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70"/>
  </p:notesMasterIdLst>
  <p:sldIdLst>
    <p:sldId id="403" r:id="rId3"/>
    <p:sldId id="375" r:id="rId4"/>
    <p:sldId id="371" r:id="rId5"/>
    <p:sldId id="369" r:id="rId6"/>
    <p:sldId id="370" r:id="rId7"/>
    <p:sldId id="372" r:id="rId8"/>
    <p:sldId id="365" r:id="rId9"/>
    <p:sldId id="376" r:id="rId10"/>
    <p:sldId id="396" r:id="rId11"/>
    <p:sldId id="397" r:id="rId12"/>
    <p:sldId id="383" r:id="rId13"/>
    <p:sldId id="258" r:id="rId14"/>
    <p:sldId id="319" r:id="rId15"/>
    <p:sldId id="318" r:id="rId16"/>
    <p:sldId id="321" r:id="rId17"/>
    <p:sldId id="384" r:id="rId18"/>
    <p:sldId id="323" r:id="rId19"/>
    <p:sldId id="324" r:id="rId20"/>
    <p:sldId id="325" r:id="rId21"/>
    <p:sldId id="326" r:id="rId22"/>
    <p:sldId id="327" r:id="rId23"/>
    <p:sldId id="328" r:id="rId24"/>
    <p:sldId id="329" r:id="rId25"/>
    <p:sldId id="330" r:id="rId26"/>
    <p:sldId id="331" r:id="rId27"/>
    <p:sldId id="332" r:id="rId28"/>
    <p:sldId id="386" r:id="rId29"/>
    <p:sldId id="333" r:id="rId30"/>
    <p:sldId id="387" r:id="rId31"/>
    <p:sldId id="334" r:id="rId32"/>
    <p:sldId id="388" r:id="rId33"/>
    <p:sldId id="335" r:id="rId34"/>
    <p:sldId id="336" r:id="rId35"/>
    <p:sldId id="337" r:id="rId36"/>
    <p:sldId id="389" r:id="rId37"/>
    <p:sldId id="338" r:id="rId38"/>
    <p:sldId id="339" r:id="rId39"/>
    <p:sldId id="340" r:id="rId40"/>
    <p:sldId id="390" r:id="rId41"/>
    <p:sldId id="269" r:id="rId42"/>
    <p:sldId id="341" r:id="rId43"/>
    <p:sldId id="342" r:id="rId44"/>
    <p:sldId id="344" r:id="rId45"/>
    <p:sldId id="395" r:id="rId46"/>
    <p:sldId id="345" r:id="rId47"/>
    <p:sldId id="346" r:id="rId48"/>
    <p:sldId id="347" r:id="rId49"/>
    <p:sldId id="348" r:id="rId50"/>
    <p:sldId id="349" r:id="rId51"/>
    <p:sldId id="391" r:id="rId52"/>
    <p:sldId id="350" r:id="rId53"/>
    <p:sldId id="351" r:id="rId54"/>
    <p:sldId id="352" r:id="rId55"/>
    <p:sldId id="353" r:id="rId56"/>
    <p:sldId id="392" r:id="rId57"/>
    <p:sldId id="354" r:id="rId58"/>
    <p:sldId id="355" r:id="rId59"/>
    <p:sldId id="356" r:id="rId60"/>
    <p:sldId id="393" r:id="rId61"/>
    <p:sldId id="357" r:id="rId62"/>
    <p:sldId id="358" r:id="rId63"/>
    <p:sldId id="359" r:id="rId64"/>
    <p:sldId id="360" r:id="rId65"/>
    <p:sldId id="361" r:id="rId66"/>
    <p:sldId id="394" r:id="rId67"/>
    <p:sldId id="362" r:id="rId68"/>
    <p:sldId id="399" r:id="rId69"/>
  </p:sldIdLst>
  <p:sldSz cx="9144000" cy="5143500" type="screen16x9"/>
  <p:notesSz cx="6858000" cy="9144000"/>
  <p:embeddedFontLst>
    <p:embeddedFont>
      <p:font typeface="Amatic SC" panose="00000500000000000000" pitchFamily="2" charset="-79"/>
      <p:regular r:id="rId71"/>
      <p:bold r:id="rId72"/>
    </p:embeddedFont>
    <p:embeddedFont>
      <p:font typeface="Bebas Neue" panose="020B0606020202050201" pitchFamily="34" charset="0"/>
      <p:regular r:id="rId73"/>
    </p:embeddedFont>
    <p:embeddedFont>
      <p:font typeface="Berlin Sans FB Demi" panose="020E0802020502020306" pitchFamily="34" charset="0"/>
      <p:bold r:id="rId74"/>
    </p:embeddedFont>
    <p:embeddedFont>
      <p:font typeface="Cambria Math" panose="02040503050406030204" pitchFamily="18" charset="0"/>
      <p:regular r:id="rId75"/>
    </p:embeddedFont>
    <p:embeddedFont>
      <p:font typeface="Cascadia Mono SemiLight" panose="020B0609020000020004" pitchFamily="49" charset="0"/>
      <p:regular r:id="rId76"/>
      <p:italic r:id="rId77"/>
    </p:embeddedFont>
    <p:embeddedFont>
      <p:font typeface="Proxima Nova" panose="020B0604020202020204" charset="0"/>
      <p:regular r:id="rId78"/>
      <p:bold r:id="rId79"/>
      <p:italic r:id="rId80"/>
      <p:boldItalic r:id="rId81"/>
    </p:embeddedFont>
    <p:embeddedFont>
      <p:font typeface="Proxima Nova Semibold" panose="020B0604020202020204" charset="0"/>
      <p:regular r:id="rId82"/>
      <p:bold r:id="rId83"/>
      <p:boldItalic r:id="rId84"/>
    </p:embeddedFont>
    <p:embeddedFont>
      <p:font typeface="Saira SemiCondensed ExtraBold" panose="020B0604020202020204" charset="0"/>
      <p:bold r:id="rId85"/>
    </p:embeddedFont>
    <p:embeddedFont>
      <p:font typeface="Sora" panose="020B0604020202020204" charset="0"/>
      <p:regular r:id="rId86"/>
      <p:bold r:id="rId87"/>
    </p:embeddedFont>
    <p:embeddedFont>
      <p:font typeface="Stencil" panose="040409050D0802020404" pitchFamily="82"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480F"/>
    <a:srgbClr val="F7743C"/>
    <a:srgbClr val="00CEFC"/>
    <a:srgbClr val="042233"/>
    <a:srgbClr val="FC5104"/>
    <a:srgbClr val="FF0000"/>
    <a:srgbClr val="F65E0A"/>
    <a:srgbClr val="FF3300"/>
    <a:srgbClr val="FF505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6331AF-8280-4E71-AC1F-41D619A7C941}">
  <a:tblStyle styleId="{D16331AF-8280-4E71-AC1F-41D619A7C94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B6FC11-9416-4ED8-9107-F797CE5860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9" autoAdjust="0"/>
  </p:normalViewPr>
  <p:slideViewPr>
    <p:cSldViewPr snapToGrid="0">
      <p:cViewPr>
        <p:scale>
          <a:sx n="90" d="100"/>
          <a:sy n="90" d="100"/>
        </p:scale>
        <p:origin x="177"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5981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eebc273f4e_0_2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eebc273f4e_0_2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1701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1009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5285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523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6039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94406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pic>
        <p:nvPicPr>
          <p:cNvPr id="7" name="Picture 6" descr="A sunset over a city&#10;&#10;Description automatically generated">
            <a:extLst>
              <a:ext uri="{FF2B5EF4-FFF2-40B4-BE49-F238E27FC236}">
                <a16:creationId xmlns:a16="http://schemas.microsoft.com/office/drawing/2014/main" id="{6ACED7D6-511F-78B0-F4A2-7CCA1D210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169775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A93E555A-EB6B-CFFD-CBD5-36FF0B0CEFE1}"/>
              </a:ext>
            </a:extLst>
          </p:cNvPr>
          <p:cNvGrpSpPr/>
          <p:nvPr/>
        </p:nvGrpSpPr>
        <p:grpSpPr>
          <a:xfrm>
            <a:off x="667945" y="271435"/>
            <a:ext cx="7806822" cy="4601060"/>
            <a:chOff x="890593" y="361912"/>
            <a:chExt cx="10409096" cy="6134747"/>
          </a:xfrm>
          <a:solidFill>
            <a:srgbClr val="FFFFFF"/>
          </a:solidFill>
        </p:grpSpPr>
        <p:grpSp>
          <p:nvGrpSpPr>
            <p:cNvPr id="12" name="Graphic 7">
              <a:extLst>
                <a:ext uri="{FF2B5EF4-FFF2-40B4-BE49-F238E27FC236}">
                  <a16:creationId xmlns:a16="http://schemas.microsoft.com/office/drawing/2014/main" id="{7C63227D-86DC-C7EF-88C1-398177A4A1B0}"/>
                </a:ext>
              </a:extLst>
            </p:cNvPr>
            <p:cNvGrpSpPr/>
            <p:nvPr/>
          </p:nvGrpSpPr>
          <p:grpSpPr>
            <a:xfrm>
              <a:off x="890593" y="361912"/>
              <a:ext cx="10408906" cy="6134747"/>
              <a:chOff x="890593" y="361912"/>
              <a:chExt cx="10408906" cy="6134747"/>
            </a:xfrm>
            <a:solidFill>
              <a:srgbClr val="FFFFFF"/>
            </a:solidFill>
          </p:grpSpPr>
          <p:sp>
            <p:nvSpPr>
              <p:cNvPr id="13" name="Freeform: Shape 12">
                <a:extLst>
                  <a:ext uri="{FF2B5EF4-FFF2-40B4-BE49-F238E27FC236}">
                    <a16:creationId xmlns:a16="http://schemas.microsoft.com/office/drawing/2014/main" id="{121A2020-06DF-67E5-061C-C419E8B47BB8}"/>
                  </a:ext>
                </a:extLst>
              </p:cNvPr>
              <p:cNvSpPr/>
              <p:nvPr/>
            </p:nvSpPr>
            <p:spPr>
              <a:xfrm rot="-3747056">
                <a:off x="10250209" y="1056007"/>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 name="Freeform: Shape 13">
                <a:extLst>
                  <a:ext uri="{FF2B5EF4-FFF2-40B4-BE49-F238E27FC236}">
                    <a16:creationId xmlns:a16="http://schemas.microsoft.com/office/drawing/2014/main" id="{F82F195F-1793-08AD-5609-DFD20A8D2D69}"/>
                  </a:ext>
                </a:extLst>
              </p:cNvPr>
              <p:cNvSpPr/>
              <p:nvPr/>
            </p:nvSpPr>
            <p:spPr>
              <a:xfrm>
                <a:off x="8636895" y="109562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 name="Freeform: Shape 14">
                <a:extLst>
                  <a:ext uri="{FF2B5EF4-FFF2-40B4-BE49-F238E27FC236}">
                    <a16:creationId xmlns:a16="http://schemas.microsoft.com/office/drawing/2014/main" id="{2B472E24-A410-892B-E94C-82103F2DA4B2}"/>
                  </a:ext>
                </a:extLst>
              </p:cNvPr>
              <p:cNvSpPr/>
              <p:nvPr/>
            </p:nvSpPr>
            <p:spPr>
              <a:xfrm>
                <a:off x="8381625" y="124268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 name="Freeform: Shape 15">
                <a:extLst>
                  <a:ext uri="{FF2B5EF4-FFF2-40B4-BE49-F238E27FC236}">
                    <a16:creationId xmlns:a16="http://schemas.microsoft.com/office/drawing/2014/main" id="{FD42D99E-A703-8A67-D4D3-1C9063E06B4A}"/>
                  </a:ext>
                </a:extLst>
              </p:cNvPr>
              <p:cNvSpPr/>
              <p:nvPr/>
            </p:nvSpPr>
            <p:spPr>
              <a:xfrm>
                <a:off x="8340858" y="107809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 name="Freeform: Shape 16">
                <a:extLst>
                  <a:ext uri="{FF2B5EF4-FFF2-40B4-BE49-F238E27FC236}">
                    <a16:creationId xmlns:a16="http://schemas.microsoft.com/office/drawing/2014/main" id="{5C03EEFF-E4EE-D544-818E-AD0677E8D634}"/>
                  </a:ext>
                </a:extLst>
              </p:cNvPr>
              <p:cNvSpPr/>
              <p:nvPr/>
            </p:nvSpPr>
            <p:spPr>
              <a:xfrm>
                <a:off x="8017008" y="72357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8" name="Freeform: Shape 17">
                <a:extLst>
                  <a:ext uri="{FF2B5EF4-FFF2-40B4-BE49-F238E27FC236}">
                    <a16:creationId xmlns:a16="http://schemas.microsoft.com/office/drawing/2014/main" id="{3E932F53-C051-EE87-EB48-1C04BBF0266B}"/>
                  </a:ext>
                </a:extLst>
              </p:cNvPr>
              <p:cNvSpPr/>
              <p:nvPr/>
            </p:nvSpPr>
            <p:spPr>
              <a:xfrm>
                <a:off x="7176045" y="7592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9" name="Freeform: Shape 18">
                <a:extLst>
                  <a:ext uri="{FF2B5EF4-FFF2-40B4-BE49-F238E27FC236}">
                    <a16:creationId xmlns:a16="http://schemas.microsoft.com/office/drawing/2014/main" id="{60F838D8-9E15-6415-C7F3-572C33CDACF3}"/>
                  </a:ext>
                </a:extLst>
              </p:cNvPr>
              <p:cNvSpPr/>
              <p:nvPr/>
            </p:nvSpPr>
            <p:spPr>
              <a:xfrm>
                <a:off x="7029837" y="143718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0" name="Freeform: Shape 19">
                <a:extLst>
                  <a:ext uri="{FF2B5EF4-FFF2-40B4-BE49-F238E27FC236}">
                    <a16:creationId xmlns:a16="http://schemas.microsoft.com/office/drawing/2014/main" id="{70E15294-68D2-D3AA-3560-034C9A9A5B61}"/>
                  </a:ext>
                </a:extLst>
              </p:cNvPr>
              <p:cNvSpPr/>
              <p:nvPr/>
            </p:nvSpPr>
            <p:spPr>
              <a:xfrm>
                <a:off x="7769453" y="1758753"/>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1" name="Freeform: Shape 20">
                <a:extLst>
                  <a:ext uri="{FF2B5EF4-FFF2-40B4-BE49-F238E27FC236}">
                    <a16:creationId xmlns:a16="http://schemas.microsoft.com/office/drawing/2014/main" id="{7E2CDC8B-99DB-D276-8ACC-0144784DFEA8}"/>
                  </a:ext>
                </a:extLst>
              </p:cNvPr>
              <p:cNvSpPr/>
              <p:nvPr/>
            </p:nvSpPr>
            <p:spPr>
              <a:xfrm>
                <a:off x="9372892" y="196525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 name="Freeform: Shape 21">
                <a:extLst>
                  <a:ext uri="{FF2B5EF4-FFF2-40B4-BE49-F238E27FC236}">
                    <a16:creationId xmlns:a16="http://schemas.microsoft.com/office/drawing/2014/main" id="{12517046-ABA5-465E-10A8-00E01137D35A}"/>
                  </a:ext>
                </a:extLst>
              </p:cNvPr>
              <p:cNvSpPr/>
              <p:nvPr/>
            </p:nvSpPr>
            <p:spPr>
              <a:xfrm>
                <a:off x="9612636" y="177904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 name="Freeform: Shape 22">
                <a:extLst>
                  <a:ext uri="{FF2B5EF4-FFF2-40B4-BE49-F238E27FC236}">
                    <a16:creationId xmlns:a16="http://schemas.microsoft.com/office/drawing/2014/main" id="{3B54FC13-E157-0EFD-12BD-8E9BC2182F56}"/>
                  </a:ext>
                </a:extLst>
              </p:cNvPr>
              <p:cNvSpPr/>
              <p:nvPr/>
            </p:nvSpPr>
            <p:spPr>
              <a:xfrm>
                <a:off x="10057834" y="1332223"/>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4" name="Freeform: Shape 23">
                <a:extLst>
                  <a:ext uri="{FF2B5EF4-FFF2-40B4-BE49-F238E27FC236}">
                    <a16:creationId xmlns:a16="http://schemas.microsoft.com/office/drawing/2014/main" id="{60EBDA3F-CAA2-03D1-C4EC-1AFB23E5AE81}"/>
                  </a:ext>
                </a:extLst>
              </p:cNvPr>
              <p:cNvSpPr/>
              <p:nvPr/>
            </p:nvSpPr>
            <p:spPr>
              <a:xfrm>
                <a:off x="10201662" y="1167536"/>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 name="Freeform: Shape 24">
                <a:extLst>
                  <a:ext uri="{FF2B5EF4-FFF2-40B4-BE49-F238E27FC236}">
                    <a16:creationId xmlns:a16="http://schemas.microsoft.com/office/drawing/2014/main" id="{1B0F3DC4-2112-2871-EE70-0E3830035273}"/>
                  </a:ext>
                </a:extLst>
              </p:cNvPr>
              <p:cNvSpPr/>
              <p:nvPr/>
            </p:nvSpPr>
            <p:spPr>
              <a:xfrm>
                <a:off x="10544847" y="202583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6" name="Freeform: Shape 25">
                <a:extLst>
                  <a:ext uri="{FF2B5EF4-FFF2-40B4-BE49-F238E27FC236}">
                    <a16:creationId xmlns:a16="http://schemas.microsoft.com/office/drawing/2014/main" id="{97049FAD-CD6E-7C7D-3C73-1A9205F7EB04}"/>
                  </a:ext>
                </a:extLst>
              </p:cNvPr>
              <p:cNvSpPr/>
              <p:nvPr/>
            </p:nvSpPr>
            <p:spPr>
              <a:xfrm>
                <a:off x="10464076" y="208231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7" name="Freeform: Shape 26">
                <a:extLst>
                  <a:ext uri="{FF2B5EF4-FFF2-40B4-BE49-F238E27FC236}">
                    <a16:creationId xmlns:a16="http://schemas.microsoft.com/office/drawing/2014/main" id="{B97889EF-4E98-F854-BF6D-FDA561276282}"/>
                  </a:ext>
                </a:extLst>
              </p:cNvPr>
              <p:cNvSpPr/>
              <p:nvPr/>
            </p:nvSpPr>
            <p:spPr>
              <a:xfrm>
                <a:off x="10678674" y="195420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518"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8" name="Freeform: Shape 27">
                <a:extLst>
                  <a:ext uri="{FF2B5EF4-FFF2-40B4-BE49-F238E27FC236}">
                    <a16:creationId xmlns:a16="http://schemas.microsoft.com/office/drawing/2014/main" id="{7E0CDF7E-0F7B-667C-6A71-9568CE0E4944}"/>
                  </a:ext>
                </a:extLst>
              </p:cNvPr>
              <p:cNvSpPr/>
              <p:nvPr/>
            </p:nvSpPr>
            <p:spPr>
              <a:xfrm>
                <a:off x="9857047" y="3545262"/>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662" y="12706"/>
                      <a:pt x="15424" y="11278"/>
                    </a:cubicBezTo>
                    <a:cubicBezTo>
                      <a:pt x="18758" y="4324"/>
                      <a:pt x="11709" y="-2343"/>
                      <a:pt x="4375" y="800"/>
                    </a:cubicBezTo>
                    <a:cubicBezTo>
                      <a:pt x="2756"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9" name="Freeform: Shape 28">
                <a:extLst>
                  <a:ext uri="{FF2B5EF4-FFF2-40B4-BE49-F238E27FC236}">
                    <a16:creationId xmlns:a16="http://schemas.microsoft.com/office/drawing/2014/main" id="{3BB5AA6A-5E9F-EEE0-1EB8-0521775838C3}"/>
                  </a:ext>
                </a:extLst>
              </p:cNvPr>
              <p:cNvSpPr/>
              <p:nvPr/>
            </p:nvSpPr>
            <p:spPr>
              <a:xfrm rot="-3747056">
                <a:off x="9809954" y="3246578"/>
                <a:ext cx="14668" cy="16192"/>
              </a:xfrm>
              <a:custGeom>
                <a:avLst/>
                <a:gdLst>
                  <a:gd name="connsiteX0" fmla="*/ 14668 w 14668"/>
                  <a:gd name="connsiteY0" fmla="*/ 8096 h 16192"/>
                  <a:gd name="connsiteX1" fmla="*/ 7334 w 14668"/>
                  <a:gd name="connsiteY1" fmla="*/ 16192 h 16192"/>
                  <a:gd name="connsiteX2" fmla="*/ -1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4" y="16192"/>
                      <a:pt x="7334" y="16192"/>
                    </a:cubicBezTo>
                    <a:cubicBezTo>
                      <a:pt x="3283" y="16192"/>
                      <a:pt x="-1" y="12568"/>
                      <a:pt x="-1" y="8096"/>
                    </a:cubicBezTo>
                    <a:cubicBezTo>
                      <a:pt x="-1"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30" name="Freeform: Shape 29">
                <a:extLst>
                  <a:ext uri="{FF2B5EF4-FFF2-40B4-BE49-F238E27FC236}">
                    <a16:creationId xmlns:a16="http://schemas.microsoft.com/office/drawing/2014/main" id="{6C57CC44-6A5A-C313-9C3D-7A2710559136}"/>
                  </a:ext>
                </a:extLst>
              </p:cNvPr>
              <p:cNvSpPr/>
              <p:nvPr/>
            </p:nvSpPr>
            <p:spPr>
              <a:xfrm>
                <a:off x="9466236" y="33399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1" name="Freeform: Shape 30">
                <a:extLst>
                  <a:ext uri="{FF2B5EF4-FFF2-40B4-BE49-F238E27FC236}">
                    <a16:creationId xmlns:a16="http://schemas.microsoft.com/office/drawing/2014/main" id="{365DCCD8-115E-69CF-8931-D2197131DEB9}"/>
                  </a:ext>
                </a:extLst>
              </p:cNvPr>
              <p:cNvSpPr/>
              <p:nvPr/>
            </p:nvSpPr>
            <p:spPr>
              <a:xfrm>
                <a:off x="8586222" y="2854699"/>
                <a:ext cx="16273" cy="15410"/>
              </a:xfrm>
              <a:custGeom>
                <a:avLst/>
                <a:gdLst>
                  <a:gd name="connsiteX0" fmla="*/ 851 w 16273"/>
                  <a:gd name="connsiteY0" fmla="*/ 4134 h 15410"/>
                  <a:gd name="connsiteX1" fmla="*/ 11899 w 16273"/>
                  <a:gd name="connsiteY1" fmla="*/ 14611 h 15410"/>
                  <a:gd name="connsiteX2" fmla="*/ 15424 w 16273"/>
                  <a:gd name="connsiteY2" fmla="*/ 11278 h 15410"/>
                  <a:gd name="connsiteX3" fmla="*/ 4375 w 16273"/>
                  <a:gd name="connsiteY3" fmla="*/ 800 h 15410"/>
                  <a:gd name="connsiteX4" fmla="*/ 851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1" y="4134"/>
                    </a:moveTo>
                    <a:cubicBezTo>
                      <a:pt x="-2483" y="11087"/>
                      <a:pt x="4565" y="17754"/>
                      <a:pt x="11899" y="14611"/>
                    </a:cubicBezTo>
                    <a:cubicBezTo>
                      <a:pt x="13423" y="13945"/>
                      <a:pt x="14757" y="12706"/>
                      <a:pt x="15424" y="11278"/>
                    </a:cubicBezTo>
                    <a:cubicBezTo>
                      <a:pt x="18757" y="4324"/>
                      <a:pt x="11709" y="-2343"/>
                      <a:pt x="4375" y="800"/>
                    </a:cubicBezTo>
                    <a:cubicBezTo>
                      <a:pt x="2851" y="1466"/>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32" name="Freeform: Shape 31">
                <a:extLst>
                  <a:ext uri="{FF2B5EF4-FFF2-40B4-BE49-F238E27FC236}">
                    <a16:creationId xmlns:a16="http://schemas.microsoft.com/office/drawing/2014/main" id="{1A930454-494A-8871-6A8F-325030C16EAC}"/>
                  </a:ext>
                </a:extLst>
              </p:cNvPr>
              <p:cNvSpPr/>
              <p:nvPr/>
            </p:nvSpPr>
            <p:spPr>
              <a:xfrm>
                <a:off x="8952839" y="24902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3" name="Freeform: Shape 32">
                <a:extLst>
                  <a:ext uri="{FF2B5EF4-FFF2-40B4-BE49-F238E27FC236}">
                    <a16:creationId xmlns:a16="http://schemas.microsoft.com/office/drawing/2014/main" id="{8CDC37F9-DE9D-A588-E3C8-F57947124CA3}"/>
                  </a:ext>
                </a:extLst>
              </p:cNvPr>
              <p:cNvSpPr/>
              <p:nvPr/>
            </p:nvSpPr>
            <p:spPr>
              <a:xfrm>
                <a:off x="8900166" y="246398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4" name="Freeform: Shape 33">
                <a:extLst>
                  <a:ext uri="{FF2B5EF4-FFF2-40B4-BE49-F238E27FC236}">
                    <a16:creationId xmlns:a16="http://schemas.microsoft.com/office/drawing/2014/main" id="{FB3355DE-F4AA-A0CF-8382-11A744A68089}"/>
                  </a:ext>
                </a:extLst>
              </p:cNvPr>
              <p:cNvSpPr/>
              <p:nvPr/>
            </p:nvSpPr>
            <p:spPr>
              <a:xfrm>
                <a:off x="5595943" y="12123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 name="Freeform: Shape 34">
                <a:extLst>
                  <a:ext uri="{FF2B5EF4-FFF2-40B4-BE49-F238E27FC236}">
                    <a16:creationId xmlns:a16="http://schemas.microsoft.com/office/drawing/2014/main" id="{2DC9FEB4-26BC-E2D7-6362-72C0D94F94AD}"/>
                  </a:ext>
                </a:extLst>
              </p:cNvPr>
              <p:cNvSpPr/>
              <p:nvPr/>
            </p:nvSpPr>
            <p:spPr>
              <a:xfrm>
                <a:off x="4191768" y="111619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6" name="Freeform: Shape 35">
                <a:extLst>
                  <a:ext uri="{FF2B5EF4-FFF2-40B4-BE49-F238E27FC236}">
                    <a16:creationId xmlns:a16="http://schemas.microsoft.com/office/drawing/2014/main" id="{A88343F4-6A67-9FF9-4AE2-D7C7CDAA0D2C}"/>
                  </a:ext>
                </a:extLst>
              </p:cNvPr>
              <p:cNvSpPr/>
              <p:nvPr/>
            </p:nvSpPr>
            <p:spPr>
              <a:xfrm>
                <a:off x="3340328" y="135355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7" name="Freeform: Shape 36">
                <a:extLst>
                  <a:ext uri="{FF2B5EF4-FFF2-40B4-BE49-F238E27FC236}">
                    <a16:creationId xmlns:a16="http://schemas.microsoft.com/office/drawing/2014/main" id="{B4071A5F-0897-0BCC-EF44-14407BAEBAEE}"/>
                  </a:ext>
                </a:extLst>
              </p:cNvPr>
              <p:cNvSpPr/>
              <p:nvPr/>
            </p:nvSpPr>
            <p:spPr>
              <a:xfrm>
                <a:off x="3363664" y="171293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8" name="Freeform: Shape 37">
                <a:extLst>
                  <a:ext uri="{FF2B5EF4-FFF2-40B4-BE49-F238E27FC236}">
                    <a16:creationId xmlns:a16="http://schemas.microsoft.com/office/drawing/2014/main" id="{4345A1C1-4B5B-1A01-89DF-2BD35BB97F50}"/>
                  </a:ext>
                </a:extLst>
              </p:cNvPr>
              <p:cNvSpPr/>
              <p:nvPr/>
            </p:nvSpPr>
            <p:spPr>
              <a:xfrm>
                <a:off x="3109823" y="169645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9" name="Freeform: Shape 38">
                <a:extLst>
                  <a:ext uri="{FF2B5EF4-FFF2-40B4-BE49-F238E27FC236}">
                    <a16:creationId xmlns:a16="http://schemas.microsoft.com/office/drawing/2014/main" id="{4BE2D8EE-38B9-1EA6-2C52-A78818CE474D}"/>
                  </a:ext>
                </a:extLst>
              </p:cNvPr>
              <p:cNvSpPr/>
              <p:nvPr/>
            </p:nvSpPr>
            <p:spPr>
              <a:xfrm rot="-3747056">
                <a:off x="3110543" y="1598738"/>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40" name="Freeform: Shape 39">
                <a:extLst>
                  <a:ext uri="{FF2B5EF4-FFF2-40B4-BE49-F238E27FC236}">
                    <a16:creationId xmlns:a16="http://schemas.microsoft.com/office/drawing/2014/main" id="{C7575F4C-7948-6B4D-0748-DE9001C59ABA}"/>
                  </a:ext>
                </a:extLst>
              </p:cNvPr>
              <p:cNvSpPr/>
              <p:nvPr/>
            </p:nvSpPr>
            <p:spPr>
              <a:xfrm>
                <a:off x="2971711" y="105818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 name="Freeform: Shape 40">
                <a:extLst>
                  <a:ext uri="{FF2B5EF4-FFF2-40B4-BE49-F238E27FC236}">
                    <a16:creationId xmlns:a16="http://schemas.microsoft.com/office/drawing/2014/main" id="{B66441EB-02ED-AC1C-43F5-EBFF6D2F640F}"/>
                  </a:ext>
                </a:extLst>
              </p:cNvPr>
              <p:cNvSpPr/>
              <p:nvPr/>
            </p:nvSpPr>
            <p:spPr>
              <a:xfrm>
                <a:off x="2653861" y="95417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 name="Freeform: Shape 41">
                <a:extLst>
                  <a:ext uri="{FF2B5EF4-FFF2-40B4-BE49-F238E27FC236}">
                    <a16:creationId xmlns:a16="http://schemas.microsoft.com/office/drawing/2014/main" id="{631C7214-5D09-4A1D-35BA-17D6D8EDB818}"/>
                  </a:ext>
                </a:extLst>
              </p:cNvPr>
              <p:cNvSpPr/>
              <p:nvPr/>
            </p:nvSpPr>
            <p:spPr>
              <a:xfrm>
                <a:off x="1935676" y="133241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 name="Freeform: Shape 42">
                <a:extLst>
                  <a:ext uri="{FF2B5EF4-FFF2-40B4-BE49-F238E27FC236}">
                    <a16:creationId xmlns:a16="http://schemas.microsoft.com/office/drawing/2014/main" id="{5E4538B4-B424-9CDA-2DE0-5363EE394099}"/>
                  </a:ext>
                </a:extLst>
              </p:cNvPr>
              <p:cNvSpPr/>
              <p:nvPr/>
            </p:nvSpPr>
            <p:spPr>
              <a:xfrm>
                <a:off x="1769846" y="193363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4" name="Freeform: Shape 43">
                <a:extLst>
                  <a:ext uri="{FF2B5EF4-FFF2-40B4-BE49-F238E27FC236}">
                    <a16:creationId xmlns:a16="http://schemas.microsoft.com/office/drawing/2014/main" id="{18066F82-BC6A-86C9-5C40-96172751BE39}"/>
                  </a:ext>
                </a:extLst>
              </p:cNvPr>
              <p:cNvSpPr/>
              <p:nvPr/>
            </p:nvSpPr>
            <p:spPr>
              <a:xfrm>
                <a:off x="1939201" y="244636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5" name="Freeform: Shape 44">
                <a:extLst>
                  <a:ext uri="{FF2B5EF4-FFF2-40B4-BE49-F238E27FC236}">
                    <a16:creationId xmlns:a16="http://schemas.microsoft.com/office/drawing/2014/main" id="{D3983F3C-C8D6-B4C6-2B56-2063677ACCC3}"/>
                  </a:ext>
                </a:extLst>
              </p:cNvPr>
              <p:cNvSpPr/>
              <p:nvPr/>
            </p:nvSpPr>
            <p:spPr>
              <a:xfrm>
                <a:off x="2619857" y="267153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6" name="Freeform: Shape 45">
                <a:extLst>
                  <a:ext uri="{FF2B5EF4-FFF2-40B4-BE49-F238E27FC236}">
                    <a16:creationId xmlns:a16="http://schemas.microsoft.com/office/drawing/2014/main" id="{6865BF80-2CF8-4E48-FF80-B448FD957795}"/>
                  </a:ext>
                </a:extLst>
              </p:cNvPr>
              <p:cNvSpPr/>
              <p:nvPr/>
            </p:nvSpPr>
            <p:spPr>
              <a:xfrm>
                <a:off x="2680912" y="285422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7" name="Freeform: Shape 46">
                <a:extLst>
                  <a:ext uri="{FF2B5EF4-FFF2-40B4-BE49-F238E27FC236}">
                    <a16:creationId xmlns:a16="http://schemas.microsoft.com/office/drawing/2014/main" id="{FE9E1168-37AB-0BEC-4413-2DD99B6362AD}"/>
                  </a:ext>
                </a:extLst>
              </p:cNvPr>
              <p:cNvSpPr/>
              <p:nvPr/>
            </p:nvSpPr>
            <p:spPr>
              <a:xfrm>
                <a:off x="1860238" y="3349428"/>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8" name="Freeform: Shape 47">
                <a:extLst>
                  <a:ext uri="{FF2B5EF4-FFF2-40B4-BE49-F238E27FC236}">
                    <a16:creationId xmlns:a16="http://schemas.microsoft.com/office/drawing/2014/main" id="{950B7637-35F8-2A88-BAB5-5B857E77639C}"/>
                  </a:ext>
                </a:extLst>
              </p:cNvPr>
              <p:cNvSpPr/>
              <p:nvPr/>
            </p:nvSpPr>
            <p:spPr>
              <a:xfrm>
                <a:off x="1742414" y="3398196"/>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9" name="Freeform: Shape 48">
                <a:extLst>
                  <a:ext uri="{FF2B5EF4-FFF2-40B4-BE49-F238E27FC236}">
                    <a16:creationId xmlns:a16="http://schemas.microsoft.com/office/drawing/2014/main" id="{0DE34358-F0A7-C93C-55BB-EF769B122190}"/>
                  </a:ext>
                </a:extLst>
              </p:cNvPr>
              <p:cNvSpPr/>
              <p:nvPr/>
            </p:nvSpPr>
            <p:spPr>
              <a:xfrm>
                <a:off x="2916656" y="270553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0" name="Freeform: Shape 49">
                <a:extLst>
                  <a:ext uri="{FF2B5EF4-FFF2-40B4-BE49-F238E27FC236}">
                    <a16:creationId xmlns:a16="http://schemas.microsoft.com/office/drawing/2014/main" id="{3D71350B-1526-ACDD-62B4-37942244DBF1}"/>
                  </a:ext>
                </a:extLst>
              </p:cNvPr>
              <p:cNvSpPr/>
              <p:nvPr/>
            </p:nvSpPr>
            <p:spPr>
              <a:xfrm>
                <a:off x="2742634" y="310787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1" name="Freeform: Shape 50">
                <a:extLst>
                  <a:ext uri="{FF2B5EF4-FFF2-40B4-BE49-F238E27FC236}">
                    <a16:creationId xmlns:a16="http://schemas.microsoft.com/office/drawing/2014/main" id="{C6D3626F-022E-A600-3BD0-F442750ED32E}"/>
                  </a:ext>
                </a:extLst>
              </p:cNvPr>
              <p:cNvSpPr/>
              <p:nvPr/>
            </p:nvSpPr>
            <p:spPr>
              <a:xfrm>
                <a:off x="2653195" y="326141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2" name="Freeform: Shape 51">
                <a:extLst>
                  <a:ext uri="{FF2B5EF4-FFF2-40B4-BE49-F238E27FC236}">
                    <a16:creationId xmlns:a16="http://schemas.microsoft.com/office/drawing/2014/main" id="{A6240BE1-5135-B269-4D32-F32557BFC3FD}"/>
                  </a:ext>
                </a:extLst>
              </p:cNvPr>
              <p:cNvSpPr/>
              <p:nvPr/>
            </p:nvSpPr>
            <p:spPr>
              <a:xfrm>
                <a:off x="2343251" y="354069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3" name="Freeform: Shape 52">
                <a:extLst>
                  <a:ext uri="{FF2B5EF4-FFF2-40B4-BE49-F238E27FC236}">
                    <a16:creationId xmlns:a16="http://schemas.microsoft.com/office/drawing/2014/main" id="{0F22B8E0-E2C1-152E-9CB6-262ED25B05D2}"/>
                  </a:ext>
                </a:extLst>
              </p:cNvPr>
              <p:cNvSpPr/>
              <p:nvPr/>
            </p:nvSpPr>
            <p:spPr>
              <a:xfrm>
                <a:off x="2251716" y="355907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4" name="Freeform: Shape 53">
                <a:extLst>
                  <a:ext uri="{FF2B5EF4-FFF2-40B4-BE49-F238E27FC236}">
                    <a16:creationId xmlns:a16="http://schemas.microsoft.com/office/drawing/2014/main" id="{8D39E467-2439-9E77-B75C-685ECA6E8AEA}"/>
                  </a:ext>
                </a:extLst>
              </p:cNvPr>
              <p:cNvSpPr/>
              <p:nvPr/>
            </p:nvSpPr>
            <p:spPr>
              <a:xfrm>
                <a:off x="2059406" y="340162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55" name="Freeform: Shape 54">
                <a:extLst>
                  <a:ext uri="{FF2B5EF4-FFF2-40B4-BE49-F238E27FC236}">
                    <a16:creationId xmlns:a16="http://schemas.microsoft.com/office/drawing/2014/main" id="{212A0465-10EC-F54C-E081-105207BCE9A4}"/>
                  </a:ext>
                </a:extLst>
              </p:cNvPr>
              <p:cNvSpPr/>
              <p:nvPr/>
            </p:nvSpPr>
            <p:spPr>
              <a:xfrm>
                <a:off x="1694027" y="300957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6" name="Freeform: Shape 55">
                <a:extLst>
                  <a:ext uri="{FF2B5EF4-FFF2-40B4-BE49-F238E27FC236}">
                    <a16:creationId xmlns:a16="http://schemas.microsoft.com/office/drawing/2014/main" id="{A1062D81-9BC7-1810-0743-5FB73815C2F8}"/>
                  </a:ext>
                </a:extLst>
              </p:cNvPr>
              <p:cNvSpPr/>
              <p:nvPr/>
            </p:nvSpPr>
            <p:spPr>
              <a:xfrm>
                <a:off x="1572583" y="2785453"/>
                <a:ext cx="16274" cy="15410"/>
              </a:xfrm>
              <a:custGeom>
                <a:avLst/>
                <a:gdLst>
                  <a:gd name="connsiteX0" fmla="*/ 850 w 16274"/>
                  <a:gd name="connsiteY0" fmla="*/ 4134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7" name="Freeform: Shape 56">
                <a:extLst>
                  <a:ext uri="{FF2B5EF4-FFF2-40B4-BE49-F238E27FC236}">
                    <a16:creationId xmlns:a16="http://schemas.microsoft.com/office/drawing/2014/main" id="{10996811-544B-7DAF-13D4-444BA709EE74}"/>
                  </a:ext>
                </a:extLst>
              </p:cNvPr>
              <p:cNvSpPr/>
              <p:nvPr/>
            </p:nvSpPr>
            <p:spPr>
              <a:xfrm>
                <a:off x="2021211" y="363060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8" name="Freeform: Shape 57">
                <a:extLst>
                  <a:ext uri="{FF2B5EF4-FFF2-40B4-BE49-F238E27FC236}">
                    <a16:creationId xmlns:a16="http://schemas.microsoft.com/office/drawing/2014/main" id="{B2909343-75EA-D7F7-D83F-AE008230A89F}"/>
                  </a:ext>
                </a:extLst>
              </p:cNvPr>
              <p:cNvSpPr/>
              <p:nvPr/>
            </p:nvSpPr>
            <p:spPr>
              <a:xfrm>
                <a:off x="2124271" y="384749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59" name="Freeform: Shape 58">
                <a:extLst>
                  <a:ext uri="{FF2B5EF4-FFF2-40B4-BE49-F238E27FC236}">
                    <a16:creationId xmlns:a16="http://schemas.microsoft.com/office/drawing/2014/main" id="{A31B0D57-1E42-5485-7B49-025F94C2DC7F}"/>
                  </a:ext>
                </a:extLst>
              </p:cNvPr>
              <p:cNvSpPr/>
              <p:nvPr/>
            </p:nvSpPr>
            <p:spPr>
              <a:xfrm>
                <a:off x="2367826" y="4084567"/>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756"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60" name="Freeform: Shape 59">
                <a:extLst>
                  <a:ext uri="{FF2B5EF4-FFF2-40B4-BE49-F238E27FC236}">
                    <a16:creationId xmlns:a16="http://schemas.microsoft.com/office/drawing/2014/main" id="{4A256DD2-100B-924F-68E5-2B26AACABEC6}"/>
                  </a:ext>
                </a:extLst>
              </p:cNvPr>
              <p:cNvSpPr/>
              <p:nvPr/>
            </p:nvSpPr>
            <p:spPr>
              <a:xfrm>
                <a:off x="1997208" y="4315549"/>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1" name="Freeform: Shape 60">
                <a:extLst>
                  <a:ext uri="{FF2B5EF4-FFF2-40B4-BE49-F238E27FC236}">
                    <a16:creationId xmlns:a16="http://schemas.microsoft.com/office/drawing/2014/main" id="{5B46B065-8BC1-C4C5-89E6-A02E4E209974}"/>
                  </a:ext>
                </a:extLst>
              </p:cNvPr>
              <p:cNvSpPr/>
              <p:nvPr/>
            </p:nvSpPr>
            <p:spPr>
              <a:xfrm>
                <a:off x="1721745" y="404837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2" name="Freeform: Shape 61">
                <a:extLst>
                  <a:ext uri="{FF2B5EF4-FFF2-40B4-BE49-F238E27FC236}">
                    <a16:creationId xmlns:a16="http://schemas.microsoft.com/office/drawing/2014/main" id="{C9883446-9412-834F-36FB-4AE396BFA1C0}"/>
                  </a:ext>
                </a:extLst>
              </p:cNvPr>
              <p:cNvSpPr/>
              <p:nvPr/>
            </p:nvSpPr>
            <p:spPr>
              <a:xfrm>
                <a:off x="1746034" y="324693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3" name="Freeform: Shape 62">
                <a:extLst>
                  <a:ext uri="{FF2B5EF4-FFF2-40B4-BE49-F238E27FC236}">
                    <a16:creationId xmlns:a16="http://schemas.microsoft.com/office/drawing/2014/main" id="{38548513-73F7-7E45-FCBA-83B5FA6A5383}"/>
                  </a:ext>
                </a:extLst>
              </p:cNvPr>
              <p:cNvSpPr/>
              <p:nvPr/>
            </p:nvSpPr>
            <p:spPr>
              <a:xfrm>
                <a:off x="1634877" y="264457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4" name="Freeform: Shape 63">
                <a:extLst>
                  <a:ext uri="{FF2B5EF4-FFF2-40B4-BE49-F238E27FC236}">
                    <a16:creationId xmlns:a16="http://schemas.microsoft.com/office/drawing/2014/main" id="{5ED02238-76C0-E790-C14F-AF0C624D4BA5}"/>
                  </a:ext>
                </a:extLst>
              </p:cNvPr>
              <p:cNvSpPr/>
              <p:nvPr/>
            </p:nvSpPr>
            <p:spPr>
              <a:xfrm>
                <a:off x="1534388" y="202812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5" name="Freeform: Shape 64">
                <a:extLst>
                  <a:ext uri="{FF2B5EF4-FFF2-40B4-BE49-F238E27FC236}">
                    <a16:creationId xmlns:a16="http://schemas.microsoft.com/office/drawing/2014/main" id="{D4D24FF2-6C06-35E5-6528-F67D6DB16AD7}"/>
                  </a:ext>
                </a:extLst>
              </p:cNvPr>
              <p:cNvSpPr/>
              <p:nvPr/>
            </p:nvSpPr>
            <p:spPr>
              <a:xfrm>
                <a:off x="1455712" y="149224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6" name="Freeform: Shape 65">
                <a:extLst>
                  <a:ext uri="{FF2B5EF4-FFF2-40B4-BE49-F238E27FC236}">
                    <a16:creationId xmlns:a16="http://schemas.microsoft.com/office/drawing/2014/main" id="{0A5D3EFF-0EAC-0422-38E9-A1FDF718DDB0}"/>
                  </a:ext>
                </a:extLst>
              </p:cNvPr>
              <p:cNvSpPr/>
              <p:nvPr/>
            </p:nvSpPr>
            <p:spPr>
              <a:xfrm>
                <a:off x="1867763" y="9847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7" name="Freeform: Shape 66">
                <a:extLst>
                  <a:ext uri="{FF2B5EF4-FFF2-40B4-BE49-F238E27FC236}">
                    <a16:creationId xmlns:a16="http://schemas.microsoft.com/office/drawing/2014/main" id="{10AADA06-560C-40E8-118D-001691DC44C8}"/>
                  </a:ext>
                </a:extLst>
              </p:cNvPr>
              <p:cNvSpPr/>
              <p:nvPr/>
            </p:nvSpPr>
            <p:spPr>
              <a:xfrm>
                <a:off x="3579501" y="104399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68" name="Freeform: Shape 67">
                <a:extLst>
                  <a:ext uri="{FF2B5EF4-FFF2-40B4-BE49-F238E27FC236}">
                    <a16:creationId xmlns:a16="http://schemas.microsoft.com/office/drawing/2014/main" id="{5CE2C6DD-0C57-BB0D-08F7-98D24E65392C}"/>
                  </a:ext>
                </a:extLst>
              </p:cNvPr>
              <p:cNvSpPr/>
              <p:nvPr/>
            </p:nvSpPr>
            <p:spPr>
              <a:xfrm>
                <a:off x="4161192" y="128936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69" name="Freeform: Shape 68">
                <a:extLst>
                  <a:ext uri="{FF2B5EF4-FFF2-40B4-BE49-F238E27FC236}">
                    <a16:creationId xmlns:a16="http://schemas.microsoft.com/office/drawing/2014/main" id="{F7A699D8-5A08-1715-FA9A-CF375C512FB6}"/>
                  </a:ext>
                </a:extLst>
              </p:cNvPr>
              <p:cNvSpPr/>
              <p:nvPr/>
            </p:nvSpPr>
            <p:spPr>
              <a:xfrm>
                <a:off x="5156079" y="10682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70" name="Freeform: Shape 69">
                <a:extLst>
                  <a:ext uri="{FF2B5EF4-FFF2-40B4-BE49-F238E27FC236}">
                    <a16:creationId xmlns:a16="http://schemas.microsoft.com/office/drawing/2014/main" id="{8FD0082E-C103-0B82-1E2A-5130E0E44734}"/>
                  </a:ext>
                </a:extLst>
              </p:cNvPr>
              <p:cNvSpPr/>
              <p:nvPr/>
            </p:nvSpPr>
            <p:spPr>
              <a:xfrm>
                <a:off x="5845784" y="92712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71" name="Freeform: Shape 70">
                <a:extLst>
                  <a:ext uri="{FF2B5EF4-FFF2-40B4-BE49-F238E27FC236}">
                    <a16:creationId xmlns:a16="http://schemas.microsoft.com/office/drawing/2014/main" id="{3278E28F-89F8-2B74-5EBC-2A062BE7EEAB}"/>
                  </a:ext>
                </a:extLst>
              </p:cNvPr>
              <p:cNvSpPr/>
              <p:nvPr/>
            </p:nvSpPr>
            <p:spPr>
              <a:xfrm>
                <a:off x="6191732" y="9170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72" name="Freeform: Shape 71">
                <a:extLst>
                  <a:ext uri="{FF2B5EF4-FFF2-40B4-BE49-F238E27FC236}">
                    <a16:creationId xmlns:a16="http://schemas.microsoft.com/office/drawing/2014/main" id="{37A77C9A-9698-F3A0-B8F9-753B6547137B}"/>
                  </a:ext>
                </a:extLst>
              </p:cNvPr>
              <p:cNvSpPr/>
              <p:nvPr/>
            </p:nvSpPr>
            <p:spPr>
              <a:xfrm>
                <a:off x="6744754" y="11859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73" name="Freeform: Shape 72">
                <a:extLst>
                  <a:ext uri="{FF2B5EF4-FFF2-40B4-BE49-F238E27FC236}">
                    <a16:creationId xmlns:a16="http://schemas.microsoft.com/office/drawing/2014/main" id="{12EDEA5F-8723-B846-AD70-40CA9CA1A107}"/>
                  </a:ext>
                </a:extLst>
              </p:cNvPr>
              <p:cNvSpPr/>
              <p:nvPr/>
            </p:nvSpPr>
            <p:spPr>
              <a:xfrm>
                <a:off x="6344132" y="165997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74" name="Freeform: Shape 73">
                <a:extLst>
                  <a:ext uri="{FF2B5EF4-FFF2-40B4-BE49-F238E27FC236}">
                    <a16:creationId xmlns:a16="http://schemas.microsoft.com/office/drawing/2014/main" id="{CCBE8083-D1E9-AD68-0897-FFA64B7DDAC8}"/>
                  </a:ext>
                </a:extLst>
              </p:cNvPr>
              <p:cNvSpPr/>
              <p:nvPr/>
            </p:nvSpPr>
            <p:spPr>
              <a:xfrm>
                <a:off x="6404711" y="171703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75" name="Freeform: Shape 74">
                <a:extLst>
                  <a:ext uri="{FF2B5EF4-FFF2-40B4-BE49-F238E27FC236}">
                    <a16:creationId xmlns:a16="http://schemas.microsoft.com/office/drawing/2014/main" id="{989608B0-953A-6875-AD48-C53A62A95BB3}"/>
                  </a:ext>
                </a:extLst>
              </p:cNvPr>
              <p:cNvSpPr/>
              <p:nvPr/>
            </p:nvSpPr>
            <p:spPr>
              <a:xfrm>
                <a:off x="7546377" y="167521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76" name="Freeform: Shape 75">
                <a:extLst>
                  <a:ext uri="{FF2B5EF4-FFF2-40B4-BE49-F238E27FC236}">
                    <a16:creationId xmlns:a16="http://schemas.microsoft.com/office/drawing/2014/main" id="{B61B027E-56B5-310C-488A-14D57E2AA099}"/>
                  </a:ext>
                </a:extLst>
              </p:cNvPr>
              <p:cNvSpPr/>
              <p:nvPr/>
            </p:nvSpPr>
            <p:spPr>
              <a:xfrm>
                <a:off x="7818697" y="179809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77" name="Freeform: Shape 76">
                <a:extLst>
                  <a:ext uri="{FF2B5EF4-FFF2-40B4-BE49-F238E27FC236}">
                    <a16:creationId xmlns:a16="http://schemas.microsoft.com/office/drawing/2014/main" id="{34B31124-F663-A454-17B9-65936633BEC0}"/>
                  </a:ext>
                </a:extLst>
              </p:cNvPr>
              <p:cNvSpPr/>
              <p:nvPr/>
            </p:nvSpPr>
            <p:spPr>
              <a:xfrm>
                <a:off x="9808565" y="270820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78" name="Freeform: Shape 77">
                <a:extLst>
                  <a:ext uri="{FF2B5EF4-FFF2-40B4-BE49-F238E27FC236}">
                    <a16:creationId xmlns:a16="http://schemas.microsoft.com/office/drawing/2014/main" id="{4886150E-C552-D022-9DD9-4F004BC5BF82}"/>
                  </a:ext>
                </a:extLst>
              </p:cNvPr>
              <p:cNvSpPr/>
              <p:nvPr/>
            </p:nvSpPr>
            <p:spPr>
              <a:xfrm>
                <a:off x="10180326" y="26465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79" name="Freeform: Shape 78">
                <a:extLst>
                  <a:ext uri="{FF2B5EF4-FFF2-40B4-BE49-F238E27FC236}">
                    <a16:creationId xmlns:a16="http://schemas.microsoft.com/office/drawing/2014/main" id="{798B2FDB-07E5-E2DC-745C-FD9CFE80A879}"/>
                  </a:ext>
                </a:extLst>
              </p:cNvPr>
              <p:cNvSpPr/>
              <p:nvPr/>
            </p:nvSpPr>
            <p:spPr>
              <a:xfrm>
                <a:off x="10592663" y="243636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80" name="Freeform: Shape 79">
                <a:extLst>
                  <a:ext uri="{FF2B5EF4-FFF2-40B4-BE49-F238E27FC236}">
                    <a16:creationId xmlns:a16="http://schemas.microsoft.com/office/drawing/2014/main" id="{B8EFB72A-18CA-CF32-8917-96D50E6313B8}"/>
                  </a:ext>
                </a:extLst>
              </p:cNvPr>
              <p:cNvSpPr/>
              <p:nvPr/>
            </p:nvSpPr>
            <p:spPr>
              <a:xfrm>
                <a:off x="10634002" y="1814855"/>
                <a:ext cx="16274" cy="15411"/>
              </a:xfrm>
              <a:custGeom>
                <a:avLst/>
                <a:gdLst>
                  <a:gd name="connsiteX0" fmla="*/ 851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900" y="14611"/>
                    </a:cubicBezTo>
                    <a:cubicBezTo>
                      <a:pt x="13423" y="13944"/>
                      <a:pt x="14757" y="12706"/>
                      <a:pt x="15424" y="11277"/>
                    </a:cubicBezTo>
                    <a:cubicBezTo>
                      <a:pt x="18758" y="4324"/>
                      <a:pt x="11709" y="-2343"/>
                      <a:pt x="4375" y="800"/>
                    </a:cubicBezTo>
                    <a:cubicBezTo>
                      <a:pt x="2851" y="1562"/>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81" name="Freeform: Shape 80">
                <a:extLst>
                  <a:ext uri="{FF2B5EF4-FFF2-40B4-BE49-F238E27FC236}">
                    <a16:creationId xmlns:a16="http://schemas.microsoft.com/office/drawing/2014/main" id="{2838C86C-A0F8-1B64-A4CB-03DB321938E0}"/>
                  </a:ext>
                </a:extLst>
              </p:cNvPr>
              <p:cNvSpPr/>
              <p:nvPr/>
            </p:nvSpPr>
            <p:spPr>
              <a:xfrm>
                <a:off x="10636669" y="1268120"/>
                <a:ext cx="16274" cy="15411"/>
              </a:xfrm>
              <a:custGeom>
                <a:avLst/>
                <a:gdLst>
                  <a:gd name="connsiteX0" fmla="*/ 850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3" y="11277"/>
                    </a:cubicBezTo>
                    <a:cubicBezTo>
                      <a:pt x="18758" y="4324"/>
                      <a:pt x="11708"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82" name="Freeform: Shape 81">
                <a:extLst>
                  <a:ext uri="{FF2B5EF4-FFF2-40B4-BE49-F238E27FC236}">
                    <a16:creationId xmlns:a16="http://schemas.microsoft.com/office/drawing/2014/main" id="{6C53E8FF-03FE-7E08-3844-C9827BB897D2}"/>
                  </a:ext>
                </a:extLst>
              </p:cNvPr>
              <p:cNvSpPr/>
              <p:nvPr/>
            </p:nvSpPr>
            <p:spPr>
              <a:xfrm>
                <a:off x="10688294" y="117782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83" name="Freeform: Shape 82">
                <a:extLst>
                  <a:ext uri="{FF2B5EF4-FFF2-40B4-BE49-F238E27FC236}">
                    <a16:creationId xmlns:a16="http://schemas.microsoft.com/office/drawing/2014/main" id="{68385B86-DB16-CA97-FB7F-1FAA64B71A2C}"/>
                  </a:ext>
                </a:extLst>
              </p:cNvPr>
              <p:cNvSpPr/>
              <p:nvPr/>
            </p:nvSpPr>
            <p:spPr>
              <a:xfrm>
                <a:off x="9183535" y="243455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84" name="Freeform: Shape 83">
                <a:extLst>
                  <a:ext uri="{FF2B5EF4-FFF2-40B4-BE49-F238E27FC236}">
                    <a16:creationId xmlns:a16="http://schemas.microsoft.com/office/drawing/2014/main" id="{E3FC245E-165A-F836-3162-FE549DAB8E07}"/>
                  </a:ext>
                </a:extLst>
              </p:cNvPr>
              <p:cNvSpPr/>
              <p:nvPr/>
            </p:nvSpPr>
            <p:spPr>
              <a:xfrm>
                <a:off x="7247102" y="2787453"/>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5"/>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85" name="Freeform: Shape 84">
                <a:extLst>
                  <a:ext uri="{FF2B5EF4-FFF2-40B4-BE49-F238E27FC236}">
                    <a16:creationId xmlns:a16="http://schemas.microsoft.com/office/drawing/2014/main" id="{5F673D15-30CF-A8C5-75E6-48469B4DD6E1}"/>
                  </a:ext>
                </a:extLst>
              </p:cNvPr>
              <p:cNvSpPr/>
              <p:nvPr/>
            </p:nvSpPr>
            <p:spPr>
              <a:xfrm>
                <a:off x="6443478" y="28331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86" name="Freeform: Shape 85">
                <a:extLst>
                  <a:ext uri="{FF2B5EF4-FFF2-40B4-BE49-F238E27FC236}">
                    <a16:creationId xmlns:a16="http://schemas.microsoft.com/office/drawing/2014/main" id="{C2CC6F8C-767A-75FE-9662-D0ECA6D96856}"/>
                  </a:ext>
                </a:extLst>
              </p:cNvPr>
              <p:cNvSpPr/>
              <p:nvPr/>
            </p:nvSpPr>
            <p:spPr>
              <a:xfrm>
                <a:off x="5561558" y="287708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87" name="Freeform: Shape 86">
                <a:extLst>
                  <a:ext uri="{FF2B5EF4-FFF2-40B4-BE49-F238E27FC236}">
                    <a16:creationId xmlns:a16="http://schemas.microsoft.com/office/drawing/2014/main" id="{470CD04D-A351-15CC-252A-B64468CCEDF5}"/>
                  </a:ext>
                </a:extLst>
              </p:cNvPr>
              <p:cNvSpPr/>
              <p:nvPr/>
            </p:nvSpPr>
            <p:spPr>
              <a:xfrm>
                <a:off x="4683448" y="279726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5"/>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88" name="Freeform: Shape 87">
                <a:extLst>
                  <a:ext uri="{FF2B5EF4-FFF2-40B4-BE49-F238E27FC236}">
                    <a16:creationId xmlns:a16="http://schemas.microsoft.com/office/drawing/2014/main" id="{A3A9E10E-7C24-A0CC-C044-79367F904F5D}"/>
                  </a:ext>
                </a:extLst>
              </p:cNvPr>
              <p:cNvSpPr/>
              <p:nvPr/>
            </p:nvSpPr>
            <p:spPr>
              <a:xfrm rot="-3747056">
                <a:off x="4381814" y="306535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89" name="Freeform: Shape 88">
                <a:extLst>
                  <a:ext uri="{FF2B5EF4-FFF2-40B4-BE49-F238E27FC236}">
                    <a16:creationId xmlns:a16="http://schemas.microsoft.com/office/drawing/2014/main" id="{6CC8F162-19C8-E687-98C6-7E857725346A}"/>
                  </a:ext>
                </a:extLst>
              </p:cNvPr>
              <p:cNvSpPr/>
              <p:nvPr/>
            </p:nvSpPr>
            <p:spPr>
              <a:xfrm>
                <a:off x="4118425" y="3612223"/>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662" y="12706"/>
                      <a:pt x="15424" y="11278"/>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90" name="Freeform: Shape 89">
                <a:extLst>
                  <a:ext uri="{FF2B5EF4-FFF2-40B4-BE49-F238E27FC236}">
                    <a16:creationId xmlns:a16="http://schemas.microsoft.com/office/drawing/2014/main" id="{622BFE66-FEA9-FECB-3279-7CAAFB6FD283}"/>
                  </a:ext>
                </a:extLst>
              </p:cNvPr>
              <p:cNvSpPr/>
              <p:nvPr/>
            </p:nvSpPr>
            <p:spPr>
              <a:xfrm>
                <a:off x="4161097" y="378291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91" name="Freeform: Shape 90">
                <a:extLst>
                  <a:ext uri="{FF2B5EF4-FFF2-40B4-BE49-F238E27FC236}">
                    <a16:creationId xmlns:a16="http://schemas.microsoft.com/office/drawing/2014/main" id="{51528FC1-EF56-0A6D-3FCF-86AC6900A726}"/>
                  </a:ext>
                </a:extLst>
              </p:cNvPr>
              <p:cNvSpPr/>
              <p:nvPr/>
            </p:nvSpPr>
            <p:spPr>
              <a:xfrm>
                <a:off x="6647884" y="3878161"/>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92" name="Freeform: Shape 91">
                <a:extLst>
                  <a:ext uri="{FF2B5EF4-FFF2-40B4-BE49-F238E27FC236}">
                    <a16:creationId xmlns:a16="http://schemas.microsoft.com/office/drawing/2014/main" id="{531A13D8-7119-C1D1-92A5-BF27E2205008}"/>
                  </a:ext>
                </a:extLst>
              </p:cNvPr>
              <p:cNvSpPr/>
              <p:nvPr/>
            </p:nvSpPr>
            <p:spPr>
              <a:xfrm>
                <a:off x="7412075" y="3900925"/>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662" y="12706"/>
                      <a:pt x="15424" y="11278"/>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93" name="Freeform: Shape 92">
                <a:extLst>
                  <a:ext uri="{FF2B5EF4-FFF2-40B4-BE49-F238E27FC236}">
                    <a16:creationId xmlns:a16="http://schemas.microsoft.com/office/drawing/2014/main" id="{CFCED46D-BA9A-DC19-3547-37D252402EEC}"/>
                  </a:ext>
                </a:extLst>
              </p:cNvPr>
              <p:cNvSpPr/>
              <p:nvPr/>
            </p:nvSpPr>
            <p:spPr>
              <a:xfrm>
                <a:off x="7775263" y="3919690"/>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850"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94" name="Freeform: Shape 93">
                <a:extLst>
                  <a:ext uri="{FF2B5EF4-FFF2-40B4-BE49-F238E27FC236}">
                    <a16:creationId xmlns:a16="http://schemas.microsoft.com/office/drawing/2014/main" id="{62097AEB-A0FF-2ED8-4ADB-5C1E6267ED35}"/>
                  </a:ext>
                </a:extLst>
              </p:cNvPr>
              <p:cNvSpPr/>
              <p:nvPr/>
            </p:nvSpPr>
            <p:spPr>
              <a:xfrm>
                <a:off x="9033706" y="2855652"/>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662" y="12706"/>
                      <a:pt x="15424" y="11277"/>
                    </a:cubicBezTo>
                    <a:cubicBezTo>
                      <a:pt x="18758" y="4324"/>
                      <a:pt x="11709" y="-2343"/>
                      <a:pt x="4375" y="800"/>
                    </a:cubicBezTo>
                    <a:cubicBezTo>
                      <a:pt x="2850" y="1466"/>
                      <a:pt x="1613"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95" name="Freeform: Shape 94">
                <a:extLst>
                  <a:ext uri="{FF2B5EF4-FFF2-40B4-BE49-F238E27FC236}">
                    <a16:creationId xmlns:a16="http://schemas.microsoft.com/office/drawing/2014/main" id="{5F9AD5F0-6BE9-C2C2-D811-EF20FA64E55C}"/>
                  </a:ext>
                </a:extLst>
              </p:cNvPr>
              <p:cNvSpPr/>
              <p:nvPr/>
            </p:nvSpPr>
            <p:spPr>
              <a:xfrm>
                <a:off x="8859589" y="328227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96" name="Freeform: Shape 95">
                <a:extLst>
                  <a:ext uri="{FF2B5EF4-FFF2-40B4-BE49-F238E27FC236}">
                    <a16:creationId xmlns:a16="http://schemas.microsoft.com/office/drawing/2014/main" id="{184D115D-BACD-5C72-08EF-D15F90B3742E}"/>
                  </a:ext>
                </a:extLst>
              </p:cNvPr>
              <p:cNvSpPr/>
              <p:nvPr/>
            </p:nvSpPr>
            <p:spPr>
              <a:xfrm>
                <a:off x="8319331" y="3568503"/>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756" y="1466"/>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97" name="Freeform: Shape 96">
                <a:extLst>
                  <a:ext uri="{FF2B5EF4-FFF2-40B4-BE49-F238E27FC236}">
                    <a16:creationId xmlns:a16="http://schemas.microsoft.com/office/drawing/2014/main" id="{8B81E0DD-C46B-F27C-893D-F2283E9CAD80}"/>
                  </a:ext>
                </a:extLst>
              </p:cNvPr>
              <p:cNvSpPr/>
              <p:nvPr/>
            </p:nvSpPr>
            <p:spPr>
              <a:xfrm>
                <a:off x="7754785" y="369413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98" name="Freeform: Shape 97">
                <a:extLst>
                  <a:ext uri="{FF2B5EF4-FFF2-40B4-BE49-F238E27FC236}">
                    <a16:creationId xmlns:a16="http://schemas.microsoft.com/office/drawing/2014/main" id="{92B73E4D-623C-FFFD-F189-843B2A13D324}"/>
                  </a:ext>
                </a:extLst>
              </p:cNvPr>
              <p:cNvSpPr/>
              <p:nvPr/>
            </p:nvSpPr>
            <p:spPr>
              <a:xfrm>
                <a:off x="7323397" y="3841775"/>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850" y="1562"/>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99" name="Freeform: Shape 98">
                <a:extLst>
                  <a:ext uri="{FF2B5EF4-FFF2-40B4-BE49-F238E27FC236}">
                    <a16:creationId xmlns:a16="http://schemas.microsoft.com/office/drawing/2014/main" id="{CEB264C9-21C2-4E17-480B-0650CAAC6651}"/>
                  </a:ext>
                </a:extLst>
              </p:cNvPr>
              <p:cNvSpPr/>
              <p:nvPr/>
            </p:nvSpPr>
            <p:spPr>
              <a:xfrm>
                <a:off x="7212717" y="432116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00" name="Freeform: Shape 99">
                <a:extLst>
                  <a:ext uri="{FF2B5EF4-FFF2-40B4-BE49-F238E27FC236}">
                    <a16:creationId xmlns:a16="http://schemas.microsoft.com/office/drawing/2014/main" id="{65714B66-1AAC-4939-D06A-F71311FECCA7}"/>
                  </a:ext>
                </a:extLst>
              </p:cNvPr>
              <p:cNvSpPr/>
              <p:nvPr/>
            </p:nvSpPr>
            <p:spPr>
              <a:xfrm>
                <a:off x="6900202" y="45877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01" name="Freeform: Shape 100">
                <a:extLst>
                  <a:ext uri="{FF2B5EF4-FFF2-40B4-BE49-F238E27FC236}">
                    <a16:creationId xmlns:a16="http://schemas.microsoft.com/office/drawing/2014/main" id="{A8B2A22A-8742-53B2-A4DC-B05DF960C764}"/>
                  </a:ext>
                </a:extLst>
              </p:cNvPr>
              <p:cNvSpPr/>
              <p:nvPr/>
            </p:nvSpPr>
            <p:spPr>
              <a:xfrm>
                <a:off x="6218783" y="4765891"/>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2" name="Freeform: Shape 101">
                <a:extLst>
                  <a:ext uri="{FF2B5EF4-FFF2-40B4-BE49-F238E27FC236}">
                    <a16:creationId xmlns:a16="http://schemas.microsoft.com/office/drawing/2014/main" id="{FEB9386B-2BCB-AA72-8950-E9372C360425}"/>
                  </a:ext>
                </a:extLst>
              </p:cNvPr>
              <p:cNvSpPr/>
              <p:nvPr/>
            </p:nvSpPr>
            <p:spPr>
              <a:xfrm>
                <a:off x="5960465" y="488752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3" name="Freeform: Shape 102">
                <a:extLst>
                  <a:ext uri="{FF2B5EF4-FFF2-40B4-BE49-F238E27FC236}">
                    <a16:creationId xmlns:a16="http://schemas.microsoft.com/office/drawing/2014/main" id="{39E64EB1-9EBB-FA9B-D73D-4EE352FC4E8D}"/>
                  </a:ext>
                </a:extLst>
              </p:cNvPr>
              <p:cNvSpPr/>
              <p:nvPr/>
            </p:nvSpPr>
            <p:spPr>
              <a:xfrm>
                <a:off x="5459069" y="448176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4" name="Freeform: Shape 103">
                <a:extLst>
                  <a:ext uri="{FF2B5EF4-FFF2-40B4-BE49-F238E27FC236}">
                    <a16:creationId xmlns:a16="http://schemas.microsoft.com/office/drawing/2014/main" id="{2657E9FA-4767-8DF4-37D5-3555ADCB34DA}"/>
                  </a:ext>
                </a:extLst>
              </p:cNvPr>
              <p:cNvSpPr/>
              <p:nvPr/>
            </p:nvSpPr>
            <p:spPr>
              <a:xfrm>
                <a:off x="5568416" y="419020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05" name="Freeform: Shape 104">
                <a:extLst>
                  <a:ext uri="{FF2B5EF4-FFF2-40B4-BE49-F238E27FC236}">
                    <a16:creationId xmlns:a16="http://schemas.microsoft.com/office/drawing/2014/main" id="{6217F511-6EAC-7E2A-3682-FBE6D47E079A}"/>
                  </a:ext>
                </a:extLst>
              </p:cNvPr>
              <p:cNvSpPr/>
              <p:nvPr/>
            </p:nvSpPr>
            <p:spPr>
              <a:xfrm>
                <a:off x="5521267" y="396236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6" name="Freeform: Shape 105">
                <a:extLst>
                  <a:ext uri="{FF2B5EF4-FFF2-40B4-BE49-F238E27FC236}">
                    <a16:creationId xmlns:a16="http://schemas.microsoft.com/office/drawing/2014/main" id="{D45921B6-6FE2-51BF-60DA-E9F5BACA7319}"/>
                  </a:ext>
                </a:extLst>
              </p:cNvPr>
              <p:cNvSpPr/>
              <p:nvPr/>
            </p:nvSpPr>
            <p:spPr>
              <a:xfrm>
                <a:off x="5434590" y="359488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7" name="Freeform: Shape 106">
                <a:extLst>
                  <a:ext uri="{FF2B5EF4-FFF2-40B4-BE49-F238E27FC236}">
                    <a16:creationId xmlns:a16="http://schemas.microsoft.com/office/drawing/2014/main" id="{E148640A-C156-D222-AD10-F1A0EE383C43}"/>
                  </a:ext>
                </a:extLst>
              </p:cNvPr>
              <p:cNvSpPr/>
              <p:nvPr/>
            </p:nvSpPr>
            <p:spPr>
              <a:xfrm>
                <a:off x="6833812" y="354354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8" name="Freeform: Shape 107">
                <a:extLst>
                  <a:ext uri="{FF2B5EF4-FFF2-40B4-BE49-F238E27FC236}">
                    <a16:creationId xmlns:a16="http://schemas.microsoft.com/office/drawing/2014/main" id="{6AF681A1-8859-3DAA-1F6B-59D2E89424B6}"/>
                  </a:ext>
                </a:extLst>
              </p:cNvPr>
              <p:cNvSpPr/>
              <p:nvPr/>
            </p:nvSpPr>
            <p:spPr>
              <a:xfrm>
                <a:off x="6410045" y="452500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09" name="Freeform: Shape 108">
                <a:extLst>
                  <a:ext uri="{FF2B5EF4-FFF2-40B4-BE49-F238E27FC236}">
                    <a16:creationId xmlns:a16="http://schemas.microsoft.com/office/drawing/2014/main" id="{7907FAA9-A899-E684-CDB8-D565485B565B}"/>
                  </a:ext>
                </a:extLst>
              </p:cNvPr>
              <p:cNvSpPr/>
              <p:nvPr/>
            </p:nvSpPr>
            <p:spPr>
              <a:xfrm>
                <a:off x="7902994" y="484104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10" name="Freeform: Shape 109">
                <a:extLst>
                  <a:ext uri="{FF2B5EF4-FFF2-40B4-BE49-F238E27FC236}">
                    <a16:creationId xmlns:a16="http://schemas.microsoft.com/office/drawing/2014/main" id="{9D1F9E4A-107E-2082-1A23-B3F16CF08CE3}"/>
                  </a:ext>
                </a:extLst>
              </p:cNvPr>
              <p:cNvSpPr/>
              <p:nvPr/>
            </p:nvSpPr>
            <p:spPr>
              <a:xfrm>
                <a:off x="9316789" y="471388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11" name="Freeform: Shape 110">
                <a:extLst>
                  <a:ext uri="{FF2B5EF4-FFF2-40B4-BE49-F238E27FC236}">
                    <a16:creationId xmlns:a16="http://schemas.microsoft.com/office/drawing/2014/main" id="{013DF6F9-F2E7-3A3F-08F4-5DD683E8CA6E}"/>
                  </a:ext>
                </a:extLst>
              </p:cNvPr>
              <p:cNvSpPr/>
              <p:nvPr/>
            </p:nvSpPr>
            <p:spPr>
              <a:xfrm>
                <a:off x="8660802" y="344658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12" name="Freeform: Shape 111">
                <a:extLst>
                  <a:ext uri="{FF2B5EF4-FFF2-40B4-BE49-F238E27FC236}">
                    <a16:creationId xmlns:a16="http://schemas.microsoft.com/office/drawing/2014/main" id="{F8E6538C-6C50-A07C-E34D-7A3F34A53125}"/>
                  </a:ext>
                </a:extLst>
              </p:cNvPr>
              <p:cNvSpPr/>
              <p:nvPr/>
            </p:nvSpPr>
            <p:spPr>
              <a:xfrm>
                <a:off x="9464236" y="38472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13" name="Freeform: Shape 112">
                <a:extLst>
                  <a:ext uri="{FF2B5EF4-FFF2-40B4-BE49-F238E27FC236}">
                    <a16:creationId xmlns:a16="http://schemas.microsoft.com/office/drawing/2014/main" id="{3698E507-1412-2233-8474-DCB1EEEBD3A7}"/>
                  </a:ext>
                </a:extLst>
              </p:cNvPr>
              <p:cNvSpPr/>
              <p:nvPr/>
            </p:nvSpPr>
            <p:spPr>
              <a:xfrm>
                <a:off x="9462712" y="477293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14" name="Freeform: Shape 113">
                <a:extLst>
                  <a:ext uri="{FF2B5EF4-FFF2-40B4-BE49-F238E27FC236}">
                    <a16:creationId xmlns:a16="http://schemas.microsoft.com/office/drawing/2014/main" id="{901AC371-0B2B-D55B-1F06-AFF6D4AC9AC1}"/>
                  </a:ext>
                </a:extLst>
              </p:cNvPr>
              <p:cNvSpPr/>
              <p:nvPr/>
            </p:nvSpPr>
            <p:spPr>
              <a:xfrm>
                <a:off x="9836188" y="464882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15" name="Freeform: Shape 114">
                <a:extLst>
                  <a:ext uri="{FF2B5EF4-FFF2-40B4-BE49-F238E27FC236}">
                    <a16:creationId xmlns:a16="http://schemas.microsoft.com/office/drawing/2014/main" id="{F6BD50F0-68F2-3A5A-60DE-5B373C73B89F}"/>
                  </a:ext>
                </a:extLst>
              </p:cNvPr>
              <p:cNvSpPr/>
              <p:nvPr/>
            </p:nvSpPr>
            <p:spPr>
              <a:xfrm>
                <a:off x="9806851" y="4750746"/>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16" name="Freeform: Shape 115">
                <a:extLst>
                  <a:ext uri="{FF2B5EF4-FFF2-40B4-BE49-F238E27FC236}">
                    <a16:creationId xmlns:a16="http://schemas.microsoft.com/office/drawing/2014/main" id="{BF09A114-3AA4-076D-CA31-CB1222F12A24}"/>
                  </a:ext>
                </a:extLst>
              </p:cNvPr>
              <p:cNvSpPr/>
              <p:nvPr/>
            </p:nvSpPr>
            <p:spPr>
              <a:xfrm>
                <a:off x="9441662" y="4035895"/>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17" name="Freeform: Shape 116">
                <a:extLst>
                  <a:ext uri="{FF2B5EF4-FFF2-40B4-BE49-F238E27FC236}">
                    <a16:creationId xmlns:a16="http://schemas.microsoft.com/office/drawing/2014/main" id="{4003C134-DB0F-1827-5C0C-635EB834E2F9}"/>
                  </a:ext>
                </a:extLst>
              </p:cNvPr>
              <p:cNvSpPr/>
              <p:nvPr/>
            </p:nvSpPr>
            <p:spPr>
              <a:xfrm>
                <a:off x="9986683" y="499268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18" name="Freeform: Shape 117">
                <a:extLst>
                  <a:ext uri="{FF2B5EF4-FFF2-40B4-BE49-F238E27FC236}">
                    <a16:creationId xmlns:a16="http://schemas.microsoft.com/office/drawing/2014/main" id="{F9F5E494-1DD3-DD86-4464-27D6961F5AA7}"/>
                  </a:ext>
                </a:extLst>
              </p:cNvPr>
              <p:cNvSpPr/>
              <p:nvPr/>
            </p:nvSpPr>
            <p:spPr>
              <a:xfrm>
                <a:off x="9862000" y="50985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19" name="Freeform: Shape 118">
                <a:extLst>
                  <a:ext uri="{FF2B5EF4-FFF2-40B4-BE49-F238E27FC236}">
                    <a16:creationId xmlns:a16="http://schemas.microsoft.com/office/drawing/2014/main" id="{F2C4376A-746A-213E-62CD-36DB59FD1209}"/>
                  </a:ext>
                </a:extLst>
              </p:cNvPr>
              <p:cNvSpPr/>
              <p:nvPr/>
            </p:nvSpPr>
            <p:spPr>
              <a:xfrm rot="-3747056">
                <a:off x="10307353" y="326685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20" name="Freeform: Shape 119">
                <a:extLst>
                  <a:ext uri="{FF2B5EF4-FFF2-40B4-BE49-F238E27FC236}">
                    <a16:creationId xmlns:a16="http://schemas.microsoft.com/office/drawing/2014/main" id="{867092E2-0A6F-E26B-D398-9CE0C9E390B8}"/>
                  </a:ext>
                </a:extLst>
              </p:cNvPr>
              <p:cNvSpPr/>
              <p:nvPr/>
            </p:nvSpPr>
            <p:spPr>
              <a:xfrm rot="-3747056">
                <a:off x="10173575" y="2901985"/>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21" name="Freeform: Shape 120">
                <a:extLst>
                  <a:ext uri="{FF2B5EF4-FFF2-40B4-BE49-F238E27FC236}">
                    <a16:creationId xmlns:a16="http://schemas.microsoft.com/office/drawing/2014/main" id="{4F660782-133D-B267-C518-8AAF2F7CD86B}"/>
                  </a:ext>
                </a:extLst>
              </p:cNvPr>
              <p:cNvSpPr/>
              <p:nvPr/>
            </p:nvSpPr>
            <p:spPr>
              <a:xfrm>
                <a:off x="10273956" y="41160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22" name="Freeform: Shape 121">
                <a:extLst>
                  <a:ext uri="{FF2B5EF4-FFF2-40B4-BE49-F238E27FC236}">
                    <a16:creationId xmlns:a16="http://schemas.microsoft.com/office/drawing/2014/main" id="{BFF2401F-60D8-267B-AD86-47AB69F39197}"/>
                  </a:ext>
                </a:extLst>
              </p:cNvPr>
              <p:cNvSpPr/>
              <p:nvPr/>
            </p:nvSpPr>
            <p:spPr>
              <a:xfrm>
                <a:off x="10193185" y="5252809"/>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23" name="Freeform: Shape 122">
                <a:extLst>
                  <a:ext uri="{FF2B5EF4-FFF2-40B4-BE49-F238E27FC236}">
                    <a16:creationId xmlns:a16="http://schemas.microsoft.com/office/drawing/2014/main" id="{56221FEB-4041-3C2C-1EB7-733646DEBFFC}"/>
                  </a:ext>
                </a:extLst>
              </p:cNvPr>
              <p:cNvSpPr/>
              <p:nvPr/>
            </p:nvSpPr>
            <p:spPr>
              <a:xfrm>
                <a:off x="9817233" y="566457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757"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24" name="Freeform: Shape 123">
                <a:extLst>
                  <a:ext uri="{FF2B5EF4-FFF2-40B4-BE49-F238E27FC236}">
                    <a16:creationId xmlns:a16="http://schemas.microsoft.com/office/drawing/2014/main" id="{26D4F450-A295-4A19-CC77-E2A31CD4961C}"/>
                  </a:ext>
                </a:extLst>
              </p:cNvPr>
              <p:cNvSpPr/>
              <p:nvPr/>
            </p:nvSpPr>
            <p:spPr>
              <a:xfrm>
                <a:off x="8460206" y="460063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25" name="Freeform: Shape 124">
                <a:extLst>
                  <a:ext uri="{FF2B5EF4-FFF2-40B4-BE49-F238E27FC236}">
                    <a16:creationId xmlns:a16="http://schemas.microsoft.com/office/drawing/2014/main" id="{8BF3BF48-D994-7B74-779D-E47B917C403D}"/>
                  </a:ext>
                </a:extLst>
              </p:cNvPr>
              <p:cNvSpPr/>
              <p:nvPr/>
            </p:nvSpPr>
            <p:spPr>
              <a:xfrm>
                <a:off x="8364861" y="4377842"/>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26" name="Freeform: Shape 125">
                <a:extLst>
                  <a:ext uri="{FF2B5EF4-FFF2-40B4-BE49-F238E27FC236}">
                    <a16:creationId xmlns:a16="http://schemas.microsoft.com/office/drawing/2014/main" id="{5E8B9EDE-5994-7705-D0EB-EDFFA394FFE7}"/>
                  </a:ext>
                </a:extLst>
              </p:cNvPr>
              <p:cNvSpPr/>
              <p:nvPr/>
            </p:nvSpPr>
            <p:spPr>
              <a:xfrm>
                <a:off x="8883592" y="5448642"/>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27" name="Freeform: Shape 126">
                <a:extLst>
                  <a:ext uri="{FF2B5EF4-FFF2-40B4-BE49-F238E27FC236}">
                    <a16:creationId xmlns:a16="http://schemas.microsoft.com/office/drawing/2014/main" id="{D7359666-85A5-EC0C-92B4-776C62EE607B}"/>
                  </a:ext>
                </a:extLst>
              </p:cNvPr>
              <p:cNvSpPr/>
              <p:nvPr/>
            </p:nvSpPr>
            <p:spPr>
              <a:xfrm>
                <a:off x="9553104" y="5727439"/>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28" name="Freeform: Shape 127">
                <a:extLst>
                  <a:ext uri="{FF2B5EF4-FFF2-40B4-BE49-F238E27FC236}">
                    <a16:creationId xmlns:a16="http://schemas.microsoft.com/office/drawing/2014/main" id="{E26074B9-01FB-9330-3417-1DD7863B3E95}"/>
                  </a:ext>
                </a:extLst>
              </p:cNvPr>
              <p:cNvSpPr/>
              <p:nvPr/>
            </p:nvSpPr>
            <p:spPr>
              <a:xfrm>
                <a:off x="10005542" y="5921178"/>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8"/>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29" name="Freeform: Shape 128">
                <a:extLst>
                  <a:ext uri="{FF2B5EF4-FFF2-40B4-BE49-F238E27FC236}">
                    <a16:creationId xmlns:a16="http://schemas.microsoft.com/office/drawing/2014/main" id="{830104C5-7714-AFEF-4E23-FDE8ADB7D23C}"/>
                  </a:ext>
                </a:extLst>
              </p:cNvPr>
              <p:cNvSpPr/>
              <p:nvPr/>
            </p:nvSpPr>
            <p:spPr>
              <a:xfrm rot="-3747056">
                <a:off x="9235277" y="583113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30" name="Freeform: Shape 129">
                <a:extLst>
                  <a:ext uri="{FF2B5EF4-FFF2-40B4-BE49-F238E27FC236}">
                    <a16:creationId xmlns:a16="http://schemas.microsoft.com/office/drawing/2014/main" id="{310CE587-9D83-C925-BA43-E56FD6D41B16}"/>
                  </a:ext>
                </a:extLst>
              </p:cNvPr>
              <p:cNvSpPr/>
              <p:nvPr/>
            </p:nvSpPr>
            <p:spPr>
              <a:xfrm>
                <a:off x="7976622" y="5485600"/>
                <a:ext cx="16273" cy="15411"/>
              </a:xfrm>
              <a:custGeom>
                <a:avLst/>
                <a:gdLst>
                  <a:gd name="connsiteX0" fmla="*/ 851 w 16273"/>
                  <a:gd name="connsiteY0" fmla="*/ 4133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3"/>
                    </a:moveTo>
                    <a:cubicBezTo>
                      <a:pt x="-2483" y="11087"/>
                      <a:pt x="4565" y="17755"/>
                      <a:pt x="11899" y="14611"/>
                    </a:cubicBezTo>
                    <a:cubicBezTo>
                      <a:pt x="13423" y="13945"/>
                      <a:pt x="14661" y="12706"/>
                      <a:pt x="15424" y="11277"/>
                    </a:cubicBezTo>
                    <a:cubicBezTo>
                      <a:pt x="18757" y="4324"/>
                      <a:pt x="11709" y="-2343"/>
                      <a:pt x="4375" y="800"/>
                    </a:cubicBezTo>
                    <a:cubicBezTo>
                      <a:pt x="2851" y="1467"/>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31" name="Freeform: Shape 130">
                <a:extLst>
                  <a:ext uri="{FF2B5EF4-FFF2-40B4-BE49-F238E27FC236}">
                    <a16:creationId xmlns:a16="http://schemas.microsoft.com/office/drawing/2014/main" id="{A3821141-9A86-D467-6C8B-C8EA1930BF8E}"/>
                  </a:ext>
                </a:extLst>
              </p:cNvPr>
              <p:cNvSpPr/>
              <p:nvPr/>
            </p:nvSpPr>
            <p:spPr>
              <a:xfrm>
                <a:off x="8084635" y="5751823"/>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32" name="Freeform: Shape 131">
                <a:extLst>
                  <a:ext uri="{FF2B5EF4-FFF2-40B4-BE49-F238E27FC236}">
                    <a16:creationId xmlns:a16="http://schemas.microsoft.com/office/drawing/2014/main" id="{5DC51920-2CB8-816C-BA81-B4C0A86F641A}"/>
                  </a:ext>
                </a:extLst>
              </p:cNvPr>
              <p:cNvSpPr/>
              <p:nvPr/>
            </p:nvSpPr>
            <p:spPr>
              <a:xfrm>
                <a:off x="8965698" y="35660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 name="Freeform: Shape 132">
                <a:extLst>
                  <a:ext uri="{FF2B5EF4-FFF2-40B4-BE49-F238E27FC236}">
                    <a16:creationId xmlns:a16="http://schemas.microsoft.com/office/drawing/2014/main" id="{1DB94906-3F3C-C435-E401-358931DBDB18}"/>
                  </a:ext>
                </a:extLst>
              </p:cNvPr>
              <p:cNvSpPr/>
              <p:nvPr/>
            </p:nvSpPr>
            <p:spPr>
              <a:xfrm>
                <a:off x="8254085" y="385930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34" name="Freeform: Shape 133">
                <a:extLst>
                  <a:ext uri="{FF2B5EF4-FFF2-40B4-BE49-F238E27FC236}">
                    <a16:creationId xmlns:a16="http://schemas.microsoft.com/office/drawing/2014/main" id="{DAD990F9-E7CF-B3E2-6E40-9D304CE4B932}"/>
                  </a:ext>
                </a:extLst>
              </p:cNvPr>
              <p:cNvSpPr/>
              <p:nvPr/>
            </p:nvSpPr>
            <p:spPr>
              <a:xfrm>
                <a:off x="9078379" y="369356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5"/>
                      <a:pt x="11899" y="14611"/>
                    </a:cubicBezTo>
                    <a:cubicBezTo>
                      <a:pt x="13424" y="13944"/>
                      <a:pt x="14757" y="12706"/>
                      <a:pt x="15424" y="11277"/>
                    </a:cubicBezTo>
                    <a:cubicBezTo>
                      <a:pt x="18758" y="4324"/>
                      <a:pt x="11709" y="-2343"/>
                      <a:pt x="4375" y="800"/>
                    </a:cubicBezTo>
                    <a:cubicBezTo>
                      <a:pt x="2850"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5" name="Freeform: Shape 134">
                <a:extLst>
                  <a:ext uri="{FF2B5EF4-FFF2-40B4-BE49-F238E27FC236}">
                    <a16:creationId xmlns:a16="http://schemas.microsoft.com/office/drawing/2014/main" id="{15CD071B-7492-E711-28E4-BA448F3CF9EE}"/>
                  </a:ext>
                </a:extLst>
              </p:cNvPr>
              <p:cNvSpPr/>
              <p:nvPr/>
            </p:nvSpPr>
            <p:spPr>
              <a:xfrm>
                <a:off x="10395686" y="343162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 name="Freeform: Shape 135">
                <a:extLst>
                  <a:ext uri="{FF2B5EF4-FFF2-40B4-BE49-F238E27FC236}">
                    <a16:creationId xmlns:a16="http://schemas.microsoft.com/office/drawing/2014/main" id="{C0CA347C-87FF-3D53-6AB8-07517BC0CEC3}"/>
                  </a:ext>
                </a:extLst>
              </p:cNvPr>
              <p:cNvSpPr/>
              <p:nvPr/>
            </p:nvSpPr>
            <p:spPr>
              <a:xfrm>
                <a:off x="10909464" y="45436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6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8" y="12706"/>
                      <a:pt x="15424" y="11277"/>
                    </a:cubicBezTo>
                    <a:cubicBezTo>
                      <a:pt x="18757" y="4324"/>
                      <a:pt x="11709" y="-2343"/>
                      <a:pt x="4376" y="800"/>
                    </a:cubicBezTo>
                    <a:cubicBezTo>
                      <a:pt x="2851" y="1467"/>
                      <a:pt x="1518"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7" name="Freeform: Shape 136">
                <a:extLst>
                  <a:ext uri="{FF2B5EF4-FFF2-40B4-BE49-F238E27FC236}">
                    <a16:creationId xmlns:a16="http://schemas.microsoft.com/office/drawing/2014/main" id="{6C86A086-0FFD-D6F9-7936-D49A8C29D2C4}"/>
                  </a:ext>
                </a:extLst>
              </p:cNvPr>
              <p:cNvSpPr/>
              <p:nvPr/>
            </p:nvSpPr>
            <p:spPr>
              <a:xfrm>
                <a:off x="10625810" y="51913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 name="Freeform: Shape 137">
                <a:extLst>
                  <a:ext uri="{FF2B5EF4-FFF2-40B4-BE49-F238E27FC236}">
                    <a16:creationId xmlns:a16="http://schemas.microsoft.com/office/drawing/2014/main" id="{F7A2F033-797D-EB82-A49A-E770317C22AD}"/>
                  </a:ext>
                </a:extLst>
              </p:cNvPr>
              <p:cNvSpPr/>
              <p:nvPr/>
            </p:nvSpPr>
            <p:spPr>
              <a:xfrm>
                <a:off x="9886289" y="530081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9" name="Freeform: Shape 138">
                <a:extLst>
                  <a:ext uri="{FF2B5EF4-FFF2-40B4-BE49-F238E27FC236}">
                    <a16:creationId xmlns:a16="http://schemas.microsoft.com/office/drawing/2014/main" id="{EF3C2EB1-1168-B897-F166-6C5D91A449E3}"/>
                  </a:ext>
                </a:extLst>
              </p:cNvPr>
              <p:cNvSpPr/>
              <p:nvPr/>
            </p:nvSpPr>
            <p:spPr>
              <a:xfrm rot="-3747056">
                <a:off x="9753173" y="472257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0" name="Freeform: Shape 139">
                <a:extLst>
                  <a:ext uri="{FF2B5EF4-FFF2-40B4-BE49-F238E27FC236}">
                    <a16:creationId xmlns:a16="http://schemas.microsoft.com/office/drawing/2014/main" id="{62EB4EC3-1C6F-CE49-6746-ECCB022C2F8C}"/>
                  </a:ext>
                </a:extLst>
              </p:cNvPr>
              <p:cNvSpPr/>
              <p:nvPr/>
            </p:nvSpPr>
            <p:spPr>
              <a:xfrm>
                <a:off x="10080504" y="648124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41" name="Freeform: Shape 140">
                <a:extLst>
                  <a:ext uri="{FF2B5EF4-FFF2-40B4-BE49-F238E27FC236}">
                    <a16:creationId xmlns:a16="http://schemas.microsoft.com/office/drawing/2014/main" id="{FE661A0C-C08F-5FEF-5132-F106C6FED744}"/>
                  </a:ext>
                </a:extLst>
              </p:cNvPr>
              <p:cNvSpPr/>
              <p:nvPr/>
            </p:nvSpPr>
            <p:spPr>
              <a:xfrm>
                <a:off x="6704082" y="5848026"/>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2" name="Freeform: Shape 141">
                <a:extLst>
                  <a:ext uri="{FF2B5EF4-FFF2-40B4-BE49-F238E27FC236}">
                    <a16:creationId xmlns:a16="http://schemas.microsoft.com/office/drawing/2014/main" id="{0A80EA86-20C2-6917-3114-5B2714576269}"/>
                  </a:ext>
                </a:extLst>
              </p:cNvPr>
              <p:cNvSpPr/>
              <p:nvPr/>
            </p:nvSpPr>
            <p:spPr>
              <a:xfrm>
                <a:off x="6158585" y="536320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757" y="12706"/>
                      <a:pt x="15424" y="11277"/>
                    </a:cubicBezTo>
                    <a:cubicBezTo>
                      <a:pt x="18757" y="4324"/>
                      <a:pt x="11709" y="-2343"/>
                      <a:pt x="4375" y="800"/>
                    </a:cubicBezTo>
                    <a:cubicBezTo>
                      <a:pt x="2851" y="1466"/>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43" name="Freeform: Shape 142">
                <a:extLst>
                  <a:ext uri="{FF2B5EF4-FFF2-40B4-BE49-F238E27FC236}">
                    <a16:creationId xmlns:a16="http://schemas.microsoft.com/office/drawing/2014/main" id="{4FC76C86-B443-A2AD-9732-41939A5BA37F}"/>
                  </a:ext>
                </a:extLst>
              </p:cNvPr>
              <p:cNvSpPr/>
              <p:nvPr/>
            </p:nvSpPr>
            <p:spPr>
              <a:xfrm>
                <a:off x="7128040" y="5849074"/>
                <a:ext cx="16273" cy="15411"/>
              </a:xfrm>
              <a:custGeom>
                <a:avLst/>
                <a:gdLst>
                  <a:gd name="connsiteX0" fmla="*/ 850 w 16273"/>
                  <a:gd name="connsiteY0" fmla="*/ 4134 h 15411"/>
                  <a:gd name="connsiteX1" fmla="*/ 11899 w 16273"/>
                  <a:gd name="connsiteY1" fmla="*/ 14611 h 15411"/>
                  <a:gd name="connsiteX2" fmla="*/ 15423 w 16273"/>
                  <a:gd name="connsiteY2" fmla="*/ 11278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8"/>
                    </a:cubicBezTo>
                    <a:cubicBezTo>
                      <a:pt x="18757" y="4324"/>
                      <a:pt x="11709" y="-2343"/>
                      <a:pt x="4375" y="800"/>
                    </a:cubicBezTo>
                    <a:cubicBezTo>
                      <a:pt x="2851" y="1467"/>
                      <a:pt x="1613" y="2609"/>
                      <a:pt x="850" y="4134"/>
                    </a:cubicBezTo>
                    <a:close/>
                  </a:path>
                </a:pathLst>
              </a:custGeom>
              <a:solidFill>
                <a:srgbClr val="FFFFFF"/>
              </a:solidFill>
              <a:ln w="9525" cap="flat">
                <a:noFill/>
                <a:prstDash val="solid"/>
                <a:miter/>
              </a:ln>
            </p:spPr>
            <p:txBody>
              <a:bodyPr rtlCol="0" anchor="ctr"/>
              <a:lstStyle/>
              <a:p>
                <a:endParaRPr lang="en-IN" sz="1050"/>
              </a:p>
            </p:txBody>
          </p:sp>
          <p:sp>
            <p:nvSpPr>
              <p:cNvPr id="144" name="Freeform: Shape 143">
                <a:extLst>
                  <a:ext uri="{FF2B5EF4-FFF2-40B4-BE49-F238E27FC236}">
                    <a16:creationId xmlns:a16="http://schemas.microsoft.com/office/drawing/2014/main" id="{2D3DEF7C-9E8B-89AF-149C-65A1F0020A3A}"/>
                  </a:ext>
                </a:extLst>
              </p:cNvPr>
              <p:cNvSpPr/>
              <p:nvPr/>
            </p:nvSpPr>
            <p:spPr>
              <a:xfrm>
                <a:off x="6770185" y="501192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5" name="Freeform: Shape 144">
                <a:extLst>
                  <a:ext uri="{FF2B5EF4-FFF2-40B4-BE49-F238E27FC236}">
                    <a16:creationId xmlns:a16="http://schemas.microsoft.com/office/drawing/2014/main" id="{6F0E1839-DF21-AF3B-B2C6-54D6B96EB534}"/>
                  </a:ext>
                </a:extLst>
              </p:cNvPr>
              <p:cNvSpPr/>
              <p:nvPr/>
            </p:nvSpPr>
            <p:spPr>
              <a:xfrm>
                <a:off x="5968656" y="5630570"/>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8"/>
                    </a:cubicBezTo>
                    <a:cubicBezTo>
                      <a:pt x="18757" y="4324"/>
                      <a:pt x="11709" y="-2343"/>
                      <a:pt x="4375" y="800"/>
                    </a:cubicBezTo>
                    <a:cubicBezTo>
                      <a:pt x="2755" y="1467"/>
                      <a:pt x="1517" y="2609"/>
                      <a:pt x="850" y="4134"/>
                    </a:cubicBezTo>
                    <a:close/>
                  </a:path>
                </a:pathLst>
              </a:custGeom>
              <a:solidFill>
                <a:srgbClr val="FFFFFF"/>
              </a:solidFill>
              <a:ln w="9525" cap="flat">
                <a:noFill/>
                <a:prstDash val="solid"/>
                <a:miter/>
              </a:ln>
            </p:spPr>
            <p:txBody>
              <a:bodyPr rtlCol="0" anchor="ctr"/>
              <a:lstStyle/>
              <a:p>
                <a:endParaRPr lang="en-IN" sz="1050"/>
              </a:p>
            </p:txBody>
          </p:sp>
          <p:sp>
            <p:nvSpPr>
              <p:cNvPr id="146" name="Freeform: Shape 145">
                <a:extLst>
                  <a:ext uri="{FF2B5EF4-FFF2-40B4-BE49-F238E27FC236}">
                    <a16:creationId xmlns:a16="http://schemas.microsoft.com/office/drawing/2014/main" id="{A36F149E-32D7-8A00-E53D-EC888E2A224E}"/>
                  </a:ext>
                </a:extLst>
              </p:cNvPr>
              <p:cNvSpPr/>
              <p:nvPr/>
            </p:nvSpPr>
            <p:spPr>
              <a:xfrm>
                <a:off x="6943254" y="515813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7" name="Freeform: Shape 146">
                <a:extLst>
                  <a:ext uri="{FF2B5EF4-FFF2-40B4-BE49-F238E27FC236}">
                    <a16:creationId xmlns:a16="http://schemas.microsoft.com/office/drawing/2014/main" id="{C68EA18C-6B5D-AFBF-617C-23791554F91B}"/>
                  </a:ext>
                </a:extLst>
              </p:cNvPr>
              <p:cNvSpPr/>
              <p:nvPr/>
            </p:nvSpPr>
            <p:spPr>
              <a:xfrm>
                <a:off x="4175480" y="556122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8" name="Freeform: Shape 147">
                <a:extLst>
                  <a:ext uri="{FF2B5EF4-FFF2-40B4-BE49-F238E27FC236}">
                    <a16:creationId xmlns:a16="http://schemas.microsoft.com/office/drawing/2014/main" id="{E324C247-AC08-FCA8-BC21-D2EE050700B0}"/>
                  </a:ext>
                </a:extLst>
              </p:cNvPr>
              <p:cNvSpPr/>
              <p:nvPr/>
            </p:nvSpPr>
            <p:spPr>
              <a:xfrm>
                <a:off x="4176337" y="6348850"/>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9" name="Freeform: Shape 148">
                <a:extLst>
                  <a:ext uri="{FF2B5EF4-FFF2-40B4-BE49-F238E27FC236}">
                    <a16:creationId xmlns:a16="http://schemas.microsoft.com/office/drawing/2014/main" id="{D7EFC932-6349-6BE5-0A7E-4C695139C037}"/>
                  </a:ext>
                </a:extLst>
              </p:cNvPr>
              <p:cNvSpPr/>
              <p:nvPr/>
            </p:nvSpPr>
            <p:spPr>
              <a:xfrm>
                <a:off x="5142077" y="5566467"/>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0" name="Freeform: Shape 149">
                <a:extLst>
                  <a:ext uri="{FF2B5EF4-FFF2-40B4-BE49-F238E27FC236}">
                    <a16:creationId xmlns:a16="http://schemas.microsoft.com/office/drawing/2014/main" id="{19717C56-F0BA-ED93-CB1F-693E0D0FE645}"/>
                  </a:ext>
                </a:extLst>
              </p:cNvPr>
              <p:cNvSpPr/>
              <p:nvPr/>
            </p:nvSpPr>
            <p:spPr>
              <a:xfrm>
                <a:off x="3262795" y="5890507"/>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1" name="Freeform: Shape 150">
                <a:extLst>
                  <a:ext uri="{FF2B5EF4-FFF2-40B4-BE49-F238E27FC236}">
                    <a16:creationId xmlns:a16="http://schemas.microsoft.com/office/drawing/2014/main" id="{8AC7B7E6-A0A7-15D3-0304-8089AED8E042}"/>
                  </a:ext>
                </a:extLst>
              </p:cNvPr>
              <p:cNvSpPr/>
              <p:nvPr/>
            </p:nvSpPr>
            <p:spPr>
              <a:xfrm>
                <a:off x="3756094" y="4926387"/>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2" name="Freeform: Shape 151">
                <a:extLst>
                  <a:ext uri="{FF2B5EF4-FFF2-40B4-BE49-F238E27FC236}">
                    <a16:creationId xmlns:a16="http://schemas.microsoft.com/office/drawing/2014/main" id="{15B5C450-1141-566E-DC96-F0CB502B8086}"/>
                  </a:ext>
                </a:extLst>
              </p:cNvPr>
              <p:cNvSpPr/>
              <p:nvPr/>
            </p:nvSpPr>
            <p:spPr>
              <a:xfrm>
                <a:off x="3537305" y="381720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 name="Freeform: Shape 152">
                <a:extLst>
                  <a:ext uri="{FF2B5EF4-FFF2-40B4-BE49-F238E27FC236}">
                    <a16:creationId xmlns:a16="http://schemas.microsoft.com/office/drawing/2014/main" id="{7D211D9D-ECBB-FDB6-313D-9645F083FC53}"/>
                  </a:ext>
                </a:extLst>
              </p:cNvPr>
              <p:cNvSpPr/>
              <p:nvPr/>
            </p:nvSpPr>
            <p:spPr>
              <a:xfrm>
                <a:off x="2150275" y="487866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 name="Freeform: Shape 153">
                <a:extLst>
                  <a:ext uri="{FF2B5EF4-FFF2-40B4-BE49-F238E27FC236}">
                    <a16:creationId xmlns:a16="http://schemas.microsoft.com/office/drawing/2014/main" id="{47ABD1C9-0011-F106-61FE-ED0EE4B4E2CF}"/>
                  </a:ext>
                </a:extLst>
              </p:cNvPr>
              <p:cNvSpPr/>
              <p:nvPr/>
            </p:nvSpPr>
            <p:spPr>
              <a:xfrm rot="-3747056">
                <a:off x="1923221" y="577834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55" name="Freeform: Shape 154">
                <a:extLst>
                  <a:ext uri="{FF2B5EF4-FFF2-40B4-BE49-F238E27FC236}">
                    <a16:creationId xmlns:a16="http://schemas.microsoft.com/office/drawing/2014/main" id="{A898B549-8DD1-9BEE-0564-25F4C174D521}"/>
                  </a:ext>
                </a:extLst>
              </p:cNvPr>
              <p:cNvSpPr/>
              <p:nvPr/>
            </p:nvSpPr>
            <p:spPr>
              <a:xfrm>
                <a:off x="1668214" y="603566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757" y="12706"/>
                      <a:pt x="15424" y="11277"/>
                    </a:cubicBezTo>
                    <a:cubicBezTo>
                      <a:pt x="18757" y="4324"/>
                      <a:pt x="11709" y="-2343"/>
                      <a:pt x="4375" y="800"/>
                    </a:cubicBezTo>
                    <a:cubicBezTo>
                      <a:pt x="2755"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6" name="Freeform: Shape 155">
                <a:extLst>
                  <a:ext uri="{FF2B5EF4-FFF2-40B4-BE49-F238E27FC236}">
                    <a16:creationId xmlns:a16="http://schemas.microsoft.com/office/drawing/2014/main" id="{764E4553-27B3-29E4-4DBF-B8A29591A8EC}"/>
                  </a:ext>
                </a:extLst>
              </p:cNvPr>
              <p:cNvSpPr/>
              <p:nvPr/>
            </p:nvSpPr>
            <p:spPr>
              <a:xfrm>
                <a:off x="1485620" y="486199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 name="Freeform: Shape 156">
                <a:extLst>
                  <a:ext uri="{FF2B5EF4-FFF2-40B4-BE49-F238E27FC236}">
                    <a16:creationId xmlns:a16="http://schemas.microsoft.com/office/drawing/2014/main" id="{69607A51-CE11-FE54-2919-98B47B1469A6}"/>
                  </a:ext>
                </a:extLst>
              </p:cNvPr>
              <p:cNvSpPr/>
              <p:nvPr/>
            </p:nvSpPr>
            <p:spPr>
              <a:xfrm>
                <a:off x="1824710" y="464349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 name="Freeform: Shape 157">
                <a:extLst>
                  <a:ext uri="{FF2B5EF4-FFF2-40B4-BE49-F238E27FC236}">
                    <a16:creationId xmlns:a16="http://schemas.microsoft.com/office/drawing/2014/main" id="{994E0B80-8AE3-FA19-BA88-319D708DC85D}"/>
                  </a:ext>
                </a:extLst>
              </p:cNvPr>
              <p:cNvSpPr/>
              <p:nvPr/>
            </p:nvSpPr>
            <p:spPr>
              <a:xfrm>
                <a:off x="2412307" y="5826690"/>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662" y="12706"/>
                      <a:pt x="15424" y="11277"/>
                    </a:cubicBezTo>
                    <a:cubicBezTo>
                      <a:pt x="18757" y="4324"/>
                      <a:pt x="11709" y="-2343"/>
                      <a:pt x="4375" y="800"/>
                    </a:cubicBezTo>
                    <a:cubicBezTo>
                      <a:pt x="2851" y="1467"/>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9" name="Freeform: Shape 158">
                <a:extLst>
                  <a:ext uri="{FF2B5EF4-FFF2-40B4-BE49-F238E27FC236}">
                    <a16:creationId xmlns:a16="http://schemas.microsoft.com/office/drawing/2014/main" id="{7D87A4FC-20B9-9C61-FA3A-CC72D6CF138E}"/>
                  </a:ext>
                </a:extLst>
              </p:cNvPr>
              <p:cNvSpPr/>
              <p:nvPr/>
            </p:nvSpPr>
            <p:spPr>
              <a:xfrm>
                <a:off x="3580072" y="497629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60" name="Freeform: Shape 159">
                <a:extLst>
                  <a:ext uri="{FF2B5EF4-FFF2-40B4-BE49-F238E27FC236}">
                    <a16:creationId xmlns:a16="http://schemas.microsoft.com/office/drawing/2014/main" id="{98A2EC0E-0378-2713-EEEF-59A7E94D1480}"/>
                  </a:ext>
                </a:extLst>
              </p:cNvPr>
              <p:cNvSpPr/>
              <p:nvPr/>
            </p:nvSpPr>
            <p:spPr>
              <a:xfrm>
                <a:off x="2984284" y="433926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1" name="Freeform: Shape 160">
                <a:extLst>
                  <a:ext uri="{FF2B5EF4-FFF2-40B4-BE49-F238E27FC236}">
                    <a16:creationId xmlns:a16="http://schemas.microsoft.com/office/drawing/2014/main" id="{17951012-0A48-FA99-248D-65F3BB2B3D4F}"/>
                  </a:ext>
                </a:extLst>
              </p:cNvPr>
              <p:cNvSpPr/>
              <p:nvPr/>
            </p:nvSpPr>
            <p:spPr>
              <a:xfrm>
                <a:off x="2944850" y="249655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2" name="Freeform: Shape 161">
                <a:extLst>
                  <a:ext uri="{FF2B5EF4-FFF2-40B4-BE49-F238E27FC236}">
                    <a16:creationId xmlns:a16="http://schemas.microsoft.com/office/drawing/2014/main" id="{C847709B-5712-8509-8C4C-570F13EEA135}"/>
                  </a:ext>
                </a:extLst>
              </p:cNvPr>
              <p:cNvSpPr/>
              <p:nvPr/>
            </p:nvSpPr>
            <p:spPr>
              <a:xfrm>
                <a:off x="4147000" y="19403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3" name="Freeform: Shape 162">
                <a:extLst>
                  <a:ext uri="{FF2B5EF4-FFF2-40B4-BE49-F238E27FC236}">
                    <a16:creationId xmlns:a16="http://schemas.microsoft.com/office/drawing/2014/main" id="{2A9A48FA-32DD-2352-F5E8-6A00B68B0E4C}"/>
                  </a:ext>
                </a:extLst>
              </p:cNvPr>
              <p:cNvSpPr/>
              <p:nvPr/>
            </p:nvSpPr>
            <p:spPr>
              <a:xfrm>
                <a:off x="4784032" y="212384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 name="Freeform: Shape 163">
                <a:extLst>
                  <a:ext uri="{FF2B5EF4-FFF2-40B4-BE49-F238E27FC236}">
                    <a16:creationId xmlns:a16="http://schemas.microsoft.com/office/drawing/2014/main" id="{5F5C2F39-7150-97F2-1A32-0593BA16A362}"/>
                  </a:ext>
                </a:extLst>
              </p:cNvPr>
              <p:cNvSpPr/>
              <p:nvPr/>
            </p:nvSpPr>
            <p:spPr>
              <a:xfrm>
                <a:off x="4391316" y="256152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 name="Freeform: Shape 164">
                <a:extLst>
                  <a:ext uri="{FF2B5EF4-FFF2-40B4-BE49-F238E27FC236}">
                    <a16:creationId xmlns:a16="http://schemas.microsoft.com/office/drawing/2014/main" id="{B8DE8959-4568-8313-9514-9C0401E49D70}"/>
                  </a:ext>
                </a:extLst>
              </p:cNvPr>
              <p:cNvSpPr/>
              <p:nvPr/>
            </p:nvSpPr>
            <p:spPr>
              <a:xfrm>
                <a:off x="6835813" y="168931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756"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66" name="Freeform: Shape 165">
                <a:extLst>
                  <a:ext uri="{FF2B5EF4-FFF2-40B4-BE49-F238E27FC236}">
                    <a16:creationId xmlns:a16="http://schemas.microsoft.com/office/drawing/2014/main" id="{881439B6-EDBA-3A1E-61BE-F30706A933D4}"/>
                  </a:ext>
                </a:extLst>
              </p:cNvPr>
              <p:cNvSpPr/>
              <p:nvPr/>
            </p:nvSpPr>
            <p:spPr>
              <a:xfrm>
                <a:off x="7856035" y="254894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 name="Freeform: Shape 166">
                <a:extLst>
                  <a:ext uri="{FF2B5EF4-FFF2-40B4-BE49-F238E27FC236}">
                    <a16:creationId xmlns:a16="http://schemas.microsoft.com/office/drawing/2014/main" id="{11467273-5A14-14DB-357E-F9B5B20BDAAA}"/>
                  </a:ext>
                </a:extLst>
              </p:cNvPr>
              <p:cNvSpPr/>
              <p:nvPr/>
            </p:nvSpPr>
            <p:spPr>
              <a:xfrm>
                <a:off x="7599432" y="3052629"/>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 name="Freeform: Shape 167">
                <a:extLst>
                  <a:ext uri="{FF2B5EF4-FFF2-40B4-BE49-F238E27FC236}">
                    <a16:creationId xmlns:a16="http://schemas.microsoft.com/office/drawing/2014/main" id="{D4655641-AE9B-662C-3184-6AA5D5735353}"/>
                  </a:ext>
                </a:extLst>
              </p:cNvPr>
              <p:cNvSpPr/>
              <p:nvPr/>
            </p:nvSpPr>
            <p:spPr>
              <a:xfrm>
                <a:off x="5983325" y="16469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9" name="Freeform: Shape 168">
                <a:extLst>
                  <a:ext uri="{FF2B5EF4-FFF2-40B4-BE49-F238E27FC236}">
                    <a16:creationId xmlns:a16="http://schemas.microsoft.com/office/drawing/2014/main" id="{7D576B77-C20A-AEA7-5F00-EA54010D2640}"/>
                  </a:ext>
                </a:extLst>
              </p:cNvPr>
              <p:cNvSpPr/>
              <p:nvPr/>
            </p:nvSpPr>
            <p:spPr>
              <a:xfrm>
                <a:off x="6310413" y="25172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0" name="Freeform: Shape 169">
                <a:extLst>
                  <a:ext uri="{FF2B5EF4-FFF2-40B4-BE49-F238E27FC236}">
                    <a16:creationId xmlns:a16="http://schemas.microsoft.com/office/drawing/2014/main" id="{88D99375-980B-EFC2-4528-01B310ACA131}"/>
                  </a:ext>
                </a:extLst>
              </p:cNvPr>
              <p:cNvSpPr/>
              <p:nvPr/>
            </p:nvSpPr>
            <p:spPr>
              <a:xfrm>
                <a:off x="7688395" y="204659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1" name="Freeform: Shape 170">
                <a:extLst>
                  <a:ext uri="{FF2B5EF4-FFF2-40B4-BE49-F238E27FC236}">
                    <a16:creationId xmlns:a16="http://schemas.microsoft.com/office/drawing/2014/main" id="{BA024C1D-1921-4B32-1439-36C549638228}"/>
                  </a:ext>
                </a:extLst>
              </p:cNvPr>
              <p:cNvSpPr/>
              <p:nvPr/>
            </p:nvSpPr>
            <p:spPr>
              <a:xfrm>
                <a:off x="8154835" y="224643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 name="Freeform: Shape 171">
                <a:extLst>
                  <a:ext uri="{FF2B5EF4-FFF2-40B4-BE49-F238E27FC236}">
                    <a16:creationId xmlns:a16="http://schemas.microsoft.com/office/drawing/2014/main" id="{EFFB7483-0DDF-0519-6282-2E1157110C4C}"/>
                  </a:ext>
                </a:extLst>
              </p:cNvPr>
              <p:cNvSpPr/>
              <p:nvPr/>
            </p:nvSpPr>
            <p:spPr>
              <a:xfrm>
                <a:off x="8700331" y="122859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3" name="Freeform: Shape 172">
                <a:extLst>
                  <a:ext uri="{FF2B5EF4-FFF2-40B4-BE49-F238E27FC236}">
                    <a16:creationId xmlns:a16="http://schemas.microsoft.com/office/drawing/2014/main" id="{A6E15882-656E-AA8C-9407-9F25380594B1}"/>
                  </a:ext>
                </a:extLst>
              </p:cNvPr>
              <p:cNvSpPr/>
              <p:nvPr/>
            </p:nvSpPr>
            <p:spPr>
              <a:xfrm>
                <a:off x="8313616" y="14131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 name="Freeform: Shape 173">
                <a:extLst>
                  <a:ext uri="{FF2B5EF4-FFF2-40B4-BE49-F238E27FC236}">
                    <a16:creationId xmlns:a16="http://schemas.microsoft.com/office/drawing/2014/main" id="{C8500A05-F04C-FB66-39C1-C258DE752F49}"/>
                  </a:ext>
                </a:extLst>
              </p:cNvPr>
              <p:cNvSpPr/>
              <p:nvPr/>
            </p:nvSpPr>
            <p:spPr>
              <a:xfrm>
                <a:off x="8824728" y="189819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613"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75" name="Freeform: Shape 174">
                <a:extLst>
                  <a:ext uri="{FF2B5EF4-FFF2-40B4-BE49-F238E27FC236}">
                    <a16:creationId xmlns:a16="http://schemas.microsoft.com/office/drawing/2014/main" id="{9308532B-ACDD-D32E-34E0-8E67478C4CC8}"/>
                  </a:ext>
                </a:extLst>
              </p:cNvPr>
              <p:cNvSpPr/>
              <p:nvPr/>
            </p:nvSpPr>
            <p:spPr>
              <a:xfrm>
                <a:off x="8933599" y="188648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6" name="Freeform: Shape 175">
                <a:extLst>
                  <a:ext uri="{FF2B5EF4-FFF2-40B4-BE49-F238E27FC236}">
                    <a16:creationId xmlns:a16="http://schemas.microsoft.com/office/drawing/2014/main" id="{B453A691-025C-86E5-F043-8C83CC83DF0A}"/>
                  </a:ext>
                </a:extLst>
              </p:cNvPr>
              <p:cNvSpPr/>
              <p:nvPr/>
            </p:nvSpPr>
            <p:spPr>
              <a:xfrm>
                <a:off x="9202108" y="1308887"/>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7" name="Freeform: Shape 176">
                <a:extLst>
                  <a:ext uri="{FF2B5EF4-FFF2-40B4-BE49-F238E27FC236}">
                    <a16:creationId xmlns:a16="http://schemas.microsoft.com/office/drawing/2014/main" id="{1B4B9857-F691-A65B-EF0E-5379C1000D38}"/>
                  </a:ext>
                </a:extLst>
              </p:cNvPr>
              <p:cNvSpPr/>
              <p:nvPr/>
            </p:nvSpPr>
            <p:spPr>
              <a:xfrm>
                <a:off x="8584412" y="1912772"/>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8" name="Freeform: Shape 177">
                <a:extLst>
                  <a:ext uri="{FF2B5EF4-FFF2-40B4-BE49-F238E27FC236}">
                    <a16:creationId xmlns:a16="http://schemas.microsoft.com/office/drawing/2014/main" id="{02D80CFA-4C56-2608-969C-BE47885D8FB6}"/>
                  </a:ext>
                </a:extLst>
              </p:cNvPr>
              <p:cNvSpPr/>
              <p:nvPr/>
            </p:nvSpPr>
            <p:spPr>
              <a:xfrm>
                <a:off x="8828538" y="182285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9" name="Freeform: Shape 178">
                <a:extLst>
                  <a:ext uri="{FF2B5EF4-FFF2-40B4-BE49-F238E27FC236}">
                    <a16:creationId xmlns:a16="http://schemas.microsoft.com/office/drawing/2014/main" id="{59E38366-C0C8-A297-CBF0-341B2D069EF6}"/>
                  </a:ext>
                </a:extLst>
              </p:cNvPr>
              <p:cNvSpPr/>
              <p:nvPr/>
            </p:nvSpPr>
            <p:spPr>
              <a:xfrm>
                <a:off x="8608225" y="1809521"/>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80" name="Freeform: Shape 179">
                <a:extLst>
                  <a:ext uri="{FF2B5EF4-FFF2-40B4-BE49-F238E27FC236}">
                    <a16:creationId xmlns:a16="http://schemas.microsoft.com/office/drawing/2014/main" id="{D84CF9EF-AE95-6B08-D326-EB5193872334}"/>
                  </a:ext>
                </a:extLst>
              </p:cNvPr>
              <p:cNvSpPr/>
              <p:nvPr/>
            </p:nvSpPr>
            <p:spPr>
              <a:xfrm>
                <a:off x="9365176" y="113791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81" name="Freeform: Shape 180">
                <a:extLst>
                  <a:ext uri="{FF2B5EF4-FFF2-40B4-BE49-F238E27FC236}">
                    <a16:creationId xmlns:a16="http://schemas.microsoft.com/office/drawing/2014/main" id="{BE58D989-D707-7774-FAE0-01A4898160D3}"/>
                  </a:ext>
                </a:extLst>
              </p:cNvPr>
              <p:cNvSpPr/>
              <p:nvPr/>
            </p:nvSpPr>
            <p:spPr>
              <a:xfrm>
                <a:off x="9324504" y="13329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82" name="Freeform: Shape 181">
                <a:extLst>
                  <a:ext uri="{FF2B5EF4-FFF2-40B4-BE49-F238E27FC236}">
                    <a16:creationId xmlns:a16="http://schemas.microsoft.com/office/drawing/2014/main" id="{9B69031A-A9A0-4934-6339-D1A552F3CA17}"/>
                  </a:ext>
                </a:extLst>
              </p:cNvPr>
              <p:cNvSpPr/>
              <p:nvPr/>
            </p:nvSpPr>
            <p:spPr>
              <a:xfrm>
                <a:off x="10227475" y="1867909"/>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83" name="Freeform: Shape 182">
                <a:extLst>
                  <a:ext uri="{FF2B5EF4-FFF2-40B4-BE49-F238E27FC236}">
                    <a16:creationId xmlns:a16="http://schemas.microsoft.com/office/drawing/2014/main" id="{23B41BAF-A0FE-D198-949F-FB76A5356FAC}"/>
                  </a:ext>
                </a:extLst>
              </p:cNvPr>
              <p:cNvSpPr/>
              <p:nvPr/>
            </p:nvSpPr>
            <p:spPr>
              <a:xfrm rot="-3747056">
                <a:off x="9648652" y="2289737"/>
                <a:ext cx="14668" cy="16192"/>
              </a:xfrm>
              <a:custGeom>
                <a:avLst/>
                <a:gdLst>
                  <a:gd name="connsiteX0" fmla="*/ 14669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9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9" y="8096"/>
                    </a:moveTo>
                    <a:cubicBezTo>
                      <a:pt x="14669" y="12567"/>
                      <a:pt x="11385" y="16192"/>
                      <a:pt x="7334" y="16192"/>
                    </a:cubicBezTo>
                    <a:cubicBezTo>
                      <a:pt x="3284" y="16192"/>
                      <a:pt x="0" y="12568"/>
                      <a:pt x="0" y="8096"/>
                    </a:cubicBezTo>
                    <a:cubicBezTo>
                      <a:pt x="0" y="3625"/>
                      <a:pt x="3283" y="0"/>
                      <a:pt x="7334" y="0"/>
                    </a:cubicBezTo>
                    <a:cubicBezTo>
                      <a:pt x="11384" y="0"/>
                      <a:pt x="14669" y="3625"/>
                      <a:pt x="14669" y="8096"/>
                    </a:cubicBezTo>
                    <a:close/>
                  </a:path>
                </a:pathLst>
              </a:custGeom>
              <a:solidFill>
                <a:srgbClr val="FFFFFF"/>
              </a:solidFill>
              <a:ln w="9525" cap="flat">
                <a:noFill/>
                <a:prstDash val="solid"/>
                <a:miter/>
              </a:ln>
            </p:spPr>
            <p:txBody>
              <a:bodyPr rtlCol="0" anchor="ctr"/>
              <a:lstStyle/>
              <a:p>
                <a:endParaRPr lang="en-IN" sz="1050"/>
              </a:p>
            </p:txBody>
          </p:sp>
          <p:sp>
            <p:nvSpPr>
              <p:cNvPr id="184" name="Freeform: Shape 183">
                <a:extLst>
                  <a:ext uri="{FF2B5EF4-FFF2-40B4-BE49-F238E27FC236}">
                    <a16:creationId xmlns:a16="http://schemas.microsoft.com/office/drawing/2014/main" id="{6593B96C-DC8D-134C-62A0-85D3FA1A81FA}"/>
                  </a:ext>
                </a:extLst>
              </p:cNvPr>
              <p:cNvSpPr/>
              <p:nvPr/>
            </p:nvSpPr>
            <p:spPr>
              <a:xfrm>
                <a:off x="9521577" y="184990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85" name="Freeform: Shape 184">
                <a:extLst>
                  <a:ext uri="{FF2B5EF4-FFF2-40B4-BE49-F238E27FC236}">
                    <a16:creationId xmlns:a16="http://schemas.microsoft.com/office/drawing/2014/main" id="{87A15807-DD94-6243-D13E-24CCD74812EF}"/>
                  </a:ext>
                </a:extLst>
              </p:cNvPr>
              <p:cNvSpPr/>
              <p:nvPr/>
            </p:nvSpPr>
            <p:spPr>
              <a:xfrm>
                <a:off x="9649117" y="17202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86" name="Freeform: Shape 185">
                <a:extLst>
                  <a:ext uri="{FF2B5EF4-FFF2-40B4-BE49-F238E27FC236}">
                    <a16:creationId xmlns:a16="http://schemas.microsoft.com/office/drawing/2014/main" id="{8C4B9715-24E7-7C40-552A-3F25A3029D41}"/>
                  </a:ext>
                </a:extLst>
              </p:cNvPr>
              <p:cNvSpPr/>
              <p:nvPr/>
            </p:nvSpPr>
            <p:spPr>
              <a:xfrm>
                <a:off x="9670548" y="215927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87" name="Freeform: Shape 186">
                <a:extLst>
                  <a:ext uri="{FF2B5EF4-FFF2-40B4-BE49-F238E27FC236}">
                    <a16:creationId xmlns:a16="http://schemas.microsoft.com/office/drawing/2014/main" id="{BD1E64C0-1180-345F-202A-77834ED5F95B}"/>
                  </a:ext>
                </a:extLst>
              </p:cNvPr>
              <p:cNvSpPr/>
              <p:nvPr/>
            </p:nvSpPr>
            <p:spPr>
              <a:xfrm>
                <a:off x="10269766" y="2004307"/>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88" name="Freeform: Shape 187">
                <a:extLst>
                  <a:ext uri="{FF2B5EF4-FFF2-40B4-BE49-F238E27FC236}">
                    <a16:creationId xmlns:a16="http://schemas.microsoft.com/office/drawing/2014/main" id="{04D3FF51-4D27-4595-5C34-DC73D57260B1}"/>
                  </a:ext>
                </a:extLst>
              </p:cNvPr>
              <p:cNvSpPr/>
              <p:nvPr/>
            </p:nvSpPr>
            <p:spPr>
              <a:xfrm>
                <a:off x="10142131" y="1340224"/>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89" name="Freeform: Shape 188">
                <a:extLst>
                  <a:ext uri="{FF2B5EF4-FFF2-40B4-BE49-F238E27FC236}">
                    <a16:creationId xmlns:a16="http://schemas.microsoft.com/office/drawing/2014/main" id="{3AEE0F42-AE3D-95E0-32C6-A3F26C7EB95E}"/>
                  </a:ext>
                </a:extLst>
              </p:cNvPr>
              <p:cNvSpPr/>
              <p:nvPr/>
            </p:nvSpPr>
            <p:spPr>
              <a:xfrm rot="-3747056">
                <a:off x="9973544" y="172011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90" name="Freeform: Shape 189">
                <a:extLst>
                  <a:ext uri="{FF2B5EF4-FFF2-40B4-BE49-F238E27FC236}">
                    <a16:creationId xmlns:a16="http://schemas.microsoft.com/office/drawing/2014/main" id="{EEB1D272-2205-865B-CEB9-3D69E900B157}"/>
                  </a:ext>
                </a:extLst>
              </p:cNvPr>
              <p:cNvSpPr/>
              <p:nvPr/>
            </p:nvSpPr>
            <p:spPr>
              <a:xfrm>
                <a:off x="10622667" y="137022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91" name="Freeform: Shape 190">
                <a:extLst>
                  <a:ext uri="{FF2B5EF4-FFF2-40B4-BE49-F238E27FC236}">
                    <a16:creationId xmlns:a16="http://schemas.microsoft.com/office/drawing/2014/main" id="{57A7D5D7-6D54-CCFB-5F1A-A71E6F9A2C89}"/>
                  </a:ext>
                </a:extLst>
              </p:cNvPr>
              <p:cNvSpPr/>
              <p:nvPr/>
            </p:nvSpPr>
            <p:spPr>
              <a:xfrm>
                <a:off x="10473410" y="102628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92" name="Freeform: Shape 191">
                <a:extLst>
                  <a:ext uri="{FF2B5EF4-FFF2-40B4-BE49-F238E27FC236}">
                    <a16:creationId xmlns:a16="http://schemas.microsoft.com/office/drawing/2014/main" id="{62CAA5AA-4828-9F87-E105-7FE222BFFFE8}"/>
                  </a:ext>
                </a:extLst>
              </p:cNvPr>
              <p:cNvSpPr/>
              <p:nvPr/>
            </p:nvSpPr>
            <p:spPr>
              <a:xfrm>
                <a:off x="10535418" y="141271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93" name="Freeform: Shape 192">
                <a:extLst>
                  <a:ext uri="{FF2B5EF4-FFF2-40B4-BE49-F238E27FC236}">
                    <a16:creationId xmlns:a16="http://schemas.microsoft.com/office/drawing/2014/main" id="{8BC235A7-E85A-661E-8D0E-25E79C35CDF6}"/>
                  </a:ext>
                </a:extLst>
              </p:cNvPr>
              <p:cNvSpPr/>
              <p:nvPr/>
            </p:nvSpPr>
            <p:spPr>
              <a:xfrm rot="-3747056">
                <a:off x="10763564" y="2189138"/>
                <a:ext cx="14668" cy="16192"/>
              </a:xfrm>
              <a:custGeom>
                <a:avLst/>
                <a:gdLst>
                  <a:gd name="connsiteX0" fmla="*/ 14668 w 14668"/>
                  <a:gd name="connsiteY0" fmla="*/ 8096 h 16192"/>
                  <a:gd name="connsiteX1" fmla="*/ 7334 w 14668"/>
                  <a:gd name="connsiteY1" fmla="*/ 16192 h 16192"/>
                  <a:gd name="connsiteX2" fmla="*/ -1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4" y="16192"/>
                      <a:pt x="7334" y="16192"/>
                    </a:cubicBezTo>
                    <a:cubicBezTo>
                      <a:pt x="3283" y="16192"/>
                      <a:pt x="-1" y="12568"/>
                      <a:pt x="-1" y="8096"/>
                    </a:cubicBezTo>
                    <a:cubicBezTo>
                      <a:pt x="-1"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94" name="Freeform: Shape 193">
                <a:extLst>
                  <a:ext uri="{FF2B5EF4-FFF2-40B4-BE49-F238E27FC236}">
                    <a16:creationId xmlns:a16="http://schemas.microsoft.com/office/drawing/2014/main" id="{5110199D-BBAB-A9C0-A68D-87AF1FF3C891}"/>
                  </a:ext>
                </a:extLst>
              </p:cNvPr>
              <p:cNvSpPr/>
              <p:nvPr/>
            </p:nvSpPr>
            <p:spPr>
              <a:xfrm>
                <a:off x="9731984" y="189686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95" name="Freeform: Shape 194">
                <a:extLst>
                  <a:ext uri="{FF2B5EF4-FFF2-40B4-BE49-F238E27FC236}">
                    <a16:creationId xmlns:a16="http://schemas.microsoft.com/office/drawing/2014/main" id="{6C6935D1-DF11-7490-ED30-7B8514925424}"/>
                  </a:ext>
                </a:extLst>
              </p:cNvPr>
              <p:cNvSpPr/>
              <p:nvPr/>
            </p:nvSpPr>
            <p:spPr>
              <a:xfrm>
                <a:off x="9788181" y="5967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96" name="Freeform: Shape 195">
                <a:extLst>
                  <a:ext uri="{FF2B5EF4-FFF2-40B4-BE49-F238E27FC236}">
                    <a16:creationId xmlns:a16="http://schemas.microsoft.com/office/drawing/2014/main" id="{4D893DC5-3617-A243-A13D-48699B74B39E}"/>
                  </a:ext>
                </a:extLst>
              </p:cNvPr>
              <p:cNvSpPr/>
              <p:nvPr/>
            </p:nvSpPr>
            <p:spPr>
              <a:xfrm>
                <a:off x="9184201" y="76615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97" name="Freeform: Shape 196">
                <a:extLst>
                  <a:ext uri="{FF2B5EF4-FFF2-40B4-BE49-F238E27FC236}">
                    <a16:creationId xmlns:a16="http://schemas.microsoft.com/office/drawing/2014/main" id="{0D808A63-6A13-366D-2E46-32C87D55382A}"/>
                  </a:ext>
                </a:extLst>
              </p:cNvPr>
              <p:cNvSpPr/>
              <p:nvPr/>
            </p:nvSpPr>
            <p:spPr>
              <a:xfrm>
                <a:off x="9209061" y="89912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98" name="Freeform: Shape 197">
                <a:extLst>
                  <a:ext uri="{FF2B5EF4-FFF2-40B4-BE49-F238E27FC236}">
                    <a16:creationId xmlns:a16="http://schemas.microsoft.com/office/drawing/2014/main" id="{DE7B8846-883D-8724-05AB-81DA690B294D}"/>
                  </a:ext>
                </a:extLst>
              </p:cNvPr>
              <p:cNvSpPr/>
              <p:nvPr/>
            </p:nvSpPr>
            <p:spPr>
              <a:xfrm>
                <a:off x="9572250" y="71719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99" name="Freeform: Shape 198">
                <a:extLst>
                  <a:ext uri="{FF2B5EF4-FFF2-40B4-BE49-F238E27FC236}">
                    <a16:creationId xmlns:a16="http://schemas.microsoft.com/office/drawing/2014/main" id="{3AC705A6-430F-161A-5BA8-7471C9260D7D}"/>
                  </a:ext>
                </a:extLst>
              </p:cNvPr>
              <p:cNvSpPr/>
              <p:nvPr/>
            </p:nvSpPr>
            <p:spPr>
              <a:xfrm>
                <a:off x="9642259" y="136708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00" name="Freeform: Shape 199">
                <a:extLst>
                  <a:ext uri="{FF2B5EF4-FFF2-40B4-BE49-F238E27FC236}">
                    <a16:creationId xmlns:a16="http://schemas.microsoft.com/office/drawing/2014/main" id="{30A7A5E4-1C10-00F2-E462-5FDBE757895B}"/>
                  </a:ext>
                </a:extLst>
              </p:cNvPr>
              <p:cNvSpPr/>
              <p:nvPr/>
            </p:nvSpPr>
            <p:spPr>
              <a:xfrm>
                <a:off x="10645336" y="157701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01" name="Freeform: Shape 200">
                <a:extLst>
                  <a:ext uri="{FF2B5EF4-FFF2-40B4-BE49-F238E27FC236}">
                    <a16:creationId xmlns:a16="http://schemas.microsoft.com/office/drawing/2014/main" id="{AD7364DA-91E4-C004-E6BB-652EF89174D6}"/>
                  </a:ext>
                </a:extLst>
              </p:cNvPr>
              <p:cNvSpPr/>
              <p:nvPr/>
            </p:nvSpPr>
            <p:spPr>
              <a:xfrm>
                <a:off x="10576280" y="88597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202" name="Freeform: Shape 201">
                <a:extLst>
                  <a:ext uri="{FF2B5EF4-FFF2-40B4-BE49-F238E27FC236}">
                    <a16:creationId xmlns:a16="http://schemas.microsoft.com/office/drawing/2014/main" id="{2057C2B1-6EC9-E1E5-50E7-6485388A80A2}"/>
                  </a:ext>
                </a:extLst>
              </p:cNvPr>
              <p:cNvSpPr/>
              <p:nvPr/>
            </p:nvSpPr>
            <p:spPr>
              <a:xfrm>
                <a:off x="11040053" y="93865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03" name="Freeform: Shape 202">
                <a:extLst>
                  <a:ext uri="{FF2B5EF4-FFF2-40B4-BE49-F238E27FC236}">
                    <a16:creationId xmlns:a16="http://schemas.microsoft.com/office/drawing/2014/main" id="{812A3E95-5296-54E8-1DBC-AD4494A4CDBA}"/>
                  </a:ext>
                </a:extLst>
              </p:cNvPr>
              <p:cNvSpPr/>
              <p:nvPr/>
            </p:nvSpPr>
            <p:spPr>
              <a:xfrm>
                <a:off x="10636954" y="832637"/>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04" name="Freeform: Shape 203">
                <a:extLst>
                  <a:ext uri="{FF2B5EF4-FFF2-40B4-BE49-F238E27FC236}">
                    <a16:creationId xmlns:a16="http://schemas.microsoft.com/office/drawing/2014/main" id="{6AB79B42-DE2A-2930-1682-BDFA574ECA98}"/>
                  </a:ext>
                </a:extLst>
              </p:cNvPr>
              <p:cNvSpPr/>
              <p:nvPr/>
            </p:nvSpPr>
            <p:spPr>
              <a:xfrm>
                <a:off x="10868317" y="132869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1" y="12706"/>
                      <a:pt x="15424" y="11277"/>
                    </a:cubicBezTo>
                    <a:cubicBezTo>
                      <a:pt x="18757" y="4324"/>
                      <a:pt x="11709" y="-2343"/>
                      <a:pt x="4375" y="800"/>
                    </a:cubicBezTo>
                    <a:cubicBezTo>
                      <a:pt x="2850"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05" name="Freeform: Shape 204">
                <a:extLst>
                  <a:ext uri="{FF2B5EF4-FFF2-40B4-BE49-F238E27FC236}">
                    <a16:creationId xmlns:a16="http://schemas.microsoft.com/office/drawing/2014/main" id="{524D901D-D125-8E61-41AB-45895CDA1C7F}"/>
                  </a:ext>
                </a:extLst>
              </p:cNvPr>
              <p:cNvSpPr/>
              <p:nvPr/>
            </p:nvSpPr>
            <p:spPr>
              <a:xfrm>
                <a:off x="11114728" y="280507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7" y="4324"/>
                      <a:pt x="11709" y="-2343"/>
                      <a:pt x="4375" y="800"/>
                    </a:cubicBezTo>
                    <a:cubicBezTo>
                      <a:pt x="2850" y="1467"/>
                      <a:pt x="1518"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06" name="Freeform: Shape 205">
                <a:extLst>
                  <a:ext uri="{FF2B5EF4-FFF2-40B4-BE49-F238E27FC236}">
                    <a16:creationId xmlns:a16="http://schemas.microsoft.com/office/drawing/2014/main" id="{C9E03D25-DCDC-E74A-A7CD-6E008A1129AE}"/>
                  </a:ext>
                </a:extLst>
              </p:cNvPr>
              <p:cNvSpPr/>
              <p:nvPr/>
            </p:nvSpPr>
            <p:spPr>
              <a:xfrm>
                <a:off x="11027860" y="301262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1" y="12706"/>
                      <a:pt x="15424" y="11277"/>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07" name="Freeform: Shape 206">
                <a:extLst>
                  <a:ext uri="{FF2B5EF4-FFF2-40B4-BE49-F238E27FC236}">
                    <a16:creationId xmlns:a16="http://schemas.microsoft.com/office/drawing/2014/main" id="{D6E2E0D7-3E2A-3621-AF6D-54551CB5B64C}"/>
                  </a:ext>
                </a:extLst>
              </p:cNvPr>
              <p:cNvSpPr/>
              <p:nvPr/>
            </p:nvSpPr>
            <p:spPr>
              <a:xfrm>
                <a:off x="11283226" y="3750811"/>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757" y="12706"/>
                      <a:pt x="15423" y="11277"/>
                    </a:cubicBezTo>
                    <a:cubicBezTo>
                      <a:pt x="18758" y="4324"/>
                      <a:pt x="11708"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08" name="Freeform: Shape 207">
                <a:extLst>
                  <a:ext uri="{FF2B5EF4-FFF2-40B4-BE49-F238E27FC236}">
                    <a16:creationId xmlns:a16="http://schemas.microsoft.com/office/drawing/2014/main" id="{44B3C0E7-449D-2CC0-8424-3C0DB670800B}"/>
                  </a:ext>
                </a:extLst>
              </p:cNvPr>
              <p:cNvSpPr/>
              <p:nvPr/>
            </p:nvSpPr>
            <p:spPr>
              <a:xfrm>
                <a:off x="11178451" y="3998747"/>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662" y="12706"/>
                      <a:pt x="15423" y="11277"/>
                    </a:cubicBezTo>
                    <a:cubicBezTo>
                      <a:pt x="18758" y="4324"/>
                      <a:pt x="11708"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09" name="Freeform: Shape 208">
                <a:extLst>
                  <a:ext uri="{FF2B5EF4-FFF2-40B4-BE49-F238E27FC236}">
                    <a16:creationId xmlns:a16="http://schemas.microsoft.com/office/drawing/2014/main" id="{3C558DB5-07DB-A1A7-F5B7-297D42EA6111}"/>
                  </a:ext>
                </a:extLst>
              </p:cNvPr>
              <p:cNvSpPr/>
              <p:nvPr/>
            </p:nvSpPr>
            <p:spPr>
              <a:xfrm>
                <a:off x="10265289" y="257923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10" name="Freeform: Shape 209">
                <a:extLst>
                  <a:ext uri="{FF2B5EF4-FFF2-40B4-BE49-F238E27FC236}">
                    <a16:creationId xmlns:a16="http://schemas.microsoft.com/office/drawing/2014/main" id="{88B4C821-5928-02B7-669C-2CA92E1E01CE}"/>
                  </a:ext>
                </a:extLst>
              </p:cNvPr>
              <p:cNvSpPr/>
              <p:nvPr/>
            </p:nvSpPr>
            <p:spPr>
              <a:xfrm>
                <a:off x="10197852" y="303186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211" name="Freeform: Shape 210">
                <a:extLst>
                  <a:ext uri="{FF2B5EF4-FFF2-40B4-BE49-F238E27FC236}">
                    <a16:creationId xmlns:a16="http://schemas.microsoft.com/office/drawing/2014/main" id="{0FCF0174-B521-E153-8AAD-DCCD7298227E}"/>
                  </a:ext>
                </a:extLst>
              </p:cNvPr>
              <p:cNvSpPr/>
              <p:nvPr/>
            </p:nvSpPr>
            <p:spPr>
              <a:xfrm>
                <a:off x="9852856" y="189553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12" name="Freeform: Shape 211">
                <a:extLst>
                  <a:ext uri="{FF2B5EF4-FFF2-40B4-BE49-F238E27FC236}">
                    <a16:creationId xmlns:a16="http://schemas.microsoft.com/office/drawing/2014/main" id="{64C016E3-9009-434C-7332-ABBA30F45FA4}"/>
                  </a:ext>
                </a:extLst>
              </p:cNvPr>
              <p:cNvSpPr/>
              <p:nvPr/>
            </p:nvSpPr>
            <p:spPr>
              <a:xfrm>
                <a:off x="8914072" y="118144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13" name="Freeform: Shape 212">
                <a:extLst>
                  <a:ext uri="{FF2B5EF4-FFF2-40B4-BE49-F238E27FC236}">
                    <a16:creationId xmlns:a16="http://schemas.microsoft.com/office/drawing/2014/main" id="{107CE0FF-D57E-0AF3-E5B3-F85A821E9891}"/>
                  </a:ext>
                </a:extLst>
              </p:cNvPr>
              <p:cNvSpPr/>
              <p:nvPr/>
            </p:nvSpPr>
            <p:spPr>
              <a:xfrm>
                <a:off x="7595241" y="90883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14" name="Freeform: Shape 213">
                <a:extLst>
                  <a:ext uri="{FF2B5EF4-FFF2-40B4-BE49-F238E27FC236}">
                    <a16:creationId xmlns:a16="http://schemas.microsoft.com/office/drawing/2014/main" id="{34B2FE0B-35BB-79D6-1577-F05D36388A13}"/>
                  </a:ext>
                </a:extLst>
              </p:cNvPr>
              <p:cNvSpPr/>
              <p:nvPr/>
            </p:nvSpPr>
            <p:spPr>
              <a:xfrm>
                <a:off x="7685443" y="109733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15" name="Freeform: Shape 214">
                <a:extLst>
                  <a:ext uri="{FF2B5EF4-FFF2-40B4-BE49-F238E27FC236}">
                    <a16:creationId xmlns:a16="http://schemas.microsoft.com/office/drawing/2014/main" id="{60E59230-C33E-D317-60EB-F88EBA9DCB00}"/>
                  </a:ext>
                </a:extLst>
              </p:cNvPr>
              <p:cNvSpPr/>
              <p:nvPr/>
            </p:nvSpPr>
            <p:spPr>
              <a:xfrm>
                <a:off x="7435983" y="166893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16" name="Freeform: Shape 215">
                <a:extLst>
                  <a:ext uri="{FF2B5EF4-FFF2-40B4-BE49-F238E27FC236}">
                    <a16:creationId xmlns:a16="http://schemas.microsoft.com/office/drawing/2014/main" id="{DD4506C4-9079-3E45-23F7-462B4BAC0510}"/>
                  </a:ext>
                </a:extLst>
              </p:cNvPr>
              <p:cNvSpPr/>
              <p:nvPr/>
            </p:nvSpPr>
            <p:spPr>
              <a:xfrm>
                <a:off x="7686395" y="144090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17" name="Freeform: Shape 216">
                <a:extLst>
                  <a:ext uri="{FF2B5EF4-FFF2-40B4-BE49-F238E27FC236}">
                    <a16:creationId xmlns:a16="http://schemas.microsoft.com/office/drawing/2014/main" id="{93CED075-C8FD-FE84-10D0-1D314EB7D759}"/>
                  </a:ext>
                </a:extLst>
              </p:cNvPr>
              <p:cNvSpPr/>
              <p:nvPr/>
            </p:nvSpPr>
            <p:spPr>
              <a:xfrm>
                <a:off x="7423219" y="121773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18" name="Freeform: Shape 217">
                <a:extLst>
                  <a:ext uri="{FF2B5EF4-FFF2-40B4-BE49-F238E27FC236}">
                    <a16:creationId xmlns:a16="http://schemas.microsoft.com/office/drawing/2014/main" id="{316B6591-0373-1982-FF82-DF3799D3CF15}"/>
                  </a:ext>
                </a:extLst>
              </p:cNvPr>
              <p:cNvSpPr/>
              <p:nvPr/>
            </p:nvSpPr>
            <p:spPr>
              <a:xfrm>
                <a:off x="6144012" y="94588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19" name="Freeform: Shape 218">
                <a:extLst>
                  <a:ext uri="{FF2B5EF4-FFF2-40B4-BE49-F238E27FC236}">
                    <a16:creationId xmlns:a16="http://schemas.microsoft.com/office/drawing/2014/main" id="{7CBD9C7B-E497-49F7-01A4-37B7FF202454}"/>
                  </a:ext>
                </a:extLst>
              </p:cNvPr>
              <p:cNvSpPr/>
              <p:nvPr/>
            </p:nvSpPr>
            <p:spPr>
              <a:xfrm>
                <a:off x="6792855" y="128383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0" name="Freeform: Shape 219">
                <a:extLst>
                  <a:ext uri="{FF2B5EF4-FFF2-40B4-BE49-F238E27FC236}">
                    <a16:creationId xmlns:a16="http://schemas.microsoft.com/office/drawing/2014/main" id="{CE286F13-E526-3486-1643-228FAA2E284C}"/>
                  </a:ext>
                </a:extLst>
              </p:cNvPr>
              <p:cNvSpPr/>
              <p:nvPr/>
            </p:nvSpPr>
            <p:spPr>
              <a:xfrm>
                <a:off x="5544032" y="14887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21" name="Freeform: Shape 220">
                <a:extLst>
                  <a:ext uri="{FF2B5EF4-FFF2-40B4-BE49-F238E27FC236}">
                    <a16:creationId xmlns:a16="http://schemas.microsoft.com/office/drawing/2014/main" id="{53480E00-8C81-021F-6437-F5BD26702C27}"/>
                  </a:ext>
                </a:extLst>
              </p:cNvPr>
              <p:cNvSpPr/>
              <p:nvPr/>
            </p:nvSpPr>
            <p:spPr>
              <a:xfrm>
                <a:off x="5606802" y="193239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22" name="Freeform: Shape 221">
                <a:extLst>
                  <a:ext uri="{FF2B5EF4-FFF2-40B4-BE49-F238E27FC236}">
                    <a16:creationId xmlns:a16="http://schemas.microsoft.com/office/drawing/2014/main" id="{0E88CB9A-D7D7-3FDA-4760-79067680AEB2}"/>
                  </a:ext>
                </a:extLst>
              </p:cNvPr>
              <p:cNvSpPr/>
              <p:nvPr/>
            </p:nvSpPr>
            <p:spPr>
              <a:xfrm>
                <a:off x="4504950" y="177570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3" name="Freeform: Shape 222">
                <a:extLst>
                  <a:ext uri="{FF2B5EF4-FFF2-40B4-BE49-F238E27FC236}">
                    <a16:creationId xmlns:a16="http://schemas.microsoft.com/office/drawing/2014/main" id="{DB90A3B6-2169-34DF-11DA-0B1CC1B0521E}"/>
                  </a:ext>
                </a:extLst>
              </p:cNvPr>
              <p:cNvSpPr/>
              <p:nvPr/>
            </p:nvSpPr>
            <p:spPr>
              <a:xfrm>
                <a:off x="5187130" y="9300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224" name="Freeform: Shape 223">
                <a:extLst>
                  <a:ext uri="{FF2B5EF4-FFF2-40B4-BE49-F238E27FC236}">
                    <a16:creationId xmlns:a16="http://schemas.microsoft.com/office/drawing/2014/main" id="{1DA8A6B6-E046-2490-771E-403C729FC5D9}"/>
                  </a:ext>
                </a:extLst>
              </p:cNvPr>
              <p:cNvSpPr/>
              <p:nvPr/>
            </p:nvSpPr>
            <p:spPr>
              <a:xfrm rot="-3747056">
                <a:off x="4654732" y="148247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225" name="Freeform: Shape 224">
                <a:extLst>
                  <a:ext uri="{FF2B5EF4-FFF2-40B4-BE49-F238E27FC236}">
                    <a16:creationId xmlns:a16="http://schemas.microsoft.com/office/drawing/2014/main" id="{F5554363-1D76-879D-357F-B6ABAB5B88A0}"/>
                  </a:ext>
                </a:extLst>
              </p:cNvPr>
              <p:cNvSpPr/>
              <p:nvPr/>
            </p:nvSpPr>
            <p:spPr>
              <a:xfrm>
                <a:off x="4785366" y="163121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6" name="Freeform: Shape 225">
                <a:extLst>
                  <a:ext uri="{FF2B5EF4-FFF2-40B4-BE49-F238E27FC236}">
                    <a16:creationId xmlns:a16="http://schemas.microsoft.com/office/drawing/2014/main" id="{AA0C23D5-E912-23A8-B538-7AC1277AC02A}"/>
                  </a:ext>
                </a:extLst>
              </p:cNvPr>
              <p:cNvSpPr/>
              <p:nvPr/>
            </p:nvSpPr>
            <p:spPr>
              <a:xfrm>
                <a:off x="4976247" y="18159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7" name="Freeform: Shape 226">
                <a:extLst>
                  <a:ext uri="{FF2B5EF4-FFF2-40B4-BE49-F238E27FC236}">
                    <a16:creationId xmlns:a16="http://schemas.microsoft.com/office/drawing/2014/main" id="{C9A18521-EA40-5F09-1A1F-BEADCA7FD1E8}"/>
                  </a:ext>
                </a:extLst>
              </p:cNvPr>
              <p:cNvSpPr/>
              <p:nvPr/>
            </p:nvSpPr>
            <p:spPr>
              <a:xfrm>
                <a:off x="5142267" y="134660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8" name="Freeform: Shape 227">
                <a:extLst>
                  <a:ext uri="{FF2B5EF4-FFF2-40B4-BE49-F238E27FC236}">
                    <a16:creationId xmlns:a16="http://schemas.microsoft.com/office/drawing/2014/main" id="{493DA978-42CF-9398-09DA-F00038D2A948}"/>
                  </a:ext>
                </a:extLst>
              </p:cNvPr>
              <p:cNvSpPr/>
              <p:nvPr/>
            </p:nvSpPr>
            <p:spPr>
              <a:xfrm>
                <a:off x="4679352" y="73814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29" name="Freeform: Shape 228">
                <a:extLst>
                  <a:ext uri="{FF2B5EF4-FFF2-40B4-BE49-F238E27FC236}">
                    <a16:creationId xmlns:a16="http://schemas.microsoft.com/office/drawing/2014/main" id="{E4FF3E6C-5FDA-8F79-3155-FAF01A203466}"/>
                  </a:ext>
                </a:extLst>
              </p:cNvPr>
              <p:cNvSpPr/>
              <p:nvPr/>
            </p:nvSpPr>
            <p:spPr>
              <a:xfrm>
                <a:off x="3667798" y="10028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0" name="Freeform: Shape 229">
                <a:extLst>
                  <a:ext uri="{FF2B5EF4-FFF2-40B4-BE49-F238E27FC236}">
                    <a16:creationId xmlns:a16="http://schemas.microsoft.com/office/drawing/2014/main" id="{DE7E67F3-BD58-8C53-C27A-0B5A9C26FF02}"/>
                  </a:ext>
                </a:extLst>
              </p:cNvPr>
              <p:cNvSpPr/>
              <p:nvPr/>
            </p:nvSpPr>
            <p:spPr>
              <a:xfrm>
                <a:off x="3705993" y="105476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31" name="Freeform: Shape 230">
                <a:extLst>
                  <a:ext uri="{FF2B5EF4-FFF2-40B4-BE49-F238E27FC236}">
                    <a16:creationId xmlns:a16="http://schemas.microsoft.com/office/drawing/2014/main" id="{4F741B52-2459-7EF2-EA17-83AE5DB981E2}"/>
                  </a:ext>
                </a:extLst>
              </p:cNvPr>
              <p:cNvSpPr/>
              <p:nvPr/>
            </p:nvSpPr>
            <p:spPr>
              <a:xfrm>
                <a:off x="3220218" y="83844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2" name="Freeform: Shape 231">
                <a:extLst>
                  <a:ext uri="{FF2B5EF4-FFF2-40B4-BE49-F238E27FC236}">
                    <a16:creationId xmlns:a16="http://schemas.microsoft.com/office/drawing/2014/main" id="{839BFEDB-1E23-1909-A4EB-3A3FA677D6EF}"/>
                  </a:ext>
                </a:extLst>
              </p:cNvPr>
              <p:cNvSpPr/>
              <p:nvPr/>
            </p:nvSpPr>
            <p:spPr>
              <a:xfrm>
                <a:off x="2448598" y="153005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3" name="Freeform: Shape 232">
                <a:extLst>
                  <a:ext uri="{FF2B5EF4-FFF2-40B4-BE49-F238E27FC236}">
                    <a16:creationId xmlns:a16="http://schemas.microsoft.com/office/drawing/2014/main" id="{A8FD648A-9C17-B00D-B80C-95ABDEA51E3C}"/>
                  </a:ext>
                </a:extLst>
              </p:cNvPr>
              <p:cNvSpPr/>
              <p:nvPr/>
            </p:nvSpPr>
            <p:spPr>
              <a:xfrm>
                <a:off x="3137827" y="179542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4" name="Freeform: Shape 233">
                <a:extLst>
                  <a:ext uri="{FF2B5EF4-FFF2-40B4-BE49-F238E27FC236}">
                    <a16:creationId xmlns:a16="http://schemas.microsoft.com/office/drawing/2014/main" id="{B6997338-251A-87FF-9D76-3AA7521E9417}"/>
                  </a:ext>
                </a:extLst>
              </p:cNvPr>
              <p:cNvSpPr/>
              <p:nvPr/>
            </p:nvSpPr>
            <p:spPr>
              <a:xfrm>
                <a:off x="2167801" y="210679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5" name="Freeform: Shape 234">
                <a:extLst>
                  <a:ext uri="{FF2B5EF4-FFF2-40B4-BE49-F238E27FC236}">
                    <a16:creationId xmlns:a16="http://schemas.microsoft.com/office/drawing/2014/main" id="{95DFB485-AB18-CBF0-416D-45CF64532AE9}"/>
                  </a:ext>
                </a:extLst>
              </p:cNvPr>
              <p:cNvSpPr/>
              <p:nvPr/>
            </p:nvSpPr>
            <p:spPr>
              <a:xfrm>
                <a:off x="2110270" y="241235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6" name="Freeform: Shape 235">
                <a:extLst>
                  <a:ext uri="{FF2B5EF4-FFF2-40B4-BE49-F238E27FC236}">
                    <a16:creationId xmlns:a16="http://schemas.microsoft.com/office/drawing/2014/main" id="{CB66F9A9-4934-2143-AA9E-46A4433C2CE5}"/>
                  </a:ext>
                </a:extLst>
              </p:cNvPr>
              <p:cNvSpPr/>
              <p:nvPr/>
            </p:nvSpPr>
            <p:spPr>
              <a:xfrm>
                <a:off x="2708725" y="79825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7" name="Freeform: Shape 236">
                <a:extLst>
                  <a:ext uri="{FF2B5EF4-FFF2-40B4-BE49-F238E27FC236}">
                    <a16:creationId xmlns:a16="http://schemas.microsoft.com/office/drawing/2014/main" id="{C6C3DE63-B94F-9E12-7EDD-EBCBFEB65BC8}"/>
                  </a:ext>
                </a:extLst>
              </p:cNvPr>
              <p:cNvSpPr/>
              <p:nvPr/>
            </p:nvSpPr>
            <p:spPr>
              <a:xfrm>
                <a:off x="2379637" y="167979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38" name="Freeform: Shape 237">
                <a:extLst>
                  <a:ext uri="{FF2B5EF4-FFF2-40B4-BE49-F238E27FC236}">
                    <a16:creationId xmlns:a16="http://schemas.microsoft.com/office/drawing/2014/main" id="{6F5FF2A7-3D31-7B91-B006-BCC95078153A}"/>
                  </a:ext>
                </a:extLst>
              </p:cNvPr>
              <p:cNvSpPr/>
              <p:nvPr/>
            </p:nvSpPr>
            <p:spPr>
              <a:xfrm>
                <a:off x="2445454" y="190381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39" name="Freeform: Shape 238">
                <a:extLst>
                  <a:ext uri="{FF2B5EF4-FFF2-40B4-BE49-F238E27FC236}">
                    <a16:creationId xmlns:a16="http://schemas.microsoft.com/office/drawing/2014/main" id="{988250C7-9C4C-289A-92D0-C070E1948435}"/>
                  </a:ext>
                </a:extLst>
              </p:cNvPr>
              <p:cNvSpPr/>
              <p:nvPr/>
            </p:nvSpPr>
            <p:spPr>
              <a:xfrm>
                <a:off x="2147608" y="281888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0" name="Freeform: Shape 239">
                <a:extLst>
                  <a:ext uri="{FF2B5EF4-FFF2-40B4-BE49-F238E27FC236}">
                    <a16:creationId xmlns:a16="http://schemas.microsoft.com/office/drawing/2014/main" id="{8B9740F8-49EE-AC27-D57C-3C84AC5FE3A7}"/>
                  </a:ext>
                </a:extLst>
              </p:cNvPr>
              <p:cNvSpPr/>
              <p:nvPr/>
            </p:nvSpPr>
            <p:spPr>
              <a:xfrm>
                <a:off x="1753368" y="240969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1" name="Freeform: Shape 240">
                <a:extLst>
                  <a:ext uri="{FF2B5EF4-FFF2-40B4-BE49-F238E27FC236}">
                    <a16:creationId xmlns:a16="http://schemas.microsoft.com/office/drawing/2014/main" id="{4759302A-ADAF-40C7-4329-C7C14391B4D9}"/>
                  </a:ext>
                </a:extLst>
              </p:cNvPr>
              <p:cNvSpPr/>
              <p:nvPr/>
            </p:nvSpPr>
            <p:spPr>
              <a:xfrm>
                <a:off x="1614303" y="36191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2" name="Freeform: Shape 241">
                <a:extLst>
                  <a:ext uri="{FF2B5EF4-FFF2-40B4-BE49-F238E27FC236}">
                    <a16:creationId xmlns:a16="http://schemas.microsoft.com/office/drawing/2014/main" id="{5C33DD83-2950-DA12-190A-A1331A15B3DB}"/>
                  </a:ext>
                </a:extLst>
              </p:cNvPr>
              <p:cNvSpPr/>
              <p:nvPr/>
            </p:nvSpPr>
            <p:spPr>
              <a:xfrm>
                <a:off x="1352746" y="8585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43" name="Freeform: Shape 242">
                <a:extLst>
                  <a:ext uri="{FF2B5EF4-FFF2-40B4-BE49-F238E27FC236}">
                    <a16:creationId xmlns:a16="http://schemas.microsoft.com/office/drawing/2014/main" id="{D74DA6C7-EAD9-BF25-0820-5A989582EF9C}"/>
                  </a:ext>
                </a:extLst>
              </p:cNvPr>
              <p:cNvSpPr/>
              <p:nvPr/>
            </p:nvSpPr>
            <p:spPr>
              <a:xfrm>
                <a:off x="1298073" y="124783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4" name="Freeform: Shape 243">
                <a:extLst>
                  <a:ext uri="{FF2B5EF4-FFF2-40B4-BE49-F238E27FC236}">
                    <a16:creationId xmlns:a16="http://schemas.microsoft.com/office/drawing/2014/main" id="{D7F89E3A-0DA6-B1C1-DB90-F8A57B1AE262}"/>
                  </a:ext>
                </a:extLst>
              </p:cNvPr>
              <p:cNvSpPr/>
              <p:nvPr/>
            </p:nvSpPr>
            <p:spPr>
              <a:xfrm>
                <a:off x="1215301" y="100608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5" name="Freeform: Shape 244">
                <a:extLst>
                  <a:ext uri="{FF2B5EF4-FFF2-40B4-BE49-F238E27FC236}">
                    <a16:creationId xmlns:a16="http://schemas.microsoft.com/office/drawing/2014/main" id="{DB53E817-C791-01DD-A793-8352DD59069E}"/>
                  </a:ext>
                </a:extLst>
              </p:cNvPr>
              <p:cNvSpPr/>
              <p:nvPr/>
            </p:nvSpPr>
            <p:spPr>
              <a:xfrm>
                <a:off x="1195774" y="236378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46" name="Freeform: Shape 245">
                <a:extLst>
                  <a:ext uri="{FF2B5EF4-FFF2-40B4-BE49-F238E27FC236}">
                    <a16:creationId xmlns:a16="http://schemas.microsoft.com/office/drawing/2014/main" id="{F12C9871-8457-5809-DAE8-34352BB58328}"/>
                  </a:ext>
                </a:extLst>
              </p:cNvPr>
              <p:cNvSpPr/>
              <p:nvPr/>
            </p:nvSpPr>
            <p:spPr>
              <a:xfrm>
                <a:off x="1222349" y="226472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7" name="Freeform: Shape 246">
                <a:extLst>
                  <a:ext uri="{FF2B5EF4-FFF2-40B4-BE49-F238E27FC236}">
                    <a16:creationId xmlns:a16="http://schemas.microsoft.com/office/drawing/2014/main" id="{1CEF0F69-5595-802A-B202-C27F72C44796}"/>
                  </a:ext>
                </a:extLst>
              </p:cNvPr>
              <p:cNvSpPr/>
              <p:nvPr/>
            </p:nvSpPr>
            <p:spPr>
              <a:xfrm>
                <a:off x="1493716" y="396121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48" name="Freeform: Shape 247">
                <a:extLst>
                  <a:ext uri="{FF2B5EF4-FFF2-40B4-BE49-F238E27FC236}">
                    <a16:creationId xmlns:a16="http://schemas.microsoft.com/office/drawing/2014/main" id="{4625CFC1-5036-877C-65A4-410DD8870A53}"/>
                  </a:ext>
                </a:extLst>
              </p:cNvPr>
              <p:cNvSpPr/>
              <p:nvPr/>
            </p:nvSpPr>
            <p:spPr>
              <a:xfrm>
                <a:off x="1639068" y="3518211"/>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8" y="4324"/>
                      <a:pt x="11709" y="-2343"/>
                      <a:pt x="4375" y="800"/>
                    </a:cubicBezTo>
                    <a:cubicBezTo>
                      <a:pt x="2851" y="1466"/>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249" name="Freeform: Shape 248">
                <a:extLst>
                  <a:ext uri="{FF2B5EF4-FFF2-40B4-BE49-F238E27FC236}">
                    <a16:creationId xmlns:a16="http://schemas.microsoft.com/office/drawing/2014/main" id="{9CFB3FF0-A822-92EB-E023-4A08A19E96A1}"/>
                  </a:ext>
                </a:extLst>
              </p:cNvPr>
              <p:cNvSpPr/>
              <p:nvPr/>
            </p:nvSpPr>
            <p:spPr>
              <a:xfrm>
                <a:off x="1469047" y="37160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0" name="Freeform: Shape 249">
                <a:extLst>
                  <a:ext uri="{FF2B5EF4-FFF2-40B4-BE49-F238E27FC236}">
                    <a16:creationId xmlns:a16="http://schemas.microsoft.com/office/drawing/2014/main" id="{8F014009-B208-F019-5791-96950BC1F6FC}"/>
                  </a:ext>
                </a:extLst>
              </p:cNvPr>
              <p:cNvSpPr/>
              <p:nvPr/>
            </p:nvSpPr>
            <p:spPr>
              <a:xfrm>
                <a:off x="890593" y="441098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1" name="Freeform: Shape 250">
                <a:extLst>
                  <a:ext uri="{FF2B5EF4-FFF2-40B4-BE49-F238E27FC236}">
                    <a16:creationId xmlns:a16="http://schemas.microsoft.com/office/drawing/2014/main" id="{80FE6081-B1C4-A65D-FD63-8525C1D59BAA}"/>
                  </a:ext>
                </a:extLst>
              </p:cNvPr>
              <p:cNvSpPr/>
              <p:nvPr/>
            </p:nvSpPr>
            <p:spPr>
              <a:xfrm>
                <a:off x="896499" y="332990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2" name="Freeform: Shape 251">
                <a:extLst>
                  <a:ext uri="{FF2B5EF4-FFF2-40B4-BE49-F238E27FC236}">
                    <a16:creationId xmlns:a16="http://schemas.microsoft.com/office/drawing/2014/main" id="{95E12D2F-3FF9-09B3-FACD-623AA369A5E3}"/>
                  </a:ext>
                </a:extLst>
              </p:cNvPr>
              <p:cNvSpPr/>
              <p:nvPr/>
            </p:nvSpPr>
            <p:spPr>
              <a:xfrm>
                <a:off x="953458" y="517756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53" name="Freeform: Shape 252">
                <a:extLst>
                  <a:ext uri="{FF2B5EF4-FFF2-40B4-BE49-F238E27FC236}">
                    <a16:creationId xmlns:a16="http://schemas.microsoft.com/office/drawing/2014/main" id="{3DB2BFAC-E611-5966-9106-F0D984ED9AC0}"/>
                  </a:ext>
                </a:extLst>
              </p:cNvPr>
              <p:cNvSpPr/>
              <p:nvPr/>
            </p:nvSpPr>
            <p:spPr>
              <a:xfrm>
                <a:off x="950601" y="435298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4" name="Freeform: Shape 253">
                <a:extLst>
                  <a:ext uri="{FF2B5EF4-FFF2-40B4-BE49-F238E27FC236}">
                    <a16:creationId xmlns:a16="http://schemas.microsoft.com/office/drawing/2014/main" id="{62589367-4D95-E055-482C-02580BA54808}"/>
                  </a:ext>
                </a:extLst>
              </p:cNvPr>
              <p:cNvSpPr/>
              <p:nvPr/>
            </p:nvSpPr>
            <p:spPr>
              <a:xfrm>
                <a:off x="1316551" y="5687244"/>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5" name="Freeform: Shape 254">
                <a:extLst>
                  <a:ext uri="{FF2B5EF4-FFF2-40B4-BE49-F238E27FC236}">
                    <a16:creationId xmlns:a16="http://schemas.microsoft.com/office/drawing/2014/main" id="{17FC25D1-6E89-295B-A3AD-B5470DB20964}"/>
                  </a:ext>
                </a:extLst>
              </p:cNvPr>
              <p:cNvSpPr/>
              <p:nvPr/>
            </p:nvSpPr>
            <p:spPr>
              <a:xfrm>
                <a:off x="1827282" y="544702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256" name="Freeform: Shape 255">
                <a:extLst>
                  <a:ext uri="{FF2B5EF4-FFF2-40B4-BE49-F238E27FC236}">
                    <a16:creationId xmlns:a16="http://schemas.microsoft.com/office/drawing/2014/main" id="{751B2B57-61A8-3EBA-1609-D86DA1C691A3}"/>
                  </a:ext>
                </a:extLst>
              </p:cNvPr>
              <p:cNvSpPr/>
              <p:nvPr/>
            </p:nvSpPr>
            <p:spPr>
              <a:xfrm>
                <a:off x="2453741" y="4256684"/>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4"/>
                      <a:pt x="14662"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257" name="Freeform: Shape 256">
                <a:extLst>
                  <a:ext uri="{FF2B5EF4-FFF2-40B4-BE49-F238E27FC236}">
                    <a16:creationId xmlns:a16="http://schemas.microsoft.com/office/drawing/2014/main" id="{1FA3EE8A-7808-755A-AFB0-1FE686328F8D}"/>
                  </a:ext>
                </a:extLst>
              </p:cNvPr>
              <p:cNvSpPr/>
              <p:nvPr/>
            </p:nvSpPr>
            <p:spPr>
              <a:xfrm>
                <a:off x="2285434" y="410761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8" name="Freeform: Shape 257">
                <a:extLst>
                  <a:ext uri="{FF2B5EF4-FFF2-40B4-BE49-F238E27FC236}">
                    <a16:creationId xmlns:a16="http://schemas.microsoft.com/office/drawing/2014/main" id="{C17C3509-17AF-9BA3-0187-4A0B02E222F9}"/>
                  </a:ext>
                </a:extLst>
              </p:cNvPr>
              <p:cNvSpPr/>
              <p:nvPr/>
            </p:nvSpPr>
            <p:spPr>
              <a:xfrm>
                <a:off x="1860715" y="4413180"/>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59" name="Freeform: Shape 258">
                <a:extLst>
                  <a:ext uri="{FF2B5EF4-FFF2-40B4-BE49-F238E27FC236}">
                    <a16:creationId xmlns:a16="http://schemas.microsoft.com/office/drawing/2014/main" id="{574121AA-8F12-D1C8-A5AE-0B5CEEFC2C9A}"/>
                  </a:ext>
                </a:extLst>
              </p:cNvPr>
              <p:cNvSpPr/>
              <p:nvPr/>
            </p:nvSpPr>
            <p:spPr>
              <a:xfrm>
                <a:off x="2324868" y="5207374"/>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0" name="Freeform: Shape 259">
                <a:extLst>
                  <a:ext uri="{FF2B5EF4-FFF2-40B4-BE49-F238E27FC236}">
                    <a16:creationId xmlns:a16="http://schemas.microsoft.com/office/drawing/2014/main" id="{840347C0-DA2C-56FC-A50D-717E63A8DB47}"/>
                  </a:ext>
                </a:extLst>
              </p:cNvPr>
              <p:cNvSpPr/>
              <p:nvPr/>
            </p:nvSpPr>
            <p:spPr>
              <a:xfrm>
                <a:off x="2147608" y="5065357"/>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1" name="Freeform: Shape 260">
                <a:extLst>
                  <a:ext uri="{FF2B5EF4-FFF2-40B4-BE49-F238E27FC236}">
                    <a16:creationId xmlns:a16="http://schemas.microsoft.com/office/drawing/2014/main" id="{7D7C0829-3F8E-EA59-819D-93ED3674C512}"/>
                  </a:ext>
                </a:extLst>
              </p:cNvPr>
              <p:cNvSpPr/>
              <p:nvPr/>
            </p:nvSpPr>
            <p:spPr>
              <a:xfrm>
                <a:off x="2069026" y="444099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2" name="Freeform: Shape 261">
                <a:extLst>
                  <a:ext uri="{FF2B5EF4-FFF2-40B4-BE49-F238E27FC236}">
                    <a16:creationId xmlns:a16="http://schemas.microsoft.com/office/drawing/2014/main" id="{C2F53EE0-55F9-F8B7-7D1D-24DE2EB40C83}"/>
                  </a:ext>
                </a:extLst>
              </p:cNvPr>
              <p:cNvSpPr/>
              <p:nvPr/>
            </p:nvSpPr>
            <p:spPr>
              <a:xfrm>
                <a:off x="3703707" y="26501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3" name="Freeform: Shape 262">
                <a:extLst>
                  <a:ext uri="{FF2B5EF4-FFF2-40B4-BE49-F238E27FC236}">
                    <a16:creationId xmlns:a16="http://schemas.microsoft.com/office/drawing/2014/main" id="{954AD147-6863-BDFD-6D56-B6BD73889BBF}"/>
                  </a:ext>
                </a:extLst>
              </p:cNvPr>
              <p:cNvSpPr/>
              <p:nvPr/>
            </p:nvSpPr>
            <p:spPr>
              <a:xfrm>
                <a:off x="3592836" y="27804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4" name="Freeform: Shape 263">
                <a:extLst>
                  <a:ext uri="{FF2B5EF4-FFF2-40B4-BE49-F238E27FC236}">
                    <a16:creationId xmlns:a16="http://schemas.microsoft.com/office/drawing/2014/main" id="{5D119438-5AEF-5501-D670-796DF1AEB5D9}"/>
                  </a:ext>
                </a:extLst>
              </p:cNvPr>
              <p:cNvSpPr/>
              <p:nvPr/>
            </p:nvSpPr>
            <p:spPr>
              <a:xfrm>
                <a:off x="3955167" y="238683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5" name="Freeform: Shape 264">
                <a:extLst>
                  <a:ext uri="{FF2B5EF4-FFF2-40B4-BE49-F238E27FC236}">
                    <a16:creationId xmlns:a16="http://schemas.microsoft.com/office/drawing/2014/main" id="{0F2CCE87-881C-AC33-4746-0982D7474304}"/>
                  </a:ext>
                </a:extLst>
              </p:cNvPr>
              <p:cNvSpPr/>
              <p:nvPr/>
            </p:nvSpPr>
            <p:spPr>
              <a:xfrm>
                <a:off x="4451610" y="261867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66" name="Freeform: Shape 265">
                <a:extLst>
                  <a:ext uri="{FF2B5EF4-FFF2-40B4-BE49-F238E27FC236}">
                    <a16:creationId xmlns:a16="http://schemas.microsoft.com/office/drawing/2014/main" id="{0E6EF2D7-1350-7AF6-E79F-F84012C482AF}"/>
                  </a:ext>
                </a:extLst>
              </p:cNvPr>
              <p:cNvSpPr/>
              <p:nvPr/>
            </p:nvSpPr>
            <p:spPr>
              <a:xfrm>
                <a:off x="3935641" y="349182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7" name="Freeform: Shape 266">
                <a:extLst>
                  <a:ext uri="{FF2B5EF4-FFF2-40B4-BE49-F238E27FC236}">
                    <a16:creationId xmlns:a16="http://schemas.microsoft.com/office/drawing/2014/main" id="{95B16C30-C880-E70F-BA14-39899FABBD5D}"/>
                  </a:ext>
                </a:extLst>
              </p:cNvPr>
              <p:cNvSpPr/>
              <p:nvPr/>
            </p:nvSpPr>
            <p:spPr>
              <a:xfrm>
                <a:off x="4513046" y="29652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68" name="Freeform: Shape 267">
                <a:extLst>
                  <a:ext uri="{FF2B5EF4-FFF2-40B4-BE49-F238E27FC236}">
                    <a16:creationId xmlns:a16="http://schemas.microsoft.com/office/drawing/2014/main" id="{51EC753A-7A6A-4649-2265-87E5C39D19E6}"/>
                  </a:ext>
                </a:extLst>
              </p:cNvPr>
              <p:cNvSpPr/>
              <p:nvPr/>
            </p:nvSpPr>
            <p:spPr>
              <a:xfrm rot="-3747056">
                <a:off x="4151788" y="293710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269" name="Freeform: Shape 268">
                <a:extLst>
                  <a:ext uri="{FF2B5EF4-FFF2-40B4-BE49-F238E27FC236}">
                    <a16:creationId xmlns:a16="http://schemas.microsoft.com/office/drawing/2014/main" id="{CE7D6F11-63C9-0983-C239-E90CE840AC0E}"/>
                  </a:ext>
                </a:extLst>
              </p:cNvPr>
              <p:cNvSpPr/>
              <p:nvPr/>
            </p:nvSpPr>
            <p:spPr>
              <a:xfrm>
                <a:off x="6732752" y="2148706"/>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70" name="Freeform: Shape 269">
                <a:extLst>
                  <a:ext uri="{FF2B5EF4-FFF2-40B4-BE49-F238E27FC236}">
                    <a16:creationId xmlns:a16="http://schemas.microsoft.com/office/drawing/2014/main" id="{5DF4EE8A-DC49-C862-F92B-A5310532C9DC}"/>
                  </a:ext>
                </a:extLst>
              </p:cNvPr>
              <p:cNvSpPr/>
              <p:nvPr/>
            </p:nvSpPr>
            <p:spPr>
              <a:xfrm>
                <a:off x="5957893" y="2490178"/>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1" name="Freeform: Shape 270">
                <a:extLst>
                  <a:ext uri="{FF2B5EF4-FFF2-40B4-BE49-F238E27FC236}">
                    <a16:creationId xmlns:a16="http://schemas.microsoft.com/office/drawing/2014/main" id="{15CF9136-048F-B633-7A22-D8E35DC95BE6}"/>
                  </a:ext>
                </a:extLst>
              </p:cNvPr>
              <p:cNvSpPr/>
              <p:nvPr/>
            </p:nvSpPr>
            <p:spPr>
              <a:xfrm>
                <a:off x="7287393" y="24029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72" name="Freeform: Shape 271">
                <a:extLst>
                  <a:ext uri="{FF2B5EF4-FFF2-40B4-BE49-F238E27FC236}">
                    <a16:creationId xmlns:a16="http://schemas.microsoft.com/office/drawing/2014/main" id="{CC16ADAE-A0E8-85F9-6990-E3B2D4E2B598}"/>
                  </a:ext>
                </a:extLst>
              </p:cNvPr>
              <p:cNvSpPr/>
              <p:nvPr/>
            </p:nvSpPr>
            <p:spPr>
              <a:xfrm>
                <a:off x="6346609" y="245284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3" name="Freeform: Shape 272">
                <a:extLst>
                  <a:ext uri="{FF2B5EF4-FFF2-40B4-BE49-F238E27FC236}">
                    <a16:creationId xmlns:a16="http://schemas.microsoft.com/office/drawing/2014/main" id="{386FFE1A-7F52-9232-1F0D-0EB061381DFE}"/>
                  </a:ext>
                </a:extLst>
              </p:cNvPr>
              <p:cNvSpPr/>
              <p:nvPr/>
            </p:nvSpPr>
            <p:spPr>
              <a:xfrm>
                <a:off x="8922454" y="3019958"/>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3" y="11087"/>
                      <a:pt x="4565" y="17754"/>
                      <a:pt x="11899" y="14611"/>
                    </a:cubicBezTo>
                    <a:cubicBezTo>
                      <a:pt x="13424" y="13944"/>
                      <a:pt x="14662" y="12706"/>
                      <a:pt x="15424" y="11277"/>
                    </a:cubicBezTo>
                    <a:cubicBezTo>
                      <a:pt x="18758" y="4324"/>
                      <a:pt x="11709" y="-2343"/>
                      <a:pt x="4375" y="800"/>
                    </a:cubicBezTo>
                    <a:cubicBezTo>
                      <a:pt x="2851" y="1466"/>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274" name="Freeform: Shape 273">
                <a:extLst>
                  <a:ext uri="{FF2B5EF4-FFF2-40B4-BE49-F238E27FC236}">
                    <a16:creationId xmlns:a16="http://schemas.microsoft.com/office/drawing/2014/main" id="{FB224BDF-8E8F-3874-D99F-0B2B42987940}"/>
                  </a:ext>
                </a:extLst>
              </p:cNvPr>
              <p:cNvSpPr/>
              <p:nvPr/>
            </p:nvSpPr>
            <p:spPr>
              <a:xfrm>
                <a:off x="8531929" y="314035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5" name="Freeform: Shape 274">
                <a:extLst>
                  <a:ext uri="{FF2B5EF4-FFF2-40B4-BE49-F238E27FC236}">
                    <a16:creationId xmlns:a16="http://schemas.microsoft.com/office/drawing/2014/main" id="{BE4FF075-C171-150A-AA65-FC6AFCBADAAD}"/>
                  </a:ext>
                </a:extLst>
              </p:cNvPr>
              <p:cNvSpPr/>
              <p:nvPr/>
            </p:nvSpPr>
            <p:spPr>
              <a:xfrm>
                <a:off x="9362890" y="32814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6" name="Freeform: Shape 275">
                <a:extLst>
                  <a:ext uri="{FF2B5EF4-FFF2-40B4-BE49-F238E27FC236}">
                    <a16:creationId xmlns:a16="http://schemas.microsoft.com/office/drawing/2014/main" id="{F845D2F1-F9A2-117E-75FD-F2CF6C3901B4}"/>
                  </a:ext>
                </a:extLst>
              </p:cNvPr>
              <p:cNvSpPr/>
              <p:nvPr/>
            </p:nvSpPr>
            <p:spPr>
              <a:xfrm>
                <a:off x="9491478" y="32316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5"/>
                      <a:pt x="11899" y="14611"/>
                    </a:cubicBezTo>
                    <a:cubicBezTo>
                      <a:pt x="13424" y="13944"/>
                      <a:pt x="14757" y="12706"/>
                      <a:pt x="15424" y="11277"/>
                    </a:cubicBezTo>
                    <a:cubicBezTo>
                      <a:pt x="18758" y="4324"/>
                      <a:pt x="11709" y="-2343"/>
                      <a:pt x="4375" y="800"/>
                    </a:cubicBezTo>
                    <a:cubicBezTo>
                      <a:pt x="2851"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7" name="Freeform: Shape 276">
                <a:extLst>
                  <a:ext uri="{FF2B5EF4-FFF2-40B4-BE49-F238E27FC236}">
                    <a16:creationId xmlns:a16="http://schemas.microsoft.com/office/drawing/2014/main" id="{B40CD3C4-4946-B194-4DF5-C21EE250C089}"/>
                  </a:ext>
                </a:extLst>
              </p:cNvPr>
              <p:cNvSpPr/>
              <p:nvPr/>
            </p:nvSpPr>
            <p:spPr>
              <a:xfrm>
                <a:off x="9962489" y="380891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78" name="Freeform: Shape 277">
                <a:extLst>
                  <a:ext uri="{FF2B5EF4-FFF2-40B4-BE49-F238E27FC236}">
                    <a16:creationId xmlns:a16="http://schemas.microsoft.com/office/drawing/2014/main" id="{048B8638-768F-9F53-A44B-39A5CCD6C0A2}"/>
                  </a:ext>
                </a:extLst>
              </p:cNvPr>
              <p:cNvSpPr/>
              <p:nvPr/>
            </p:nvSpPr>
            <p:spPr>
              <a:xfrm>
                <a:off x="10020972" y="480446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79" name="Freeform: Shape 278">
                <a:extLst>
                  <a:ext uri="{FF2B5EF4-FFF2-40B4-BE49-F238E27FC236}">
                    <a16:creationId xmlns:a16="http://schemas.microsoft.com/office/drawing/2014/main" id="{7D69974D-F8A7-E475-C493-19699905B0BF}"/>
                  </a:ext>
                </a:extLst>
              </p:cNvPr>
              <p:cNvSpPr/>
              <p:nvPr/>
            </p:nvSpPr>
            <p:spPr>
              <a:xfrm>
                <a:off x="10107174" y="4508716"/>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5"/>
                      <a:pt x="14661" y="12706"/>
                      <a:pt x="15424" y="11278"/>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80" name="Freeform: Shape 279">
                <a:extLst>
                  <a:ext uri="{FF2B5EF4-FFF2-40B4-BE49-F238E27FC236}">
                    <a16:creationId xmlns:a16="http://schemas.microsoft.com/office/drawing/2014/main" id="{BCF26BE0-1D41-E9C3-4426-78D013275D61}"/>
                  </a:ext>
                </a:extLst>
              </p:cNvPr>
              <p:cNvSpPr/>
              <p:nvPr/>
            </p:nvSpPr>
            <p:spPr>
              <a:xfrm>
                <a:off x="10704106" y="5521033"/>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81" name="Freeform: Shape 280">
                <a:extLst>
                  <a:ext uri="{FF2B5EF4-FFF2-40B4-BE49-F238E27FC236}">
                    <a16:creationId xmlns:a16="http://schemas.microsoft.com/office/drawing/2014/main" id="{EFFDDE66-D860-02DA-EF66-BA15BA353CDD}"/>
                  </a:ext>
                </a:extLst>
              </p:cNvPr>
              <p:cNvSpPr/>
              <p:nvPr/>
            </p:nvSpPr>
            <p:spPr>
              <a:xfrm>
                <a:off x="10593139" y="5126698"/>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82" name="Freeform: Shape 281">
                <a:extLst>
                  <a:ext uri="{FF2B5EF4-FFF2-40B4-BE49-F238E27FC236}">
                    <a16:creationId xmlns:a16="http://schemas.microsoft.com/office/drawing/2014/main" id="{DDF3F706-C28C-7391-D853-E5CED4C0454B}"/>
                  </a:ext>
                </a:extLst>
              </p:cNvPr>
              <p:cNvSpPr/>
              <p:nvPr/>
            </p:nvSpPr>
            <p:spPr>
              <a:xfrm>
                <a:off x="10609046" y="567819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83" name="Freeform: Shape 282">
                <a:extLst>
                  <a:ext uri="{FF2B5EF4-FFF2-40B4-BE49-F238E27FC236}">
                    <a16:creationId xmlns:a16="http://schemas.microsoft.com/office/drawing/2014/main" id="{79EA33EE-C114-E4C2-79E1-E6E78AD25632}"/>
                  </a:ext>
                </a:extLst>
              </p:cNvPr>
              <p:cNvSpPr/>
              <p:nvPr/>
            </p:nvSpPr>
            <p:spPr>
              <a:xfrm>
                <a:off x="10561993" y="5668956"/>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5"/>
                      <a:pt x="11899" y="14611"/>
                    </a:cubicBezTo>
                    <a:cubicBezTo>
                      <a:pt x="13424" y="13945"/>
                      <a:pt x="14661" y="12706"/>
                      <a:pt x="15424" y="11277"/>
                    </a:cubicBezTo>
                    <a:cubicBezTo>
                      <a:pt x="18758" y="4324"/>
                      <a:pt x="11709" y="-2343"/>
                      <a:pt x="4375" y="800"/>
                    </a:cubicBezTo>
                    <a:cubicBezTo>
                      <a:pt x="2851" y="1467"/>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284" name="Freeform: Shape 283">
                <a:extLst>
                  <a:ext uri="{FF2B5EF4-FFF2-40B4-BE49-F238E27FC236}">
                    <a16:creationId xmlns:a16="http://schemas.microsoft.com/office/drawing/2014/main" id="{090206D1-11B8-0966-2C62-76E3588777EA}"/>
                  </a:ext>
                </a:extLst>
              </p:cNvPr>
              <p:cNvSpPr/>
              <p:nvPr/>
            </p:nvSpPr>
            <p:spPr>
              <a:xfrm>
                <a:off x="8736621" y="5372729"/>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5"/>
                      <a:pt x="14662" y="12706"/>
                      <a:pt x="15424" y="11277"/>
                    </a:cubicBezTo>
                    <a:cubicBezTo>
                      <a:pt x="18758" y="4324"/>
                      <a:pt x="11709" y="-2343"/>
                      <a:pt x="4375" y="800"/>
                    </a:cubicBezTo>
                    <a:cubicBezTo>
                      <a:pt x="2756" y="1466"/>
                      <a:pt x="1517"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285" name="Freeform: Shape 284">
                <a:extLst>
                  <a:ext uri="{FF2B5EF4-FFF2-40B4-BE49-F238E27FC236}">
                    <a16:creationId xmlns:a16="http://schemas.microsoft.com/office/drawing/2014/main" id="{758744C1-CD8F-BF7A-AA18-30712F7856AA}"/>
                  </a:ext>
                </a:extLst>
              </p:cNvPr>
              <p:cNvSpPr/>
              <p:nvPr/>
            </p:nvSpPr>
            <p:spPr>
              <a:xfrm>
                <a:off x="8726811" y="5300243"/>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86" name="Freeform: Shape 285">
                <a:extLst>
                  <a:ext uri="{FF2B5EF4-FFF2-40B4-BE49-F238E27FC236}">
                    <a16:creationId xmlns:a16="http://schemas.microsoft.com/office/drawing/2014/main" id="{5958BFFD-A377-46BF-39F3-B3D0EE9AC923}"/>
                  </a:ext>
                </a:extLst>
              </p:cNvPr>
              <p:cNvSpPr/>
              <p:nvPr/>
            </p:nvSpPr>
            <p:spPr>
              <a:xfrm>
                <a:off x="7645533" y="527776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661" y="12706"/>
                      <a:pt x="15424" y="11278"/>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87" name="Freeform: Shape 286">
                <a:extLst>
                  <a:ext uri="{FF2B5EF4-FFF2-40B4-BE49-F238E27FC236}">
                    <a16:creationId xmlns:a16="http://schemas.microsoft.com/office/drawing/2014/main" id="{4D7BD192-ED0D-9DCD-D052-3E808C2ACAF6}"/>
                  </a:ext>
                </a:extLst>
              </p:cNvPr>
              <p:cNvSpPr/>
              <p:nvPr/>
            </p:nvSpPr>
            <p:spPr>
              <a:xfrm>
                <a:off x="7342733" y="5739822"/>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755"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288" name="Freeform: Shape 287">
                <a:extLst>
                  <a:ext uri="{FF2B5EF4-FFF2-40B4-BE49-F238E27FC236}">
                    <a16:creationId xmlns:a16="http://schemas.microsoft.com/office/drawing/2014/main" id="{BDD9AFCA-8C48-F41D-391A-646440017C95}"/>
                  </a:ext>
                </a:extLst>
              </p:cNvPr>
              <p:cNvSpPr/>
              <p:nvPr/>
            </p:nvSpPr>
            <p:spPr>
              <a:xfrm>
                <a:off x="8484685" y="5802401"/>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757"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289" name="Freeform: Shape 288">
                <a:extLst>
                  <a:ext uri="{FF2B5EF4-FFF2-40B4-BE49-F238E27FC236}">
                    <a16:creationId xmlns:a16="http://schemas.microsoft.com/office/drawing/2014/main" id="{16817E79-B9AA-421F-5E6B-2C5390A92FB7}"/>
                  </a:ext>
                </a:extLst>
              </p:cNvPr>
              <p:cNvSpPr/>
              <p:nvPr/>
            </p:nvSpPr>
            <p:spPr>
              <a:xfrm>
                <a:off x="8954649" y="5626760"/>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4"/>
                      <a:pt x="11899" y="14611"/>
                    </a:cubicBezTo>
                    <a:cubicBezTo>
                      <a:pt x="13424" y="13945"/>
                      <a:pt x="14757" y="12706"/>
                      <a:pt x="15424" y="11277"/>
                    </a:cubicBezTo>
                    <a:cubicBezTo>
                      <a:pt x="18758" y="4324"/>
                      <a:pt x="11709" y="-2343"/>
                      <a:pt x="4375" y="800"/>
                    </a:cubicBezTo>
                    <a:cubicBezTo>
                      <a:pt x="2851" y="1467"/>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290" name="Freeform: Shape 289">
                <a:extLst>
                  <a:ext uri="{FF2B5EF4-FFF2-40B4-BE49-F238E27FC236}">
                    <a16:creationId xmlns:a16="http://schemas.microsoft.com/office/drawing/2014/main" id="{10D697F7-5545-40A9-DFEA-EC601F6E2D7D}"/>
                  </a:ext>
                </a:extLst>
              </p:cNvPr>
              <p:cNvSpPr/>
              <p:nvPr/>
            </p:nvSpPr>
            <p:spPr>
              <a:xfrm>
                <a:off x="8401818" y="514622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91" name="Freeform: Shape 290">
                <a:extLst>
                  <a:ext uri="{FF2B5EF4-FFF2-40B4-BE49-F238E27FC236}">
                    <a16:creationId xmlns:a16="http://schemas.microsoft.com/office/drawing/2014/main" id="{05F4309C-1A15-30CB-8E8F-1A91A7877B8D}"/>
                  </a:ext>
                </a:extLst>
              </p:cNvPr>
              <p:cNvSpPr/>
              <p:nvPr/>
            </p:nvSpPr>
            <p:spPr>
              <a:xfrm>
                <a:off x="8514499" y="47066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292" name="Freeform: Shape 291">
                <a:extLst>
                  <a:ext uri="{FF2B5EF4-FFF2-40B4-BE49-F238E27FC236}">
                    <a16:creationId xmlns:a16="http://schemas.microsoft.com/office/drawing/2014/main" id="{6F2DA8A1-0AAB-AE30-3F05-0C19E30EE1C0}"/>
                  </a:ext>
                </a:extLst>
              </p:cNvPr>
              <p:cNvSpPr/>
              <p:nvPr/>
            </p:nvSpPr>
            <p:spPr>
              <a:xfrm>
                <a:off x="7938141" y="478246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93" name="Freeform: Shape 292">
                <a:extLst>
                  <a:ext uri="{FF2B5EF4-FFF2-40B4-BE49-F238E27FC236}">
                    <a16:creationId xmlns:a16="http://schemas.microsoft.com/office/drawing/2014/main" id="{FFB9407F-67C5-AADA-4597-F8BFCFBC23D9}"/>
                  </a:ext>
                </a:extLst>
              </p:cNvPr>
              <p:cNvSpPr/>
              <p:nvPr/>
            </p:nvSpPr>
            <p:spPr>
              <a:xfrm>
                <a:off x="8627846" y="529900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94" name="Freeform: Shape 293">
                <a:extLst>
                  <a:ext uri="{FF2B5EF4-FFF2-40B4-BE49-F238E27FC236}">
                    <a16:creationId xmlns:a16="http://schemas.microsoft.com/office/drawing/2014/main" id="{A0823A9D-64DC-232C-E8F8-A91970DE6B60}"/>
                  </a:ext>
                </a:extLst>
              </p:cNvPr>
              <p:cNvSpPr/>
              <p:nvPr/>
            </p:nvSpPr>
            <p:spPr>
              <a:xfrm>
                <a:off x="9286500" y="495191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95" name="Freeform: Shape 294">
                <a:extLst>
                  <a:ext uri="{FF2B5EF4-FFF2-40B4-BE49-F238E27FC236}">
                    <a16:creationId xmlns:a16="http://schemas.microsoft.com/office/drawing/2014/main" id="{3309A8F8-CD89-EDB4-8393-8D1ABB1E3DED}"/>
                  </a:ext>
                </a:extLst>
              </p:cNvPr>
              <p:cNvSpPr/>
              <p:nvPr/>
            </p:nvSpPr>
            <p:spPr>
              <a:xfrm>
                <a:off x="8558123" y="506907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296" name="Freeform: Shape 295">
                <a:extLst>
                  <a:ext uri="{FF2B5EF4-FFF2-40B4-BE49-F238E27FC236}">
                    <a16:creationId xmlns:a16="http://schemas.microsoft.com/office/drawing/2014/main" id="{B32EFF50-803F-06B6-67A2-C57D742B04B8}"/>
                  </a:ext>
                </a:extLst>
              </p:cNvPr>
              <p:cNvSpPr/>
              <p:nvPr/>
            </p:nvSpPr>
            <p:spPr>
              <a:xfrm>
                <a:off x="9262306" y="4658830"/>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662" y="12706"/>
                      <a:pt x="15424" y="11277"/>
                    </a:cubicBezTo>
                    <a:cubicBezTo>
                      <a:pt x="18758" y="4324"/>
                      <a:pt x="11709" y="-2343"/>
                      <a:pt x="4375" y="800"/>
                    </a:cubicBezTo>
                    <a:cubicBezTo>
                      <a:pt x="2850" y="1466"/>
                      <a:pt x="1613"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297" name="Freeform: Shape 296">
                <a:extLst>
                  <a:ext uri="{FF2B5EF4-FFF2-40B4-BE49-F238E27FC236}">
                    <a16:creationId xmlns:a16="http://schemas.microsoft.com/office/drawing/2014/main" id="{87DD5446-43E3-5108-6FB4-ED708012361D}"/>
                  </a:ext>
                </a:extLst>
              </p:cNvPr>
              <p:cNvSpPr/>
              <p:nvPr/>
            </p:nvSpPr>
            <p:spPr>
              <a:xfrm>
                <a:off x="8675185" y="39365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98" name="Freeform: Shape 297">
                <a:extLst>
                  <a:ext uri="{FF2B5EF4-FFF2-40B4-BE49-F238E27FC236}">
                    <a16:creationId xmlns:a16="http://schemas.microsoft.com/office/drawing/2014/main" id="{C5C4F076-4659-21D9-A887-4E54F4F93D21}"/>
                  </a:ext>
                </a:extLst>
              </p:cNvPr>
              <p:cNvSpPr/>
              <p:nvPr/>
            </p:nvSpPr>
            <p:spPr>
              <a:xfrm>
                <a:off x="8430964" y="433307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299" name="Freeform: Shape 298">
                <a:extLst>
                  <a:ext uri="{FF2B5EF4-FFF2-40B4-BE49-F238E27FC236}">
                    <a16:creationId xmlns:a16="http://schemas.microsoft.com/office/drawing/2014/main" id="{66D7430A-A30B-00B7-6869-F9CBD9F3DE0F}"/>
                  </a:ext>
                </a:extLst>
              </p:cNvPr>
              <p:cNvSpPr/>
              <p:nvPr/>
            </p:nvSpPr>
            <p:spPr>
              <a:xfrm>
                <a:off x="8661184" y="3776529"/>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3" y="11087"/>
                      <a:pt x="4565" y="17754"/>
                      <a:pt x="11899" y="14611"/>
                    </a:cubicBezTo>
                    <a:cubicBezTo>
                      <a:pt x="13423" y="13945"/>
                      <a:pt x="14757"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00" name="Freeform: Shape 299">
                <a:extLst>
                  <a:ext uri="{FF2B5EF4-FFF2-40B4-BE49-F238E27FC236}">
                    <a16:creationId xmlns:a16="http://schemas.microsoft.com/office/drawing/2014/main" id="{9300042A-46C3-12E8-76DE-203E92ECB21D}"/>
                  </a:ext>
                </a:extLst>
              </p:cNvPr>
              <p:cNvSpPr/>
              <p:nvPr/>
            </p:nvSpPr>
            <p:spPr>
              <a:xfrm>
                <a:off x="9173152" y="461701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01" name="Freeform: Shape 300">
                <a:extLst>
                  <a:ext uri="{FF2B5EF4-FFF2-40B4-BE49-F238E27FC236}">
                    <a16:creationId xmlns:a16="http://schemas.microsoft.com/office/drawing/2014/main" id="{C425F2CE-6A73-FB5A-6ABD-4310C4C63276}"/>
                  </a:ext>
                </a:extLst>
              </p:cNvPr>
              <p:cNvSpPr/>
              <p:nvPr/>
            </p:nvSpPr>
            <p:spPr>
              <a:xfrm>
                <a:off x="9154960" y="475455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02" name="Freeform: Shape 301">
                <a:extLst>
                  <a:ext uri="{FF2B5EF4-FFF2-40B4-BE49-F238E27FC236}">
                    <a16:creationId xmlns:a16="http://schemas.microsoft.com/office/drawing/2014/main" id="{9569535A-17AE-FA0F-EA9B-B3A0FC9D504B}"/>
                  </a:ext>
                </a:extLst>
              </p:cNvPr>
              <p:cNvSpPr/>
              <p:nvPr/>
            </p:nvSpPr>
            <p:spPr>
              <a:xfrm>
                <a:off x="9074188" y="440289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303" name="Freeform: Shape 302">
                <a:extLst>
                  <a:ext uri="{FF2B5EF4-FFF2-40B4-BE49-F238E27FC236}">
                    <a16:creationId xmlns:a16="http://schemas.microsoft.com/office/drawing/2014/main" id="{EC2BA6C4-E78D-1C25-4CCD-890E9671433E}"/>
                  </a:ext>
                </a:extLst>
              </p:cNvPr>
              <p:cNvSpPr/>
              <p:nvPr/>
            </p:nvSpPr>
            <p:spPr>
              <a:xfrm>
                <a:off x="9025896" y="4400893"/>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04" name="Freeform: Shape 303">
                <a:extLst>
                  <a:ext uri="{FF2B5EF4-FFF2-40B4-BE49-F238E27FC236}">
                    <a16:creationId xmlns:a16="http://schemas.microsoft.com/office/drawing/2014/main" id="{5C9E69BD-CF3D-78ED-69CE-EB12B107572F}"/>
                  </a:ext>
                </a:extLst>
              </p:cNvPr>
              <p:cNvSpPr/>
              <p:nvPr/>
            </p:nvSpPr>
            <p:spPr>
              <a:xfrm>
                <a:off x="9084379" y="422048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305" name="Freeform: Shape 304">
                <a:extLst>
                  <a:ext uri="{FF2B5EF4-FFF2-40B4-BE49-F238E27FC236}">
                    <a16:creationId xmlns:a16="http://schemas.microsoft.com/office/drawing/2014/main" id="{70CCFF47-8409-BAD5-153B-2B8CC0125B21}"/>
                  </a:ext>
                </a:extLst>
              </p:cNvPr>
              <p:cNvSpPr/>
              <p:nvPr/>
            </p:nvSpPr>
            <p:spPr>
              <a:xfrm>
                <a:off x="8699569" y="437288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06" name="Freeform: Shape 305">
                <a:extLst>
                  <a:ext uri="{FF2B5EF4-FFF2-40B4-BE49-F238E27FC236}">
                    <a16:creationId xmlns:a16="http://schemas.microsoft.com/office/drawing/2014/main" id="{ACC438F6-2D42-0CDD-6A9F-9B3E783A11CE}"/>
                  </a:ext>
                </a:extLst>
              </p:cNvPr>
              <p:cNvSpPr/>
              <p:nvPr/>
            </p:nvSpPr>
            <p:spPr>
              <a:xfrm>
                <a:off x="8831491" y="4207249"/>
                <a:ext cx="16273" cy="15410"/>
              </a:xfrm>
              <a:custGeom>
                <a:avLst/>
                <a:gdLst>
                  <a:gd name="connsiteX0" fmla="*/ 851 w 16273"/>
                  <a:gd name="connsiteY0" fmla="*/ 4134 h 15410"/>
                  <a:gd name="connsiteX1" fmla="*/ 11899 w 16273"/>
                  <a:gd name="connsiteY1" fmla="*/ 14611 h 15410"/>
                  <a:gd name="connsiteX2" fmla="*/ 15424 w 16273"/>
                  <a:gd name="connsiteY2" fmla="*/ 11278 h 15410"/>
                  <a:gd name="connsiteX3" fmla="*/ 4375 w 16273"/>
                  <a:gd name="connsiteY3" fmla="*/ 800 h 15410"/>
                  <a:gd name="connsiteX4" fmla="*/ 851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1" y="4134"/>
                    </a:moveTo>
                    <a:cubicBezTo>
                      <a:pt x="-2483" y="11087"/>
                      <a:pt x="4565" y="17754"/>
                      <a:pt x="11899" y="14611"/>
                    </a:cubicBezTo>
                    <a:cubicBezTo>
                      <a:pt x="13423" y="13945"/>
                      <a:pt x="14757" y="12706"/>
                      <a:pt x="15424" y="11278"/>
                    </a:cubicBezTo>
                    <a:cubicBezTo>
                      <a:pt x="18757" y="4324"/>
                      <a:pt x="11709" y="-2343"/>
                      <a:pt x="4375" y="800"/>
                    </a:cubicBezTo>
                    <a:cubicBezTo>
                      <a:pt x="2851" y="1466"/>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07" name="Freeform: Shape 306">
                <a:extLst>
                  <a:ext uri="{FF2B5EF4-FFF2-40B4-BE49-F238E27FC236}">
                    <a16:creationId xmlns:a16="http://schemas.microsoft.com/office/drawing/2014/main" id="{D1449E0C-401F-2CA6-E6C4-D823D6DF3A73}"/>
                  </a:ext>
                </a:extLst>
              </p:cNvPr>
              <p:cNvSpPr/>
              <p:nvPr/>
            </p:nvSpPr>
            <p:spPr>
              <a:xfrm>
                <a:off x="9147435" y="4290593"/>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756" y="1466"/>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08" name="Freeform: Shape 307">
                <a:extLst>
                  <a:ext uri="{FF2B5EF4-FFF2-40B4-BE49-F238E27FC236}">
                    <a16:creationId xmlns:a16="http://schemas.microsoft.com/office/drawing/2014/main" id="{1AFA24F6-13CB-C800-D84A-9A8839C50D71}"/>
                  </a:ext>
                </a:extLst>
              </p:cNvPr>
              <p:cNvSpPr/>
              <p:nvPr/>
            </p:nvSpPr>
            <p:spPr>
              <a:xfrm>
                <a:off x="9668833" y="4537195"/>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09" name="Freeform: Shape 308">
                <a:extLst>
                  <a:ext uri="{FF2B5EF4-FFF2-40B4-BE49-F238E27FC236}">
                    <a16:creationId xmlns:a16="http://schemas.microsoft.com/office/drawing/2014/main" id="{A105F795-5DAC-5B8E-89D7-57E9EC747DA7}"/>
                  </a:ext>
                </a:extLst>
              </p:cNvPr>
              <p:cNvSpPr/>
              <p:nvPr/>
            </p:nvSpPr>
            <p:spPr>
              <a:xfrm>
                <a:off x="9919055" y="440241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310" name="Freeform: Shape 309">
                <a:extLst>
                  <a:ext uri="{FF2B5EF4-FFF2-40B4-BE49-F238E27FC236}">
                    <a16:creationId xmlns:a16="http://schemas.microsoft.com/office/drawing/2014/main" id="{1D7E39B2-4ED8-02FC-B645-E91FF8F52EBE}"/>
                  </a:ext>
                </a:extLst>
              </p:cNvPr>
              <p:cNvSpPr/>
              <p:nvPr/>
            </p:nvSpPr>
            <p:spPr>
              <a:xfrm>
                <a:off x="9936105" y="417191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11" name="Freeform: Shape 310">
                <a:extLst>
                  <a:ext uri="{FF2B5EF4-FFF2-40B4-BE49-F238E27FC236}">
                    <a16:creationId xmlns:a16="http://schemas.microsoft.com/office/drawing/2014/main" id="{4513EA3E-05AD-12C9-2D0C-F5C6EE111E31}"/>
                  </a:ext>
                </a:extLst>
              </p:cNvPr>
              <p:cNvSpPr/>
              <p:nvPr/>
            </p:nvSpPr>
            <p:spPr>
              <a:xfrm>
                <a:off x="9842188" y="41898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12" name="Freeform: Shape 311">
                <a:extLst>
                  <a:ext uri="{FF2B5EF4-FFF2-40B4-BE49-F238E27FC236}">
                    <a16:creationId xmlns:a16="http://schemas.microsoft.com/office/drawing/2014/main" id="{963D6681-CFB2-94F6-C2A4-6300A7E3470C}"/>
                  </a:ext>
                </a:extLst>
              </p:cNvPr>
              <p:cNvSpPr/>
              <p:nvPr/>
            </p:nvSpPr>
            <p:spPr>
              <a:xfrm>
                <a:off x="10076218" y="4177436"/>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3" y="11087"/>
                      <a:pt x="4565" y="17754"/>
                      <a:pt x="11899" y="14611"/>
                    </a:cubicBezTo>
                    <a:cubicBezTo>
                      <a:pt x="13424" y="13945"/>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13" name="Freeform: Shape 312">
                <a:extLst>
                  <a:ext uri="{FF2B5EF4-FFF2-40B4-BE49-F238E27FC236}">
                    <a16:creationId xmlns:a16="http://schemas.microsoft.com/office/drawing/2014/main" id="{C9238AE5-B45D-F0CF-BEA7-458E0C100525}"/>
                  </a:ext>
                </a:extLst>
              </p:cNvPr>
              <p:cNvSpPr/>
              <p:nvPr/>
            </p:nvSpPr>
            <p:spPr>
              <a:xfrm>
                <a:off x="10527417" y="38166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14" name="Freeform: Shape 313">
                <a:extLst>
                  <a:ext uri="{FF2B5EF4-FFF2-40B4-BE49-F238E27FC236}">
                    <a16:creationId xmlns:a16="http://schemas.microsoft.com/office/drawing/2014/main" id="{2CA87830-8C27-2D3B-C878-4E61258701F9}"/>
                  </a:ext>
                </a:extLst>
              </p:cNvPr>
              <p:cNvSpPr/>
              <p:nvPr/>
            </p:nvSpPr>
            <p:spPr>
              <a:xfrm>
                <a:off x="10571994" y="375405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15" name="Freeform: Shape 314">
                <a:extLst>
                  <a:ext uri="{FF2B5EF4-FFF2-40B4-BE49-F238E27FC236}">
                    <a16:creationId xmlns:a16="http://schemas.microsoft.com/office/drawing/2014/main" id="{E1234261-1451-9E70-8760-D9FA154E94EA}"/>
                  </a:ext>
                </a:extLst>
              </p:cNvPr>
              <p:cNvSpPr/>
              <p:nvPr/>
            </p:nvSpPr>
            <p:spPr>
              <a:xfrm>
                <a:off x="10781544" y="4099141"/>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5"/>
                      <a:pt x="14757" y="12706"/>
                      <a:pt x="15424" y="11278"/>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16" name="Freeform: Shape 315">
                <a:extLst>
                  <a:ext uri="{FF2B5EF4-FFF2-40B4-BE49-F238E27FC236}">
                    <a16:creationId xmlns:a16="http://schemas.microsoft.com/office/drawing/2014/main" id="{06C27D80-3646-3B46-5B87-FC6BD07791F5}"/>
                  </a:ext>
                </a:extLst>
              </p:cNvPr>
              <p:cNvSpPr/>
              <p:nvPr/>
            </p:nvSpPr>
            <p:spPr>
              <a:xfrm>
                <a:off x="10716488" y="4541005"/>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662" y="12706"/>
                      <a:pt x="15423" y="11277"/>
                    </a:cubicBezTo>
                    <a:cubicBezTo>
                      <a:pt x="18758" y="4324"/>
                      <a:pt x="11708"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17" name="Freeform: Shape 316">
                <a:extLst>
                  <a:ext uri="{FF2B5EF4-FFF2-40B4-BE49-F238E27FC236}">
                    <a16:creationId xmlns:a16="http://schemas.microsoft.com/office/drawing/2014/main" id="{6FD0FA10-E986-E193-4C5D-7B6C916139C8}"/>
                  </a:ext>
                </a:extLst>
              </p:cNvPr>
              <p:cNvSpPr/>
              <p:nvPr/>
            </p:nvSpPr>
            <p:spPr>
              <a:xfrm>
                <a:off x="10820882" y="480780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0"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18" name="Freeform: Shape 317">
                <a:extLst>
                  <a:ext uri="{FF2B5EF4-FFF2-40B4-BE49-F238E27FC236}">
                    <a16:creationId xmlns:a16="http://schemas.microsoft.com/office/drawing/2014/main" id="{3A36B5A2-9B5A-ECFE-DA9F-FAF8D8949F2E}"/>
                  </a:ext>
                </a:extLst>
              </p:cNvPr>
              <p:cNvSpPr/>
              <p:nvPr/>
            </p:nvSpPr>
            <p:spPr>
              <a:xfrm>
                <a:off x="9721126" y="5449595"/>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19" name="Freeform: Shape 318">
                <a:extLst>
                  <a:ext uri="{FF2B5EF4-FFF2-40B4-BE49-F238E27FC236}">
                    <a16:creationId xmlns:a16="http://schemas.microsoft.com/office/drawing/2014/main" id="{50AD7DAB-F24A-CFAC-7174-7573B744D7C8}"/>
                  </a:ext>
                </a:extLst>
              </p:cNvPr>
              <p:cNvSpPr/>
              <p:nvPr/>
            </p:nvSpPr>
            <p:spPr>
              <a:xfrm>
                <a:off x="7410170" y="479818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20" name="Freeform: Shape 319">
                <a:extLst>
                  <a:ext uri="{FF2B5EF4-FFF2-40B4-BE49-F238E27FC236}">
                    <a16:creationId xmlns:a16="http://schemas.microsoft.com/office/drawing/2014/main" id="{F803390F-07A4-F9C5-C06D-775A0E7FD3B2}"/>
                  </a:ext>
                </a:extLst>
              </p:cNvPr>
              <p:cNvSpPr/>
              <p:nvPr/>
            </p:nvSpPr>
            <p:spPr>
              <a:xfrm>
                <a:off x="6723418" y="425954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21" name="Freeform: Shape 320">
                <a:extLst>
                  <a:ext uri="{FF2B5EF4-FFF2-40B4-BE49-F238E27FC236}">
                    <a16:creationId xmlns:a16="http://schemas.microsoft.com/office/drawing/2014/main" id="{C8166104-B633-7213-60DD-49F0C5336087}"/>
                  </a:ext>
                </a:extLst>
              </p:cNvPr>
              <p:cNvSpPr/>
              <p:nvPr/>
            </p:nvSpPr>
            <p:spPr>
              <a:xfrm>
                <a:off x="6253454" y="403360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22" name="Freeform: Shape 321">
                <a:extLst>
                  <a:ext uri="{FF2B5EF4-FFF2-40B4-BE49-F238E27FC236}">
                    <a16:creationId xmlns:a16="http://schemas.microsoft.com/office/drawing/2014/main" id="{DF2B7139-00AE-DAD0-CD12-43D6F2A6DD82}"/>
                  </a:ext>
                </a:extLst>
              </p:cNvPr>
              <p:cNvSpPr/>
              <p:nvPr/>
            </p:nvSpPr>
            <p:spPr>
              <a:xfrm>
                <a:off x="6068860" y="359641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23" name="Freeform: Shape 322">
                <a:extLst>
                  <a:ext uri="{FF2B5EF4-FFF2-40B4-BE49-F238E27FC236}">
                    <a16:creationId xmlns:a16="http://schemas.microsoft.com/office/drawing/2014/main" id="{6A72B564-C20C-CE8D-7AC8-BA7372C67BA0}"/>
                  </a:ext>
                </a:extLst>
              </p:cNvPr>
              <p:cNvSpPr/>
              <p:nvPr/>
            </p:nvSpPr>
            <p:spPr>
              <a:xfrm>
                <a:off x="6052667" y="325627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24" name="Freeform: Shape 323">
                <a:extLst>
                  <a:ext uri="{FF2B5EF4-FFF2-40B4-BE49-F238E27FC236}">
                    <a16:creationId xmlns:a16="http://schemas.microsoft.com/office/drawing/2014/main" id="{5FE1D617-077C-33A3-F6D6-27147C96D042}"/>
                  </a:ext>
                </a:extLst>
              </p:cNvPr>
              <p:cNvSpPr/>
              <p:nvPr/>
            </p:nvSpPr>
            <p:spPr>
              <a:xfrm>
                <a:off x="5820638" y="349573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25" name="Freeform: Shape 324">
                <a:extLst>
                  <a:ext uri="{FF2B5EF4-FFF2-40B4-BE49-F238E27FC236}">
                    <a16:creationId xmlns:a16="http://schemas.microsoft.com/office/drawing/2014/main" id="{1F895A81-7AC1-34D5-0942-D042E90E4D5C}"/>
                  </a:ext>
                </a:extLst>
              </p:cNvPr>
              <p:cNvSpPr/>
              <p:nvPr/>
            </p:nvSpPr>
            <p:spPr>
              <a:xfrm>
                <a:off x="6725132" y="3355333"/>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26" name="Freeform: Shape 325">
                <a:extLst>
                  <a:ext uri="{FF2B5EF4-FFF2-40B4-BE49-F238E27FC236}">
                    <a16:creationId xmlns:a16="http://schemas.microsoft.com/office/drawing/2014/main" id="{645A2772-2A68-CF24-140C-F286BA9C9D54}"/>
                  </a:ext>
                </a:extLst>
              </p:cNvPr>
              <p:cNvSpPr/>
              <p:nvPr/>
            </p:nvSpPr>
            <p:spPr>
              <a:xfrm>
                <a:off x="7633341" y="325103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27" name="Freeform: Shape 326">
                <a:extLst>
                  <a:ext uri="{FF2B5EF4-FFF2-40B4-BE49-F238E27FC236}">
                    <a16:creationId xmlns:a16="http://schemas.microsoft.com/office/drawing/2014/main" id="{2029DB5D-42DE-D5F7-7AEC-D9C990382AF8}"/>
                  </a:ext>
                </a:extLst>
              </p:cNvPr>
              <p:cNvSpPr/>
              <p:nvPr/>
            </p:nvSpPr>
            <p:spPr>
              <a:xfrm>
                <a:off x="7842795" y="3125019"/>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28" name="Freeform: Shape 327">
                <a:extLst>
                  <a:ext uri="{FF2B5EF4-FFF2-40B4-BE49-F238E27FC236}">
                    <a16:creationId xmlns:a16="http://schemas.microsoft.com/office/drawing/2014/main" id="{C6BEEACD-D624-197F-6EC3-C4F85829C810}"/>
                  </a:ext>
                </a:extLst>
              </p:cNvPr>
              <p:cNvSpPr/>
              <p:nvPr/>
            </p:nvSpPr>
            <p:spPr>
              <a:xfrm>
                <a:off x="8061394" y="264305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29" name="Freeform: Shape 328">
                <a:extLst>
                  <a:ext uri="{FF2B5EF4-FFF2-40B4-BE49-F238E27FC236}">
                    <a16:creationId xmlns:a16="http://schemas.microsoft.com/office/drawing/2014/main" id="{C243868A-5599-D0C1-C4F4-F4CE255367BD}"/>
                  </a:ext>
                </a:extLst>
              </p:cNvPr>
              <p:cNvSpPr/>
              <p:nvPr/>
            </p:nvSpPr>
            <p:spPr>
              <a:xfrm>
                <a:off x="7728686" y="315711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755"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0" name="Freeform: Shape 329">
                <a:extLst>
                  <a:ext uri="{FF2B5EF4-FFF2-40B4-BE49-F238E27FC236}">
                    <a16:creationId xmlns:a16="http://schemas.microsoft.com/office/drawing/2014/main" id="{4B0128F3-3415-D792-5128-BCDDA119A92A}"/>
                  </a:ext>
                </a:extLst>
              </p:cNvPr>
              <p:cNvSpPr/>
              <p:nvPr/>
            </p:nvSpPr>
            <p:spPr>
              <a:xfrm>
                <a:off x="7421505" y="370785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1" name="Freeform: Shape 330">
                <a:extLst>
                  <a:ext uri="{FF2B5EF4-FFF2-40B4-BE49-F238E27FC236}">
                    <a16:creationId xmlns:a16="http://schemas.microsoft.com/office/drawing/2014/main" id="{C57BF7E1-6882-C38B-4BF2-8249E1C9A074}"/>
                  </a:ext>
                </a:extLst>
              </p:cNvPr>
              <p:cNvSpPr/>
              <p:nvPr/>
            </p:nvSpPr>
            <p:spPr>
              <a:xfrm>
                <a:off x="6503485" y="341915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2" name="Freeform: Shape 331">
                <a:extLst>
                  <a:ext uri="{FF2B5EF4-FFF2-40B4-BE49-F238E27FC236}">
                    <a16:creationId xmlns:a16="http://schemas.microsoft.com/office/drawing/2014/main" id="{0B49A30B-213E-AA75-DC8E-83AE38C38F6C}"/>
                  </a:ext>
                </a:extLst>
              </p:cNvPr>
              <p:cNvSpPr/>
              <p:nvPr/>
            </p:nvSpPr>
            <p:spPr>
              <a:xfrm>
                <a:off x="5667476" y="303834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3" name="Freeform: Shape 332">
                <a:extLst>
                  <a:ext uri="{FF2B5EF4-FFF2-40B4-BE49-F238E27FC236}">
                    <a16:creationId xmlns:a16="http://schemas.microsoft.com/office/drawing/2014/main" id="{FF1D3E7B-6452-6770-FEF9-FB0968DA2420}"/>
                  </a:ext>
                </a:extLst>
              </p:cNvPr>
              <p:cNvSpPr/>
              <p:nvPr/>
            </p:nvSpPr>
            <p:spPr>
              <a:xfrm>
                <a:off x="5050923" y="328599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4" name="Freeform: Shape 333">
                <a:extLst>
                  <a:ext uri="{FF2B5EF4-FFF2-40B4-BE49-F238E27FC236}">
                    <a16:creationId xmlns:a16="http://schemas.microsoft.com/office/drawing/2014/main" id="{BD1A0A74-5E13-D391-9D92-495757EF59ED}"/>
                  </a:ext>
                </a:extLst>
              </p:cNvPr>
              <p:cNvSpPr/>
              <p:nvPr/>
            </p:nvSpPr>
            <p:spPr>
              <a:xfrm>
                <a:off x="5031492" y="320693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5" name="Freeform: Shape 334">
                <a:extLst>
                  <a:ext uri="{FF2B5EF4-FFF2-40B4-BE49-F238E27FC236}">
                    <a16:creationId xmlns:a16="http://schemas.microsoft.com/office/drawing/2014/main" id="{9B9E5F53-698A-1003-D037-6125B8FACDA9}"/>
                  </a:ext>
                </a:extLst>
              </p:cNvPr>
              <p:cNvSpPr/>
              <p:nvPr/>
            </p:nvSpPr>
            <p:spPr>
              <a:xfrm>
                <a:off x="5465832" y="235406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36" name="Freeform: Shape 335">
                <a:extLst>
                  <a:ext uri="{FF2B5EF4-FFF2-40B4-BE49-F238E27FC236}">
                    <a16:creationId xmlns:a16="http://schemas.microsoft.com/office/drawing/2014/main" id="{4853AB55-CB70-B302-AC56-9C5FB5D1325C}"/>
                  </a:ext>
                </a:extLst>
              </p:cNvPr>
              <p:cNvSpPr/>
              <p:nvPr/>
            </p:nvSpPr>
            <p:spPr>
              <a:xfrm>
                <a:off x="5262092" y="212575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7" name="Freeform: Shape 336">
                <a:extLst>
                  <a:ext uri="{FF2B5EF4-FFF2-40B4-BE49-F238E27FC236}">
                    <a16:creationId xmlns:a16="http://schemas.microsoft.com/office/drawing/2014/main" id="{F17D6D79-D533-CB8D-D65E-FAD354360664}"/>
                  </a:ext>
                </a:extLst>
              </p:cNvPr>
              <p:cNvSpPr/>
              <p:nvPr/>
            </p:nvSpPr>
            <p:spPr>
              <a:xfrm>
                <a:off x="4057275" y="2983573"/>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38" name="Freeform: Shape 337">
                <a:extLst>
                  <a:ext uri="{FF2B5EF4-FFF2-40B4-BE49-F238E27FC236}">
                    <a16:creationId xmlns:a16="http://schemas.microsoft.com/office/drawing/2014/main" id="{B8F04FFA-CDAD-5A13-BBA1-F96A8F309511}"/>
                  </a:ext>
                </a:extLst>
              </p:cNvPr>
              <p:cNvSpPr/>
              <p:nvPr/>
            </p:nvSpPr>
            <p:spPr>
              <a:xfrm>
                <a:off x="4562957" y="382663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39" name="Freeform: Shape 338">
                <a:extLst>
                  <a:ext uri="{FF2B5EF4-FFF2-40B4-BE49-F238E27FC236}">
                    <a16:creationId xmlns:a16="http://schemas.microsoft.com/office/drawing/2014/main" id="{F077B630-985E-7FF3-96B0-D0B76779B88C}"/>
                  </a:ext>
                </a:extLst>
              </p:cNvPr>
              <p:cNvSpPr/>
              <p:nvPr/>
            </p:nvSpPr>
            <p:spPr>
              <a:xfrm>
                <a:off x="5402872" y="427611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40" name="Freeform: Shape 339">
                <a:extLst>
                  <a:ext uri="{FF2B5EF4-FFF2-40B4-BE49-F238E27FC236}">
                    <a16:creationId xmlns:a16="http://schemas.microsoft.com/office/drawing/2014/main" id="{383A7622-8BF8-C83B-CF2B-A36D41B915BF}"/>
                  </a:ext>
                </a:extLst>
              </p:cNvPr>
              <p:cNvSpPr/>
              <p:nvPr/>
            </p:nvSpPr>
            <p:spPr>
              <a:xfrm>
                <a:off x="5244852" y="3815296"/>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2" y="2609"/>
                      <a:pt x="850" y="4133"/>
                    </a:cubicBezTo>
                    <a:close/>
                  </a:path>
                </a:pathLst>
              </a:custGeom>
              <a:solidFill>
                <a:srgbClr val="FFFFFF"/>
              </a:solidFill>
              <a:ln w="9525" cap="flat">
                <a:noFill/>
                <a:prstDash val="solid"/>
                <a:miter/>
              </a:ln>
            </p:spPr>
            <p:txBody>
              <a:bodyPr rtlCol="0" anchor="ctr"/>
              <a:lstStyle/>
              <a:p>
                <a:endParaRPr lang="en-IN" sz="1050"/>
              </a:p>
            </p:txBody>
          </p:sp>
          <p:sp>
            <p:nvSpPr>
              <p:cNvPr id="341" name="Freeform: Shape 340">
                <a:extLst>
                  <a:ext uri="{FF2B5EF4-FFF2-40B4-BE49-F238E27FC236}">
                    <a16:creationId xmlns:a16="http://schemas.microsoft.com/office/drawing/2014/main" id="{C32BADBA-4B9F-2186-22D3-AE9981312EF8}"/>
                  </a:ext>
                </a:extLst>
              </p:cNvPr>
              <p:cNvSpPr/>
              <p:nvPr/>
            </p:nvSpPr>
            <p:spPr>
              <a:xfrm>
                <a:off x="4721072" y="406542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42" name="Freeform: Shape 341">
                <a:extLst>
                  <a:ext uri="{FF2B5EF4-FFF2-40B4-BE49-F238E27FC236}">
                    <a16:creationId xmlns:a16="http://schemas.microsoft.com/office/drawing/2014/main" id="{2658434A-125A-F31F-C0CB-5C51C465E76F}"/>
                  </a:ext>
                </a:extLst>
              </p:cNvPr>
              <p:cNvSpPr/>
              <p:nvPr/>
            </p:nvSpPr>
            <p:spPr>
              <a:xfrm>
                <a:off x="4705832" y="45154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43" name="Freeform: Shape 342">
                <a:extLst>
                  <a:ext uri="{FF2B5EF4-FFF2-40B4-BE49-F238E27FC236}">
                    <a16:creationId xmlns:a16="http://schemas.microsoft.com/office/drawing/2014/main" id="{57E23724-E0E5-7D0A-7562-7F04DFDF919A}"/>
                  </a:ext>
                </a:extLst>
              </p:cNvPr>
              <p:cNvSpPr/>
              <p:nvPr/>
            </p:nvSpPr>
            <p:spPr>
              <a:xfrm>
                <a:off x="4956911" y="47175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44" name="Freeform: Shape 343">
                <a:extLst>
                  <a:ext uri="{FF2B5EF4-FFF2-40B4-BE49-F238E27FC236}">
                    <a16:creationId xmlns:a16="http://schemas.microsoft.com/office/drawing/2014/main" id="{96F7DE59-ED1C-5228-A7CA-0266B53BAD65}"/>
                  </a:ext>
                </a:extLst>
              </p:cNvPr>
              <p:cNvSpPr/>
              <p:nvPr/>
            </p:nvSpPr>
            <p:spPr>
              <a:xfrm>
                <a:off x="5074354" y="5016017"/>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45" name="Freeform: Shape 344">
                <a:extLst>
                  <a:ext uri="{FF2B5EF4-FFF2-40B4-BE49-F238E27FC236}">
                    <a16:creationId xmlns:a16="http://schemas.microsoft.com/office/drawing/2014/main" id="{0B77A2EE-0BF0-CEE1-D8EA-4662FB785A0D}"/>
                  </a:ext>
                </a:extLst>
              </p:cNvPr>
              <p:cNvSpPr/>
              <p:nvPr/>
            </p:nvSpPr>
            <p:spPr>
              <a:xfrm>
                <a:off x="4609439" y="521975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46" name="Freeform: Shape 345">
                <a:extLst>
                  <a:ext uri="{FF2B5EF4-FFF2-40B4-BE49-F238E27FC236}">
                    <a16:creationId xmlns:a16="http://schemas.microsoft.com/office/drawing/2014/main" id="{EA7A2500-AB4B-E41C-4D3B-B8F33A23C52C}"/>
                  </a:ext>
                </a:extLst>
              </p:cNvPr>
              <p:cNvSpPr/>
              <p:nvPr/>
            </p:nvSpPr>
            <p:spPr>
              <a:xfrm>
                <a:off x="4164241" y="430107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4" y="13944"/>
                      <a:pt x="14662" y="12706"/>
                      <a:pt x="15424" y="11277"/>
                    </a:cubicBezTo>
                    <a:cubicBezTo>
                      <a:pt x="18758"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47" name="Freeform: Shape 346">
                <a:extLst>
                  <a:ext uri="{FF2B5EF4-FFF2-40B4-BE49-F238E27FC236}">
                    <a16:creationId xmlns:a16="http://schemas.microsoft.com/office/drawing/2014/main" id="{82EDB43B-58DB-C297-CAFB-22DEF0ECC3B0}"/>
                  </a:ext>
                </a:extLst>
              </p:cNvPr>
              <p:cNvSpPr/>
              <p:nvPr/>
            </p:nvSpPr>
            <p:spPr>
              <a:xfrm>
                <a:off x="3982027" y="43448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48" name="Freeform: Shape 347">
                <a:extLst>
                  <a:ext uri="{FF2B5EF4-FFF2-40B4-BE49-F238E27FC236}">
                    <a16:creationId xmlns:a16="http://schemas.microsoft.com/office/drawing/2014/main" id="{B5410086-C7EE-ED35-1D5C-B96758D2B253}"/>
                  </a:ext>
                </a:extLst>
              </p:cNvPr>
              <p:cNvSpPr/>
              <p:nvPr/>
            </p:nvSpPr>
            <p:spPr>
              <a:xfrm rot="-3747056">
                <a:off x="3350186" y="4607721"/>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349" name="Freeform: Shape 348">
                <a:extLst>
                  <a:ext uri="{FF2B5EF4-FFF2-40B4-BE49-F238E27FC236}">
                    <a16:creationId xmlns:a16="http://schemas.microsoft.com/office/drawing/2014/main" id="{4ACC2C34-5AE5-D269-A38C-7C9DC931CE17}"/>
                  </a:ext>
                </a:extLst>
              </p:cNvPr>
              <p:cNvSpPr/>
              <p:nvPr/>
            </p:nvSpPr>
            <p:spPr>
              <a:xfrm>
                <a:off x="3057626" y="4763319"/>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662"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50" name="Freeform: Shape 349">
                <a:extLst>
                  <a:ext uri="{FF2B5EF4-FFF2-40B4-BE49-F238E27FC236}">
                    <a16:creationId xmlns:a16="http://schemas.microsoft.com/office/drawing/2014/main" id="{DC3F884C-48D4-6B29-8B21-B1850A2E0A74}"/>
                  </a:ext>
                </a:extLst>
              </p:cNvPr>
              <p:cNvSpPr/>
              <p:nvPr/>
            </p:nvSpPr>
            <p:spPr>
              <a:xfrm>
                <a:off x="3514921" y="489543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6"/>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1" name="Freeform: Shape 350">
                <a:extLst>
                  <a:ext uri="{FF2B5EF4-FFF2-40B4-BE49-F238E27FC236}">
                    <a16:creationId xmlns:a16="http://schemas.microsoft.com/office/drawing/2014/main" id="{2573E76D-28F7-CC5A-28AB-4E3C80D0A6F5}"/>
                  </a:ext>
                </a:extLst>
              </p:cNvPr>
              <p:cNvSpPr/>
              <p:nvPr/>
            </p:nvSpPr>
            <p:spPr>
              <a:xfrm>
                <a:off x="4924716" y="5105266"/>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2" name="Freeform: Shape 351">
                <a:extLst>
                  <a:ext uri="{FF2B5EF4-FFF2-40B4-BE49-F238E27FC236}">
                    <a16:creationId xmlns:a16="http://schemas.microsoft.com/office/drawing/2014/main" id="{BA304A8D-4AB6-9696-EC13-A03B606F030D}"/>
                  </a:ext>
                </a:extLst>
              </p:cNvPr>
              <p:cNvSpPr/>
              <p:nvPr/>
            </p:nvSpPr>
            <p:spPr>
              <a:xfrm>
                <a:off x="4737646" y="519032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3" name="Freeform: Shape 352">
                <a:extLst>
                  <a:ext uri="{FF2B5EF4-FFF2-40B4-BE49-F238E27FC236}">
                    <a16:creationId xmlns:a16="http://schemas.microsoft.com/office/drawing/2014/main" id="{0F903A67-1B69-CCA4-7BA6-8E1CD3302849}"/>
                  </a:ext>
                </a:extLst>
              </p:cNvPr>
              <p:cNvSpPr/>
              <p:nvPr/>
            </p:nvSpPr>
            <p:spPr>
              <a:xfrm>
                <a:off x="3928878" y="463806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4" name="Freeform: Shape 353">
                <a:extLst>
                  <a:ext uri="{FF2B5EF4-FFF2-40B4-BE49-F238E27FC236}">
                    <a16:creationId xmlns:a16="http://schemas.microsoft.com/office/drawing/2014/main" id="{67478820-51B6-D9BD-CA0D-C366E189DBD4}"/>
                  </a:ext>
                </a:extLst>
              </p:cNvPr>
              <p:cNvSpPr/>
              <p:nvPr/>
            </p:nvSpPr>
            <p:spPr>
              <a:xfrm>
                <a:off x="3454723" y="422239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5" name="Freeform: Shape 354">
                <a:extLst>
                  <a:ext uri="{FF2B5EF4-FFF2-40B4-BE49-F238E27FC236}">
                    <a16:creationId xmlns:a16="http://schemas.microsoft.com/office/drawing/2014/main" id="{5A477235-DFA0-CEC8-F34B-CEF4F4990A70}"/>
                  </a:ext>
                </a:extLst>
              </p:cNvPr>
              <p:cNvSpPr/>
              <p:nvPr/>
            </p:nvSpPr>
            <p:spPr>
              <a:xfrm>
                <a:off x="3322040" y="405065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6" name="Freeform: Shape 355">
                <a:extLst>
                  <a:ext uri="{FF2B5EF4-FFF2-40B4-BE49-F238E27FC236}">
                    <a16:creationId xmlns:a16="http://schemas.microsoft.com/office/drawing/2014/main" id="{E260BC11-1223-2B95-FA89-C765B578D08C}"/>
                  </a:ext>
                </a:extLst>
              </p:cNvPr>
              <p:cNvSpPr/>
              <p:nvPr/>
            </p:nvSpPr>
            <p:spPr>
              <a:xfrm>
                <a:off x="3735139" y="3338093"/>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57" name="Freeform: Shape 356">
                <a:extLst>
                  <a:ext uri="{FF2B5EF4-FFF2-40B4-BE49-F238E27FC236}">
                    <a16:creationId xmlns:a16="http://schemas.microsoft.com/office/drawing/2014/main" id="{6CA94109-5C38-D683-1D94-8D821EE72B01}"/>
                  </a:ext>
                </a:extLst>
              </p:cNvPr>
              <p:cNvSpPr/>
              <p:nvPr/>
            </p:nvSpPr>
            <p:spPr>
              <a:xfrm>
                <a:off x="3898302" y="3995890"/>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58" name="Freeform: Shape 357">
                <a:extLst>
                  <a:ext uri="{FF2B5EF4-FFF2-40B4-BE49-F238E27FC236}">
                    <a16:creationId xmlns:a16="http://schemas.microsoft.com/office/drawing/2014/main" id="{7B979640-AAD9-9FE2-1F99-1837A0B36FDE}"/>
                  </a:ext>
                </a:extLst>
              </p:cNvPr>
              <p:cNvSpPr/>
              <p:nvPr/>
            </p:nvSpPr>
            <p:spPr>
              <a:xfrm>
                <a:off x="3227266" y="314940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755"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59" name="Freeform: Shape 358">
                <a:extLst>
                  <a:ext uri="{FF2B5EF4-FFF2-40B4-BE49-F238E27FC236}">
                    <a16:creationId xmlns:a16="http://schemas.microsoft.com/office/drawing/2014/main" id="{A1C9F65B-11EF-A5B5-CF1D-DFD03A80DDD9}"/>
                  </a:ext>
                </a:extLst>
              </p:cNvPr>
              <p:cNvSpPr/>
              <p:nvPr/>
            </p:nvSpPr>
            <p:spPr>
              <a:xfrm>
                <a:off x="3171069" y="3222269"/>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757" y="12706"/>
                      <a:pt x="15424" y="11278"/>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0" name="Freeform: Shape 359">
                <a:extLst>
                  <a:ext uri="{FF2B5EF4-FFF2-40B4-BE49-F238E27FC236}">
                    <a16:creationId xmlns:a16="http://schemas.microsoft.com/office/drawing/2014/main" id="{1EC591B7-5931-BAF4-83E5-1118E3FC4F67}"/>
                  </a:ext>
                </a:extLst>
              </p:cNvPr>
              <p:cNvSpPr/>
              <p:nvPr/>
            </p:nvSpPr>
            <p:spPr>
              <a:xfrm>
                <a:off x="2724823" y="40909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1" name="Freeform: Shape 360">
                <a:extLst>
                  <a:ext uri="{FF2B5EF4-FFF2-40B4-BE49-F238E27FC236}">
                    <a16:creationId xmlns:a16="http://schemas.microsoft.com/office/drawing/2014/main" id="{51775211-C4DA-ABCC-1C2A-6D623D4D24A7}"/>
                  </a:ext>
                </a:extLst>
              </p:cNvPr>
              <p:cNvSpPr/>
              <p:nvPr/>
            </p:nvSpPr>
            <p:spPr>
              <a:xfrm rot="-3747056">
                <a:off x="2932083" y="414821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362" name="Freeform: Shape 361">
                <a:extLst>
                  <a:ext uri="{FF2B5EF4-FFF2-40B4-BE49-F238E27FC236}">
                    <a16:creationId xmlns:a16="http://schemas.microsoft.com/office/drawing/2014/main" id="{27ECCEE0-E4EB-49A9-ED82-571B1DDCCBD6}"/>
                  </a:ext>
                </a:extLst>
              </p:cNvPr>
              <p:cNvSpPr/>
              <p:nvPr/>
            </p:nvSpPr>
            <p:spPr>
              <a:xfrm>
                <a:off x="3104108" y="3856063"/>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63" name="Freeform: Shape 362">
                <a:extLst>
                  <a:ext uri="{FF2B5EF4-FFF2-40B4-BE49-F238E27FC236}">
                    <a16:creationId xmlns:a16="http://schemas.microsoft.com/office/drawing/2014/main" id="{43A385D9-DB55-AF44-8D59-C842EBF7CC43}"/>
                  </a:ext>
                </a:extLst>
              </p:cNvPr>
              <p:cNvSpPr/>
              <p:nvPr/>
            </p:nvSpPr>
            <p:spPr>
              <a:xfrm>
                <a:off x="3090487" y="368118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4" name="Freeform: Shape 363">
                <a:extLst>
                  <a:ext uri="{FF2B5EF4-FFF2-40B4-BE49-F238E27FC236}">
                    <a16:creationId xmlns:a16="http://schemas.microsoft.com/office/drawing/2014/main" id="{E118FF97-9836-0564-CE02-A2F133085BD4}"/>
                  </a:ext>
                </a:extLst>
              </p:cNvPr>
              <p:cNvSpPr/>
              <p:nvPr/>
            </p:nvSpPr>
            <p:spPr>
              <a:xfrm>
                <a:off x="2782925" y="3616414"/>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5"/>
                      <a:pt x="14757"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65" name="Freeform: Shape 364">
                <a:extLst>
                  <a:ext uri="{FF2B5EF4-FFF2-40B4-BE49-F238E27FC236}">
                    <a16:creationId xmlns:a16="http://schemas.microsoft.com/office/drawing/2014/main" id="{80B3C449-2FCE-64AE-2028-7501258F15E0}"/>
                  </a:ext>
                </a:extLst>
              </p:cNvPr>
              <p:cNvSpPr/>
              <p:nvPr/>
            </p:nvSpPr>
            <p:spPr>
              <a:xfrm>
                <a:off x="2481554" y="454462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6" name="Freeform: Shape 365">
                <a:extLst>
                  <a:ext uri="{FF2B5EF4-FFF2-40B4-BE49-F238E27FC236}">
                    <a16:creationId xmlns:a16="http://schemas.microsoft.com/office/drawing/2014/main" id="{6E0E9AD3-CA44-697D-74B7-0383EF391883}"/>
                  </a:ext>
                </a:extLst>
              </p:cNvPr>
              <p:cNvSpPr/>
              <p:nvPr/>
            </p:nvSpPr>
            <p:spPr>
              <a:xfrm>
                <a:off x="2696152" y="511745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7" name="Freeform: Shape 366">
                <a:extLst>
                  <a:ext uri="{FF2B5EF4-FFF2-40B4-BE49-F238E27FC236}">
                    <a16:creationId xmlns:a16="http://schemas.microsoft.com/office/drawing/2014/main" id="{2D1DD1A8-E22A-826E-8FED-19556A4EA4A6}"/>
                  </a:ext>
                </a:extLst>
              </p:cNvPr>
              <p:cNvSpPr/>
              <p:nvPr/>
            </p:nvSpPr>
            <p:spPr>
              <a:xfrm>
                <a:off x="2861697" y="52188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68" name="Freeform: Shape 367">
                <a:extLst>
                  <a:ext uri="{FF2B5EF4-FFF2-40B4-BE49-F238E27FC236}">
                    <a16:creationId xmlns:a16="http://schemas.microsoft.com/office/drawing/2014/main" id="{40405EE7-8E67-5622-AF4B-FD305AAA217F}"/>
                  </a:ext>
                </a:extLst>
              </p:cNvPr>
              <p:cNvSpPr/>
              <p:nvPr/>
            </p:nvSpPr>
            <p:spPr>
              <a:xfrm>
                <a:off x="3177641" y="546788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369" name="Freeform: Shape 368">
                <a:extLst>
                  <a:ext uri="{FF2B5EF4-FFF2-40B4-BE49-F238E27FC236}">
                    <a16:creationId xmlns:a16="http://schemas.microsoft.com/office/drawing/2014/main" id="{4ED31308-D440-E621-AED7-3D77EC1BD562}"/>
                  </a:ext>
                </a:extLst>
              </p:cNvPr>
              <p:cNvSpPr/>
              <p:nvPr/>
            </p:nvSpPr>
            <p:spPr>
              <a:xfrm>
                <a:off x="3463772" y="5506269"/>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70" name="Freeform: Shape 369">
                <a:extLst>
                  <a:ext uri="{FF2B5EF4-FFF2-40B4-BE49-F238E27FC236}">
                    <a16:creationId xmlns:a16="http://schemas.microsoft.com/office/drawing/2014/main" id="{7138F7DD-4DA1-F316-0583-BBAB99C34B01}"/>
                  </a:ext>
                </a:extLst>
              </p:cNvPr>
              <p:cNvSpPr/>
              <p:nvPr/>
            </p:nvSpPr>
            <p:spPr>
              <a:xfrm>
                <a:off x="3549783" y="557265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755"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71" name="Freeform: Shape 370">
                <a:extLst>
                  <a:ext uri="{FF2B5EF4-FFF2-40B4-BE49-F238E27FC236}">
                    <a16:creationId xmlns:a16="http://schemas.microsoft.com/office/drawing/2014/main" id="{62D0E08E-4CCB-AAB9-C44B-CD0C327D9E05}"/>
                  </a:ext>
                </a:extLst>
              </p:cNvPr>
              <p:cNvSpPr/>
              <p:nvPr/>
            </p:nvSpPr>
            <p:spPr>
              <a:xfrm>
                <a:off x="3644557" y="580945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4" y="13945"/>
                      <a:pt x="14757" y="12706"/>
                      <a:pt x="15424" y="11277"/>
                    </a:cubicBezTo>
                    <a:cubicBezTo>
                      <a:pt x="18758"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72" name="Freeform: Shape 371">
                <a:extLst>
                  <a:ext uri="{FF2B5EF4-FFF2-40B4-BE49-F238E27FC236}">
                    <a16:creationId xmlns:a16="http://schemas.microsoft.com/office/drawing/2014/main" id="{FEB3B8D3-8657-1D35-5639-7AC64F82A837}"/>
                  </a:ext>
                </a:extLst>
              </p:cNvPr>
              <p:cNvSpPr/>
              <p:nvPr/>
            </p:nvSpPr>
            <p:spPr>
              <a:xfrm>
                <a:off x="4001744" y="598213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756" y="1467"/>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373" name="Freeform: Shape 372">
                <a:extLst>
                  <a:ext uri="{FF2B5EF4-FFF2-40B4-BE49-F238E27FC236}">
                    <a16:creationId xmlns:a16="http://schemas.microsoft.com/office/drawing/2014/main" id="{BE91E86A-E514-6485-3C46-C30661D4313B}"/>
                  </a:ext>
                </a:extLst>
              </p:cNvPr>
              <p:cNvSpPr/>
              <p:nvPr/>
            </p:nvSpPr>
            <p:spPr>
              <a:xfrm>
                <a:off x="4166431" y="612044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757" y="12706"/>
                      <a:pt x="15424" y="11277"/>
                    </a:cubicBezTo>
                    <a:cubicBezTo>
                      <a:pt x="18758" y="4324"/>
                      <a:pt x="11709" y="-2343"/>
                      <a:pt x="4375" y="800"/>
                    </a:cubicBezTo>
                    <a:cubicBezTo>
                      <a:pt x="2851" y="1562"/>
                      <a:pt x="1612"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374" name="Freeform: Shape 373">
                <a:extLst>
                  <a:ext uri="{FF2B5EF4-FFF2-40B4-BE49-F238E27FC236}">
                    <a16:creationId xmlns:a16="http://schemas.microsoft.com/office/drawing/2014/main" id="{C5C61F3B-F6F2-031B-22AB-6FD0A4D24D40}"/>
                  </a:ext>
                </a:extLst>
              </p:cNvPr>
              <p:cNvSpPr/>
              <p:nvPr/>
            </p:nvSpPr>
            <p:spPr>
              <a:xfrm>
                <a:off x="5010156" y="6082246"/>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662"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75" name="Freeform: Shape 374">
                <a:extLst>
                  <a:ext uri="{FF2B5EF4-FFF2-40B4-BE49-F238E27FC236}">
                    <a16:creationId xmlns:a16="http://schemas.microsoft.com/office/drawing/2014/main" id="{57682C27-0751-11CD-62FB-F9CF9BEE53E2}"/>
                  </a:ext>
                </a:extLst>
              </p:cNvPr>
              <p:cNvSpPr/>
              <p:nvPr/>
            </p:nvSpPr>
            <p:spPr>
              <a:xfrm>
                <a:off x="5842355" y="6098629"/>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757" y="12706"/>
                      <a:pt x="15424" y="11278"/>
                    </a:cubicBezTo>
                    <a:cubicBezTo>
                      <a:pt x="18758"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76" name="Freeform: Shape 375">
                <a:extLst>
                  <a:ext uri="{FF2B5EF4-FFF2-40B4-BE49-F238E27FC236}">
                    <a16:creationId xmlns:a16="http://schemas.microsoft.com/office/drawing/2014/main" id="{8C23A9CF-9A54-0073-9527-D1127E8355F9}"/>
                  </a:ext>
                </a:extLst>
              </p:cNvPr>
              <p:cNvSpPr/>
              <p:nvPr/>
            </p:nvSpPr>
            <p:spPr>
              <a:xfrm>
                <a:off x="6445669" y="620769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77" name="Freeform: Shape 376">
                <a:extLst>
                  <a:ext uri="{FF2B5EF4-FFF2-40B4-BE49-F238E27FC236}">
                    <a16:creationId xmlns:a16="http://schemas.microsoft.com/office/drawing/2014/main" id="{5CEFF66C-CE4D-F4B6-4DAC-6423CBA5002B}"/>
                  </a:ext>
                </a:extLst>
              </p:cNvPr>
              <p:cNvSpPr/>
              <p:nvPr/>
            </p:nvSpPr>
            <p:spPr>
              <a:xfrm>
                <a:off x="6909250" y="626388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378" name="Freeform: Shape 377">
                <a:extLst>
                  <a:ext uri="{FF2B5EF4-FFF2-40B4-BE49-F238E27FC236}">
                    <a16:creationId xmlns:a16="http://schemas.microsoft.com/office/drawing/2014/main" id="{C7635340-9996-E0E7-46E7-D6EB8B8DBDEA}"/>
                  </a:ext>
                </a:extLst>
              </p:cNvPr>
              <p:cNvSpPr/>
              <p:nvPr/>
            </p:nvSpPr>
            <p:spPr>
              <a:xfrm>
                <a:off x="7487227" y="6291605"/>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5"/>
                      <a:pt x="11899" y="14611"/>
                    </a:cubicBezTo>
                    <a:cubicBezTo>
                      <a:pt x="13423" y="13945"/>
                      <a:pt x="14757" y="12706"/>
                      <a:pt x="15424" y="11277"/>
                    </a:cubicBezTo>
                    <a:cubicBezTo>
                      <a:pt x="18758" y="4324"/>
                      <a:pt x="11709" y="-2343"/>
                      <a:pt x="4375" y="800"/>
                    </a:cubicBezTo>
                    <a:cubicBezTo>
                      <a:pt x="2851" y="1467"/>
                      <a:pt x="1517" y="2610"/>
                      <a:pt x="851" y="4133"/>
                    </a:cubicBezTo>
                    <a:close/>
                  </a:path>
                </a:pathLst>
              </a:custGeom>
              <a:solidFill>
                <a:srgbClr val="FFFFFF"/>
              </a:solidFill>
              <a:ln w="9525" cap="flat">
                <a:noFill/>
                <a:prstDash val="solid"/>
                <a:miter/>
              </a:ln>
            </p:spPr>
            <p:txBody>
              <a:bodyPr rtlCol="0" anchor="ctr"/>
              <a:lstStyle/>
              <a:p>
                <a:endParaRPr lang="en-IN" sz="1050"/>
              </a:p>
            </p:txBody>
          </p:sp>
          <p:sp>
            <p:nvSpPr>
              <p:cNvPr id="379" name="Freeform: Shape 378">
                <a:extLst>
                  <a:ext uri="{FF2B5EF4-FFF2-40B4-BE49-F238E27FC236}">
                    <a16:creationId xmlns:a16="http://schemas.microsoft.com/office/drawing/2014/main" id="{A912A336-CE57-0482-4752-129086D53D15}"/>
                  </a:ext>
                </a:extLst>
              </p:cNvPr>
              <p:cNvSpPr/>
              <p:nvPr/>
            </p:nvSpPr>
            <p:spPr>
              <a:xfrm>
                <a:off x="8209127" y="6291224"/>
                <a:ext cx="16273" cy="15411"/>
              </a:xfrm>
              <a:custGeom>
                <a:avLst/>
                <a:gdLst>
                  <a:gd name="connsiteX0" fmla="*/ 850 w 16273"/>
                  <a:gd name="connsiteY0" fmla="*/ 4133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3"/>
                    </a:moveTo>
                    <a:cubicBezTo>
                      <a:pt x="-2483" y="11087"/>
                      <a:pt x="4565" y="17754"/>
                      <a:pt x="11899" y="14611"/>
                    </a:cubicBezTo>
                    <a:cubicBezTo>
                      <a:pt x="13423" y="13945"/>
                      <a:pt x="14662" y="12706"/>
                      <a:pt x="15423" y="11277"/>
                    </a:cubicBezTo>
                    <a:cubicBezTo>
                      <a:pt x="18757" y="4324"/>
                      <a:pt x="11709" y="-2343"/>
                      <a:pt x="4375" y="800"/>
                    </a:cubicBezTo>
                    <a:cubicBezTo>
                      <a:pt x="2851" y="1467"/>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380" name="Freeform: Shape 379">
                <a:extLst>
                  <a:ext uri="{FF2B5EF4-FFF2-40B4-BE49-F238E27FC236}">
                    <a16:creationId xmlns:a16="http://schemas.microsoft.com/office/drawing/2014/main" id="{F5AABF37-91C1-0F2E-A826-51FFDCD06418}"/>
                  </a:ext>
                </a:extLst>
              </p:cNvPr>
              <p:cNvSpPr/>
              <p:nvPr/>
            </p:nvSpPr>
            <p:spPr>
              <a:xfrm>
                <a:off x="8760434" y="6316751"/>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4" y="11087"/>
                      <a:pt x="4565" y="17754"/>
                      <a:pt x="11899" y="14611"/>
                    </a:cubicBezTo>
                    <a:cubicBezTo>
                      <a:pt x="13424" y="13945"/>
                      <a:pt x="14662" y="12706"/>
                      <a:pt x="15424" y="11277"/>
                    </a:cubicBezTo>
                    <a:cubicBezTo>
                      <a:pt x="18758" y="4324"/>
                      <a:pt x="11709" y="-2343"/>
                      <a:pt x="4375" y="800"/>
                    </a:cubicBezTo>
                    <a:cubicBezTo>
                      <a:pt x="2756" y="1467"/>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381" name="Freeform: Shape 380">
                <a:extLst>
                  <a:ext uri="{FF2B5EF4-FFF2-40B4-BE49-F238E27FC236}">
                    <a16:creationId xmlns:a16="http://schemas.microsoft.com/office/drawing/2014/main" id="{446C80B2-4302-FAA0-6ACE-98FFE8F15D00}"/>
                  </a:ext>
                </a:extLst>
              </p:cNvPr>
              <p:cNvSpPr/>
              <p:nvPr/>
            </p:nvSpPr>
            <p:spPr>
              <a:xfrm>
                <a:off x="9842284" y="6281795"/>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3" y="11087"/>
                      <a:pt x="4565" y="17754"/>
                      <a:pt x="11899" y="14611"/>
                    </a:cubicBezTo>
                    <a:cubicBezTo>
                      <a:pt x="13423" y="13944"/>
                      <a:pt x="14661" y="12706"/>
                      <a:pt x="15424" y="11277"/>
                    </a:cubicBezTo>
                    <a:cubicBezTo>
                      <a:pt x="18758" y="4324"/>
                      <a:pt x="11709" y="-2343"/>
                      <a:pt x="4375" y="800"/>
                    </a:cubicBezTo>
                    <a:cubicBezTo>
                      <a:pt x="2851" y="1466"/>
                      <a:pt x="1612"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382" name="Freeform: Shape 381">
                <a:extLst>
                  <a:ext uri="{FF2B5EF4-FFF2-40B4-BE49-F238E27FC236}">
                    <a16:creationId xmlns:a16="http://schemas.microsoft.com/office/drawing/2014/main" id="{CDBBB748-EA31-43A6-5FCE-D3EB900AC896}"/>
                  </a:ext>
                </a:extLst>
              </p:cNvPr>
              <p:cNvSpPr/>
              <p:nvPr/>
            </p:nvSpPr>
            <p:spPr>
              <a:xfrm>
                <a:off x="10313581" y="6288367"/>
                <a:ext cx="16273" cy="15410"/>
              </a:xfrm>
              <a:custGeom>
                <a:avLst/>
                <a:gdLst>
                  <a:gd name="connsiteX0" fmla="*/ 850 w 16273"/>
                  <a:gd name="connsiteY0" fmla="*/ 4133 h 15410"/>
                  <a:gd name="connsiteX1" fmla="*/ 11899 w 16273"/>
                  <a:gd name="connsiteY1" fmla="*/ 14611 h 15410"/>
                  <a:gd name="connsiteX2" fmla="*/ 15423 w 16273"/>
                  <a:gd name="connsiteY2" fmla="*/ 11277 h 15410"/>
                  <a:gd name="connsiteX3" fmla="*/ 4375 w 16273"/>
                  <a:gd name="connsiteY3" fmla="*/ 800 h 15410"/>
                  <a:gd name="connsiteX4" fmla="*/ 850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0" y="4133"/>
                    </a:moveTo>
                    <a:cubicBezTo>
                      <a:pt x="-2483" y="11087"/>
                      <a:pt x="4565" y="17754"/>
                      <a:pt x="11899" y="14611"/>
                    </a:cubicBezTo>
                    <a:cubicBezTo>
                      <a:pt x="13423" y="13944"/>
                      <a:pt x="14662" y="12706"/>
                      <a:pt x="15423" y="11277"/>
                    </a:cubicBezTo>
                    <a:cubicBezTo>
                      <a:pt x="18757" y="4324"/>
                      <a:pt x="11709" y="-2343"/>
                      <a:pt x="4375" y="800"/>
                    </a:cubicBezTo>
                    <a:cubicBezTo>
                      <a:pt x="2851" y="1562"/>
                      <a:pt x="1613"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383" name="Freeform: Shape 382">
                <a:extLst>
                  <a:ext uri="{FF2B5EF4-FFF2-40B4-BE49-F238E27FC236}">
                    <a16:creationId xmlns:a16="http://schemas.microsoft.com/office/drawing/2014/main" id="{3E8BEB4C-1D91-6A78-7DFF-8960619C30D3}"/>
                  </a:ext>
                </a:extLst>
              </p:cNvPr>
              <p:cNvSpPr/>
              <p:nvPr/>
            </p:nvSpPr>
            <p:spPr>
              <a:xfrm>
                <a:off x="10648670" y="6285223"/>
                <a:ext cx="16273" cy="15411"/>
              </a:xfrm>
              <a:custGeom>
                <a:avLst/>
                <a:gdLst>
                  <a:gd name="connsiteX0" fmla="*/ 851 w 16273"/>
                  <a:gd name="connsiteY0" fmla="*/ 4133 h 15411"/>
                  <a:gd name="connsiteX1" fmla="*/ 11899 w 16273"/>
                  <a:gd name="connsiteY1" fmla="*/ 14611 h 15411"/>
                  <a:gd name="connsiteX2" fmla="*/ 15423 w 16273"/>
                  <a:gd name="connsiteY2" fmla="*/ 11277 h 15411"/>
                  <a:gd name="connsiteX3" fmla="*/ 4375 w 16273"/>
                  <a:gd name="connsiteY3" fmla="*/ 800 h 15411"/>
                  <a:gd name="connsiteX4" fmla="*/ 851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3"/>
                    </a:moveTo>
                    <a:cubicBezTo>
                      <a:pt x="-2484" y="11087"/>
                      <a:pt x="4565" y="17754"/>
                      <a:pt x="11899" y="14611"/>
                    </a:cubicBezTo>
                    <a:cubicBezTo>
                      <a:pt x="13423" y="13945"/>
                      <a:pt x="14757" y="12706"/>
                      <a:pt x="15423" y="11277"/>
                    </a:cubicBezTo>
                    <a:cubicBezTo>
                      <a:pt x="18757" y="4324"/>
                      <a:pt x="11708" y="-2343"/>
                      <a:pt x="4375" y="800"/>
                    </a:cubicBezTo>
                    <a:cubicBezTo>
                      <a:pt x="2851" y="1467"/>
                      <a:pt x="1612" y="2610"/>
                      <a:pt x="851" y="4133"/>
                    </a:cubicBezTo>
                    <a:close/>
                  </a:path>
                </a:pathLst>
              </a:custGeom>
              <a:solidFill>
                <a:srgbClr val="FFFFFF"/>
              </a:solidFill>
              <a:ln w="9525" cap="flat">
                <a:noFill/>
                <a:prstDash val="solid"/>
                <a:miter/>
              </a:ln>
            </p:spPr>
            <p:txBody>
              <a:bodyPr rtlCol="0" anchor="ctr"/>
              <a:lstStyle/>
              <a:p>
                <a:endParaRPr lang="en-IN" sz="1050"/>
              </a:p>
            </p:txBody>
          </p:sp>
          <p:sp>
            <p:nvSpPr>
              <p:cNvPr id="384" name="Freeform: Shape 383">
                <a:extLst>
                  <a:ext uri="{FF2B5EF4-FFF2-40B4-BE49-F238E27FC236}">
                    <a16:creationId xmlns:a16="http://schemas.microsoft.com/office/drawing/2014/main" id="{83D2A9C0-556B-83BD-05A4-7D22B6FB9C33}"/>
                  </a:ext>
                </a:extLst>
              </p:cNvPr>
              <p:cNvSpPr/>
              <p:nvPr/>
            </p:nvSpPr>
            <p:spPr>
              <a:xfrm rot="-3747056">
                <a:off x="10915657" y="6114515"/>
                <a:ext cx="14668" cy="16192"/>
              </a:xfrm>
              <a:custGeom>
                <a:avLst/>
                <a:gdLst>
                  <a:gd name="connsiteX0" fmla="*/ 14669 w 14668"/>
                  <a:gd name="connsiteY0" fmla="*/ 8096 h 16192"/>
                  <a:gd name="connsiteX1" fmla="*/ 7334 w 14668"/>
                  <a:gd name="connsiteY1" fmla="*/ 16192 h 16192"/>
                  <a:gd name="connsiteX2" fmla="*/ 0 w 14668"/>
                  <a:gd name="connsiteY2" fmla="*/ 8096 h 16192"/>
                  <a:gd name="connsiteX3" fmla="*/ 7334 w 14668"/>
                  <a:gd name="connsiteY3" fmla="*/ 1 h 16192"/>
                  <a:gd name="connsiteX4" fmla="*/ 14669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9" y="8096"/>
                    </a:moveTo>
                    <a:cubicBezTo>
                      <a:pt x="14669" y="12568"/>
                      <a:pt x="11385" y="16192"/>
                      <a:pt x="7334" y="16192"/>
                    </a:cubicBezTo>
                    <a:cubicBezTo>
                      <a:pt x="3284" y="16192"/>
                      <a:pt x="0" y="12568"/>
                      <a:pt x="0" y="8096"/>
                    </a:cubicBezTo>
                    <a:cubicBezTo>
                      <a:pt x="0" y="3625"/>
                      <a:pt x="3284" y="1"/>
                      <a:pt x="7334" y="1"/>
                    </a:cubicBezTo>
                    <a:cubicBezTo>
                      <a:pt x="11385" y="1"/>
                      <a:pt x="14669" y="3625"/>
                      <a:pt x="14669" y="8096"/>
                    </a:cubicBezTo>
                    <a:close/>
                  </a:path>
                </a:pathLst>
              </a:custGeom>
              <a:solidFill>
                <a:srgbClr val="FFFFFF"/>
              </a:solidFill>
              <a:ln w="9525" cap="flat">
                <a:noFill/>
                <a:prstDash val="solid"/>
                <a:miter/>
              </a:ln>
            </p:spPr>
            <p:txBody>
              <a:bodyPr rtlCol="0" anchor="ctr"/>
              <a:lstStyle/>
              <a:p>
                <a:endParaRPr lang="en-IN" sz="1050"/>
              </a:p>
            </p:txBody>
          </p:sp>
          <p:sp>
            <p:nvSpPr>
              <p:cNvPr id="385" name="Freeform: Shape 384">
                <a:extLst>
                  <a:ext uri="{FF2B5EF4-FFF2-40B4-BE49-F238E27FC236}">
                    <a16:creationId xmlns:a16="http://schemas.microsoft.com/office/drawing/2014/main" id="{EA78037F-70E0-FAFA-CE50-28D2827070A2}"/>
                  </a:ext>
                </a:extLst>
              </p:cNvPr>
              <p:cNvSpPr/>
              <p:nvPr/>
            </p:nvSpPr>
            <p:spPr>
              <a:xfrm>
                <a:off x="11200835" y="5399113"/>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7" y="4324"/>
                      <a:pt x="11709" y="-2343"/>
                      <a:pt x="4375" y="800"/>
                    </a:cubicBezTo>
                    <a:cubicBezTo>
                      <a:pt x="2850"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86" name="Freeform: Shape 385">
                <a:extLst>
                  <a:ext uri="{FF2B5EF4-FFF2-40B4-BE49-F238E27FC236}">
                    <a16:creationId xmlns:a16="http://schemas.microsoft.com/office/drawing/2014/main" id="{295F9135-0714-9EC2-C0AD-62072A7A2B45}"/>
                  </a:ext>
                </a:extLst>
              </p:cNvPr>
              <p:cNvSpPr/>
              <p:nvPr/>
            </p:nvSpPr>
            <p:spPr>
              <a:xfrm>
                <a:off x="11205216" y="511774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7" y="4324"/>
                      <a:pt x="11709" y="-2343"/>
                      <a:pt x="4375" y="800"/>
                    </a:cubicBezTo>
                    <a:cubicBezTo>
                      <a:pt x="2850"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387" name="Freeform: Shape 386">
                <a:extLst>
                  <a:ext uri="{FF2B5EF4-FFF2-40B4-BE49-F238E27FC236}">
                    <a16:creationId xmlns:a16="http://schemas.microsoft.com/office/drawing/2014/main" id="{77ADF4F2-F0AD-4E76-E49D-18CA98FC4AD4}"/>
                  </a:ext>
                </a:extLst>
              </p:cNvPr>
              <p:cNvSpPr/>
              <p:nvPr/>
            </p:nvSpPr>
            <p:spPr>
              <a:xfrm>
                <a:off x="9853047" y="4708360"/>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88" name="Freeform: Shape 387">
                <a:extLst>
                  <a:ext uri="{FF2B5EF4-FFF2-40B4-BE49-F238E27FC236}">
                    <a16:creationId xmlns:a16="http://schemas.microsoft.com/office/drawing/2014/main" id="{30BC9073-561E-286D-7A9F-26CB00A10FBC}"/>
                  </a:ext>
                </a:extLst>
              </p:cNvPr>
              <p:cNvSpPr/>
              <p:nvPr/>
            </p:nvSpPr>
            <p:spPr>
              <a:xfrm>
                <a:off x="7562475" y="5358536"/>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8"/>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89" name="Freeform: Shape 388">
                <a:extLst>
                  <a:ext uri="{FF2B5EF4-FFF2-40B4-BE49-F238E27FC236}">
                    <a16:creationId xmlns:a16="http://schemas.microsoft.com/office/drawing/2014/main" id="{82F395FC-2F31-9E09-5196-10B1D2CD1D94}"/>
                  </a:ext>
                </a:extLst>
              </p:cNvPr>
              <p:cNvSpPr/>
              <p:nvPr/>
            </p:nvSpPr>
            <p:spPr>
              <a:xfrm>
                <a:off x="6821811" y="5559514"/>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390" name="Freeform: Shape 389">
                <a:extLst>
                  <a:ext uri="{FF2B5EF4-FFF2-40B4-BE49-F238E27FC236}">
                    <a16:creationId xmlns:a16="http://schemas.microsoft.com/office/drawing/2014/main" id="{D6648C37-80EE-FF4B-AC5D-F6F3FE308EB2}"/>
                  </a:ext>
                </a:extLst>
              </p:cNvPr>
              <p:cNvSpPr/>
              <p:nvPr/>
            </p:nvSpPr>
            <p:spPr>
              <a:xfrm>
                <a:off x="6408902" y="5202421"/>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91" name="Freeform: Shape 390">
                <a:extLst>
                  <a:ext uri="{FF2B5EF4-FFF2-40B4-BE49-F238E27FC236}">
                    <a16:creationId xmlns:a16="http://schemas.microsoft.com/office/drawing/2014/main" id="{646EA434-44E0-7278-C185-56FE5DBFA1DB}"/>
                  </a:ext>
                </a:extLst>
              </p:cNvPr>
              <p:cNvSpPr/>
              <p:nvPr/>
            </p:nvSpPr>
            <p:spPr>
              <a:xfrm>
                <a:off x="7717256" y="588203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662" y="12706"/>
                      <a:pt x="15424" y="11277"/>
                    </a:cubicBezTo>
                    <a:cubicBezTo>
                      <a:pt x="18757" y="4324"/>
                      <a:pt x="11709" y="-2343"/>
                      <a:pt x="4375" y="800"/>
                    </a:cubicBezTo>
                    <a:cubicBezTo>
                      <a:pt x="2851" y="1562"/>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92" name="Freeform: Shape 391">
                <a:extLst>
                  <a:ext uri="{FF2B5EF4-FFF2-40B4-BE49-F238E27FC236}">
                    <a16:creationId xmlns:a16="http://schemas.microsoft.com/office/drawing/2014/main" id="{C86725F3-D990-4282-2C7C-6E64548FA571}"/>
                  </a:ext>
                </a:extLst>
              </p:cNvPr>
              <p:cNvSpPr/>
              <p:nvPr/>
            </p:nvSpPr>
            <p:spPr>
              <a:xfrm>
                <a:off x="8018341" y="5186896"/>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93" name="Freeform: Shape 392">
                <a:extLst>
                  <a:ext uri="{FF2B5EF4-FFF2-40B4-BE49-F238E27FC236}">
                    <a16:creationId xmlns:a16="http://schemas.microsoft.com/office/drawing/2014/main" id="{E88BFFE8-B4B9-E17B-FD23-525BEACE9419}"/>
                  </a:ext>
                </a:extLst>
              </p:cNvPr>
              <p:cNvSpPr/>
              <p:nvPr/>
            </p:nvSpPr>
            <p:spPr>
              <a:xfrm>
                <a:off x="6677983" y="4409656"/>
                <a:ext cx="16273" cy="15410"/>
              </a:xfrm>
              <a:custGeom>
                <a:avLst/>
                <a:gdLst>
                  <a:gd name="connsiteX0" fmla="*/ 850 w 16273"/>
                  <a:gd name="connsiteY0" fmla="*/ 4134 h 15410"/>
                  <a:gd name="connsiteX1" fmla="*/ 11899 w 16273"/>
                  <a:gd name="connsiteY1" fmla="*/ 14611 h 15410"/>
                  <a:gd name="connsiteX2" fmla="*/ 15423 w 16273"/>
                  <a:gd name="connsiteY2" fmla="*/ 11278 h 15410"/>
                  <a:gd name="connsiteX3" fmla="*/ 4375 w 16273"/>
                  <a:gd name="connsiteY3" fmla="*/ 800 h 15410"/>
                  <a:gd name="connsiteX4" fmla="*/ 850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0" y="4134"/>
                    </a:moveTo>
                    <a:cubicBezTo>
                      <a:pt x="-2483" y="11087"/>
                      <a:pt x="4565" y="17754"/>
                      <a:pt x="11899" y="14611"/>
                    </a:cubicBezTo>
                    <a:cubicBezTo>
                      <a:pt x="13423" y="13945"/>
                      <a:pt x="14662" y="12706"/>
                      <a:pt x="15423"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94" name="Freeform: Shape 393">
                <a:extLst>
                  <a:ext uri="{FF2B5EF4-FFF2-40B4-BE49-F238E27FC236}">
                    <a16:creationId xmlns:a16="http://schemas.microsoft.com/office/drawing/2014/main" id="{98BE4A2B-EEFA-30CF-0209-4BD48FB9C884}"/>
                  </a:ext>
                </a:extLst>
              </p:cNvPr>
              <p:cNvSpPr/>
              <p:nvPr/>
            </p:nvSpPr>
            <p:spPr>
              <a:xfrm>
                <a:off x="6202019" y="504668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395" name="Freeform: Shape 394">
                <a:extLst>
                  <a:ext uri="{FF2B5EF4-FFF2-40B4-BE49-F238E27FC236}">
                    <a16:creationId xmlns:a16="http://schemas.microsoft.com/office/drawing/2014/main" id="{9EDEBB9F-FC5E-D491-18F0-71464513572E}"/>
                  </a:ext>
                </a:extLst>
              </p:cNvPr>
              <p:cNvSpPr/>
              <p:nvPr/>
            </p:nvSpPr>
            <p:spPr>
              <a:xfrm>
                <a:off x="7445984" y="41595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396" name="Freeform: Shape 395">
                <a:extLst>
                  <a:ext uri="{FF2B5EF4-FFF2-40B4-BE49-F238E27FC236}">
                    <a16:creationId xmlns:a16="http://schemas.microsoft.com/office/drawing/2014/main" id="{BEF85BCE-9AE8-4A3A-F861-87469757CA2C}"/>
                  </a:ext>
                </a:extLst>
              </p:cNvPr>
              <p:cNvSpPr/>
              <p:nvPr/>
            </p:nvSpPr>
            <p:spPr>
              <a:xfrm>
                <a:off x="7614672" y="4517002"/>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397" name="Freeform: Shape 396">
                <a:extLst>
                  <a:ext uri="{FF2B5EF4-FFF2-40B4-BE49-F238E27FC236}">
                    <a16:creationId xmlns:a16="http://schemas.microsoft.com/office/drawing/2014/main" id="{05633299-CFA6-B03E-EAE1-F7FBAC10234F}"/>
                  </a:ext>
                </a:extLst>
              </p:cNvPr>
              <p:cNvSpPr/>
              <p:nvPr/>
            </p:nvSpPr>
            <p:spPr>
              <a:xfrm>
                <a:off x="8017294" y="433117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98" name="Freeform: Shape 397">
                <a:extLst>
                  <a:ext uri="{FF2B5EF4-FFF2-40B4-BE49-F238E27FC236}">
                    <a16:creationId xmlns:a16="http://schemas.microsoft.com/office/drawing/2014/main" id="{62E95EDF-798D-13CD-0906-47F9F383F372}"/>
                  </a:ext>
                </a:extLst>
              </p:cNvPr>
              <p:cNvSpPr/>
              <p:nvPr/>
            </p:nvSpPr>
            <p:spPr>
              <a:xfrm>
                <a:off x="7246435" y="38475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399" name="Freeform: Shape 398">
                <a:extLst>
                  <a:ext uri="{FF2B5EF4-FFF2-40B4-BE49-F238E27FC236}">
                    <a16:creationId xmlns:a16="http://schemas.microsoft.com/office/drawing/2014/main" id="{FAD5A7E7-851B-AE96-4E3B-8B946ABDD358}"/>
                  </a:ext>
                </a:extLst>
              </p:cNvPr>
              <p:cNvSpPr/>
              <p:nvPr/>
            </p:nvSpPr>
            <p:spPr>
              <a:xfrm>
                <a:off x="6596830" y="3335998"/>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00" name="Freeform: Shape 399">
                <a:extLst>
                  <a:ext uri="{FF2B5EF4-FFF2-40B4-BE49-F238E27FC236}">
                    <a16:creationId xmlns:a16="http://schemas.microsoft.com/office/drawing/2014/main" id="{2F8A7EDA-73C1-C2A6-4726-0261A1A87D60}"/>
                  </a:ext>
                </a:extLst>
              </p:cNvPr>
              <p:cNvSpPr/>
              <p:nvPr/>
            </p:nvSpPr>
            <p:spPr>
              <a:xfrm>
                <a:off x="6396329" y="268553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01" name="Freeform: Shape 400">
                <a:extLst>
                  <a:ext uri="{FF2B5EF4-FFF2-40B4-BE49-F238E27FC236}">
                    <a16:creationId xmlns:a16="http://schemas.microsoft.com/office/drawing/2014/main" id="{CC7C89A7-7DB4-ACEA-5FE0-31EDC8E0905D}"/>
                  </a:ext>
                </a:extLst>
              </p:cNvPr>
              <p:cNvSpPr/>
              <p:nvPr/>
            </p:nvSpPr>
            <p:spPr>
              <a:xfrm>
                <a:off x="6596259" y="2813075"/>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02" name="Freeform: Shape 401">
                <a:extLst>
                  <a:ext uri="{FF2B5EF4-FFF2-40B4-BE49-F238E27FC236}">
                    <a16:creationId xmlns:a16="http://schemas.microsoft.com/office/drawing/2014/main" id="{ED63408B-CB74-E85A-BA5C-CFEFF4B01781}"/>
                  </a:ext>
                </a:extLst>
              </p:cNvPr>
              <p:cNvSpPr/>
              <p:nvPr/>
            </p:nvSpPr>
            <p:spPr>
              <a:xfrm>
                <a:off x="7036219" y="300500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03" name="Freeform: Shape 402">
                <a:extLst>
                  <a:ext uri="{FF2B5EF4-FFF2-40B4-BE49-F238E27FC236}">
                    <a16:creationId xmlns:a16="http://schemas.microsoft.com/office/drawing/2014/main" id="{3B4190A9-4DB4-B7D3-F6B5-D695D8761AFF}"/>
                  </a:ext>
                </a:extLst>
              </p:cNvPr>
              <p:cNvSpPr/>
              <p:nvPr/>
            </p:nvSpPr>
            <p:spPr>
              <a:xfrm>
                <a:off x="7083653" y="3188265"/>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04" name="Freeform: Shape 403">
                <a:extLst>
                  <a:ext uri="{FF2B5EF4-FFF2-40B4-BE49-F238E27FC236}">
                    <a16:creationId xmlns:a16="http://schemas.microsoft.com/office/drawing/2014/main" id="{17628E67-E583-AB88-504E-E816BD856607}"/>
                  </a:ext>
                </a:extLst>
              </p:cNvPr>
              <p:cNvSpPr/>
              <p:nvPr/>
            </p:nvSpPr>
            <p:spPr>
              <a:xfrm>
                <a:off x="7159472" y="3346475"/>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05" name="Freeform: Shape 404">
                <a:extLst>
                  <a:ext uri="{FF2B5EF4-FFF2-40B4-BE49-F238E27FC236}">
                    <a16:creationId xmlns:a16="http://schemas.microsoft.com/office/drawing/2014/main" id="{530EA487-0B87-C82F-5130-7496916AA8E2}"/>
                  </a:ext>
                </a:extLst>
              </p:cNvPr>
              <p:cNvSpPr/>
              <p:nvPr/>
            </p:nvSpPr>
            <p:spPr>
              <a:xfrm>
                <a:off x="7155662" y="2852509"/>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06" name="Freeform: Shape 405">
                <a:extLst>
                  <a:ext uri="{FF2B5EF4-FFF2-40B4-BE49-F238E27FC236}">
                    <a16:creationId xmlns:a16="http://schemas.microsoft.com/office/drawing/2014/main" id="{89B90F61-A845-6E24-8DA3-057036C09F09}"/>
                  </a:ext>
                </a:extLst>
              </p:cNvPr>
              <p:cNvSpPr/>
              <p:nvPr/>
            </p:nvSpPr>
            <p:spPr>
              <a:xfrm>
                <a:off x="7057269" y="260943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07" name="Freeform: Shape 406">
                <a:extLst>
                  <a:ext uri="{FF2B5EF4-FFF2-40B4-BE49-F238E27FC236}">
                    <a16:creationId xmlns:a16="http://schemas.microsoft.com/office/drawing/2014/main" id="{C3E61A5B-091A-9F94-E790-13DEC0C29080}"/>
                  </a:ext>
                </a:extLst>
              </p:cNvPr>
              <p:cNvSpPr/>
              <p:nvPr/>
            </p:nvSpPr>
            <p:spPr>
              <a:xfrm>
                <a:off x="6867721" y="247150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08" name="Freeform: Shape 407">
                <a:extLst>
                  <a:ext uri="{FF2B5EF4-FFF2-40B4-BE49-F238E27FC236}">
                    <a16:creationId xmlns:a16="http://schemas.microsoft.com/office/drawing/2014/main" id="{F32111DA-25D4-87CF-AA8E-BF8ADEAF7679}"/>
                  </a:ext>
                </a:extLst>
              </p:cNvPr>
              <p:cNvSpPr/>
              <p:nvPr/>
            </p:nvSpPr>
            <p:spPr>
              <a:xfrm>
                <a:off x="6722656" y="225452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09" name="Freeform: Shape 408">
                <a:extLst>
                  <a:ext uri="{FF2B5EF4-FFF2-40B4-BE49-F238E27FC236}">
                    <a16:creationId xmlns:a16="http://schemas.microsoft.com/office/drawing/2014/main" id="{360CC33F-422E-D2D2-8F5F-B8BBEFEAF4C5}"/>
                  </a:ext>
                </a:extLst>
              </p:cNvPr>
              <p:cNvSpPr/>
              <p:nvPr/>
            </p:nvSpPr>
            <p:spPr>
              <a:xfrm>
                <a:off x="7413790" y="2030692"/>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0" name="Freeform: Shape 409">
                <a:extLst>
                  <a:ext uri="{FF2B5EF4-FFF2-40B4-BE49-F238E27FC236}">
                    <a16:creationId xmlns:a16="http://schemas.microsoft.com/office/drawing/2014/main" id="{74597655-2117-7E40-341F-392A20E588B4}"/>
                  </a:ext>
                </a:extLst>
              </p:cNvPr>
              <p:cNvSpPr/>
              <p:nvPr/>
            </p:nvSpPr>
            <p:spPr>
              <a:xfrm>
                <a:off x="6449860" y="19999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1" name="Freeform: Shape 410">
                <a:extLst>
                  <a:ext uri="{FF2B5EF4-FFF2-40B4-BE49-F238E27FC236}">
                    <a16:creationId xmlns:a16="http://schemas.microsoft.com/office/drawing/2014/main" id="{63552B2E-8D81-BAEA-73A2-A3F3A407E5D5}"/>
                  </a:ext>
                </a:extLst>
              </p:cNvPr>
              <p:cNvSpPr/>
              <p:nvPr/>
            </p:nvSpPr>
            <p:spPr>
              <a:xfrm>
                <a:off x="6305937" y="195734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12" name="Freeform: Shape 411">
                <a:extLst>
                  <a:ext uri="{FF2B5EF4-FFF2-40B4-BE49-F238E27FC236}">
                    <a16:creationId xmlns:a16="http://schemas.microsoft.com/office/drawing/2014/main" id="{DA0ED195-D7B7-4C48-375F-FC2D84482986}"/>
                  </a:ext>
                </a:extLst>
              </p:cNvPr>
              <p:cNvSpPr/>
              <p:nvPr/>
            </p:nvSpPr>
            <p:spPr>
              <a:xfrm>
                <a:off x="5584132" y="21543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3" name="Freeform: Shape 412">
                <a:extLst>
                  <a:ext uri="{FF2B5EF4-FFF2-40B4-BE49-F238E27FC236}">
                    <a16:creationId xmlns:a16="http://schemas.microsoft.com/office/drawing/2014/main" id="{4D3BA381-F866-901D-980B-158585A31819}"/>
                  </a:ext>
                </a:extLst>
              </p:cNvPr>
              <p:cNvSpPr/>
              <p:nvPr/>
            </p:nvSpPr>
            <p:spPr>
              <a:xfrm>
                <a:off x="5211229" y="271849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14" name="Freeform: Shape 413">
                <a:extLst>
                  <a:ext uri="{FF2B5EF4-FFF2-40B4-BE49-F238E27FC236}">
                    <a16:creationId xmlns:a16="http://schemas.microsoft.com/office/drawing/2014/main" id="{9B4654DC-D699-B952-DAF2-F1E88FB8BC13}"/>
                  </a:ext>
                </a:extLst>
              </p:cNvPr>
              <p:cNvSpPr/>
              <p:nvPr/>
            </p:nvSpPr>
            <p:spPr>
              <a:xfrm>
                <a:off x="5101691" y="26260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15" name="Freeform: Shape 414">
                <a:extLst>
                  <a:ext uri="{FF2B5EF4-FFF2-40B4-BE49-F238E27FC236}">
                    <a16:creationId xmlns:a16="http://schemas.microsoft.com/office/drawing/2014/main" id="{E6D5ED36-CA8D-2A30-2109-4CE49A72D120}"/>
                  </a:ext>
                </a:extLst>
              </p:cNvPr>
              <p:cNvSpPr/>
              <p:nvPr/>
            </p:nvSpPr>
            <p:spPr>
              <a:xfrm>
                <a:off x="4500092" y="218347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6" name="Freeform: Shape 415">
                <a:extLst>
                  <a:ext uri="{FF2B5EF4-FFF2-40B4-BE49-F238E27FC236}">
                    <a16:creationId xmlns:a16="http://schemas.microsoft.com/office/drawing/2014/main" id="{59A25F69-0495-196D-2008-275958533738}"/>
                  </a:ext>
                </a:extLst>
              </p:cNvPr>
              <p:cNvSpPr/>
              <p:nvPr/>
            </p:nvSpPr>
            <p:spPr>
              <a:xfrm>
                <a:off x="3770287" y="182733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755"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417" name="Freeform: Shape 416">
                <a:extLst>
                  <a:ext uri="{FF2B5EF4-FFF2-40B4-BE49-F238E27FC236}">
                    <a16:creationId xmlns:a16="http://schemas.microsoft.com/office/drawing/2014/main" id="{64090453-14D1-FCF6-1163-5C589678EDB9}"/>
                  </a:ext>
                </a:extLst>
              </p:cNvPr>
              <p:cNvSpPr/>
              <p:nvPr/>
            </p:nvSpPr>
            <p:spPr>
              <a:xfrm rot="-3747056">
                <a:off x="3788175" y="146412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418" name="Freeform: Shape 417">
                <a:extLst>
                  <a:ext uri="{FF2B5EF4-FFF2-40B4-BE49-F238E27FC236}">
                    <a16:creationId xmlns:a16="http://schemas.microsoft.com/office/drawing/2014/main" id="{6BF69DC7-0530-828E-1D63-123367FC2D40}"/>
                  </a:ext>
                </a:extLst>
              </p:cNvPr>
              <p:cNvSpPr/>
              <p:nvPr/>
            </p:nvSpPr>
            <p:spPr>
              <a:xfrm>
                <a:off x="3038004" y="225319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19" name="Freeform: Shape 418">
                <a:extLst>
                  <a:ext uri="{FF2B5EF4-FFF2-40B4-BE49-F238E27FC236}">
                    <a16:creationId xmlns:a16="http://schemas.microsoft.com/office/drawing/2014/main" id="{33DBE466-7D6C-6B12-6FCD-4C0ED96D426F}"/>
                  </a:ext>
                </a:extLst>
              </p:cNvPr>
              <p:cNvSpPr/>
              <p:nvPr/>
            </p:nvSpPr>
            <p:spPr>
              <a:xfrm>
                <a:off x="2880271" y="236349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0" name="Freeform: Shape 419">
                <a:extLst>
                  <a:ext uri="{FF2B5EF4-FFF2-40B4-BE49-F238E27FC236}">
                    <a16:creationId xmlns:a16="http://schemas.microsoft.com/office/drawing/2014/main" id="{DCBD8728-B5A8-6D79-640A-307F2D4CDE97}"/>
                  </a:ext>
                </a:extLst>
              </p:cNvPr>
              <p:cNvSpPr/>
              <p:nvPr/>
            </p:nvSpPr>
            <p:spPr>
              <a:xfrm>
                <a:off x="2593663" y="20660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1" name="Freeform: Shape 420">
                <a:extLst>
                  <a:ext uri="{FF2B5EF4-FFF2-40B4-BE49-F238E27FC236}">
                    <a16:creationId xmlns:a16="http://schemas.microsoft.com/office/drawing/2014/main" id="{521BDC19-91CB-0A3F-9B2A-E17C00806C5B}"/>
                  </a:ext>
                </a:extLst>
              </p:cNvPr>
              <p:cNvSpPr/>
              <p:nvPr/>
            </p:nvSpPr>
            <p:spPr>
              <a:xfrm>
                <a:off x="2933896" y="180247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2" name="Freeform: Shape 421">
                <a:extLst>
                  <a:ext uri="{FF2B5EF4-FFF2-40B4-BE49-F238E27FC236}">
                    <a16:creationId xmlns:a16="http://schemas.microsoft.com/office/drawing/2014/main" id="{A777241A-2BF6-2EED-14F2-109214A6AB71}"/>
                  </a:ext>
                </a:extLst>
              </p:cNvPr>
              <p:cNvSpPr/>
              <p:nvPr/>
            </p:nvSpPr>
            <p:spPr>
              <a:xfrm>
                <a:off x="2666244" y="128402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3" name="Freeform: Shape 422">
                <a:extLst>
                  <a:ext uri="{FF2B5EF4-FFF2-40B4-BE49-F238E27FC236}">
                    <a16:creationId xmlns:a16="http://schemas.microsoft.com/office/drawing/2014/main" id="{F852C764-E0EB-6FDC-2D87-55548F9CC33D}"/>
                  </a:ext>
                </a:extLst>
              </p:cNvPr>
              <p:cNvSpPr/>
              <p:nvPr/>
            </p:nvSpPr>
            <p:spPr>
              <a:xfrm>
                <a:off x="1764512" y="150986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4" name="Freeform: Shape 423">
                <a:extLst>
                  <a:ext uri="{FF2B5EF4-FFF2-40B4-BE49-F238E27FC236}">
                    <a16:creationId xmlns:a16="http://schemas.microsoft.com/office/drawing/2014/main" id="{F1672414-5338-D937-7224-C386E26939BA}"/>
                  </a:ext>
                </a:extLst>
              </p:cNvPr>
              <p:cNvSpPr/>
              <p:nvPr/>
            </p:nvSpPr>
            <p:spPr>
              <a:xfrm rot="-3747056">
                <a:off x="1778545" y="1694005"/>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425" name="Freeform: Shape 424">
                <a:extLst>
                  <a:ext uri="{FF2B5EF4-FFF2-40B4-BE49-F238E27FC236}">
                    <a16:creationId xmlns:a16="http://schemas.microsoft.com/office/drawing/2014/main" id="{B3C57413-2A47-9779-1EEF-FC3DC872B3E4}"/>
                  </a:ext>
                </a:extLst>
              </p:cNvPr>
              <p:cNvSpPr/>
              <p:nvPr/>
            </p:nvSpPr>
            <p:spPr>
              <a:xfrm rot="-3747056">
                <a:off x="995725" y="2894967"/>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426" name="Freeform: Shape 425">
                <a:extLst>
                  <a:ext uri="{FF2B5EF4-FFF2-40B4-BE49-F238E27FC236}">
                    <a16:creationId xmlns:a16="http://schemas.microsoft.com/office/drawing/2014/main" id="{6D989B08-7721-6F0E-9D4E-01A24CAEA838}"/>
                  </a:ext>
                </a:extLst>
              </p:cNvPr>
              <p:cNvSpPr/>
              <p:nvPr/>
            </p:nvSpPr>
            <p:spPr>
              <a:xfrm>
                <a:off x="1222349" y="335428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7" name="Freeform: Shape 426">
                <a:extLst>
                  <a:ext uri="{FF2B5EF4-FFF2-40B4-BE49-F238E27FC236}">
                    <a16:creationId xmlns:a16="http://schemas.microsoft.com/office/drawing/2014/main" id="{DB97DE04-E1E5-279D-502D-DC274CB5244B}"/>
                  </a:ext>
                </a:extLst>
              </p:cNvPr>
              <p:cNvSpPr/>
              <p:nvPr/>
            </p:nvSpPr>
            <p:spPr>
              <a:xfrm>
                <a:off x="1425327" y="311454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28" name="Freeform: Shape 427">
                <a:extLst>
                  <a:ext uri="{FF2B5EF4-FFF2-40B4-BE49-F238E27FC236}">
                    <a16:creationId xmlns:a16="http://schemas.microsoft.com/office/drawing/2014/main" id="{7E2B2A86-F419-11CA-104E-9A87BF81DFE8}"/>
                  </a:ext>
                </a:extLst>
              </p:cNvPr>
              <p:cNvSpPr/>
              <p:nvPr/>
            </p:nvSpPr>
            <p:spPr>
              <a:xfrm>
                <a:off x="1179772" y="400255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29" name="Freeform: Shape 428">
                <a:extLst>
                  <a:ext uri="{FF2B5EF4-FFF2-40B4-BE49-F238E27FC236}">
                    <a16:creationId xmlns:a16="http://schemas.microsoft.com/office/drawing/2014/main" id="{54F4FE4E-DCB4-7AFC-AA25-54AB94E0F933}"/>
                  </a:ext>
                </a:extLst>
              </p:cNvPr>
              <p:cNvSpPr/>
              <p:nvPr/>
            </p:nvSpPr>
            <p:spPr>
              <a:xfrm>
                <a:off x="1057567" y="46042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0" name="Freeform: Shape 429">
                <a:extLst>
                  <a:ext uri="{FF2B5EF4-FFF2-40B4-BE49-F238E27FC236}">
                    <a16:creationId xmlns:a16="http://schemas.microsoft.com/office/drawing/2014/main" id="{37FE3D01-52C1-5D2D-36E7-2DE5DF729E39}"/>
                  </a:ext>
                </a:extLst>
              </p:cNvPr>
              <p:cNvSpPr/>
              <p:nvPr/>
            </p:nvSpPr>
            <p:spPr>
              <a:xfrm>
                <a:off x="1261021" y="485542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1" name="Freeform: Shape 430">
                <a:extLst>
                  <a:ext uri="{FF2B5EF4-FFF2-40B4-BE49-F238E27FC236}">
                    <a16:creationId xmlns:a16="http://schemas.microsoft.com/office/drawing/2014/main" id="{5010ADBD-B71D-78D7-81FF-721D96A637BD}"/>
                  </a:ext>
                </a:extLst>
              </p:cNvPr>
              <p:cNvSpPr/>
              <p:nvPr/>
            </p:nvSpPr>
            <p:spPr>
              <a:xfrm>
                <a:off x="1492954" y="44839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2" name="Freeform: Shape 431">
                <a:extLst>
                  <a:ext uri="{FF2B5EF4-FFF2-40B4-BE49-F238E27FC236}">
                    <a16:creationId xmlns:a16="http://schemas.microsoft.com/office/drawing/2014/main" id="{85DBBB6C-2AA1-643C-1F1A-B286B8B58D1D}"/>
                  </a:ext>
                </a:extLst>
              </p:cNvPr>
              <p:cNvSpPr/>
              <p:nvPr/>
            </p:nvSpPr>
            <p:spPr>
              <a:xfrm>
                <a:off x="1490478" y="4431373"/>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3" name="Freeform: Shape 432">
                <a:extLst>
                  <a:ext uri="{FF2B5EF4-FFF2-40B4-BE49-F238E27FC236}">
                    <a16:creationId xmlns:a16="http://schemas.microsoft.com/office/drawing/2014/main" id="{1CFEFF14-20C4-5ADC-7006-CA787FF8C13F}"/>
                  </a:ext>
                </a:extLst>
              </p:cNvPr>
              <p:cNvSpPr/>
              <p:nvPr/>
            </p:nvSpPr>
            <p:spPr>
              <a:xfrm>
                <a:off x="2003304" y="5437975"/>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662" y="12706"/>
                      <a:pt x="15424" y="11277"/>
                    </a:cubicBezTo>
                    <a:cubicBezTo>
                      <a:pt x="18757" y="4324"/>
                      <a:pt x="11709" y="-2343"/>
                      <a:pt x="4375" y="800"/>
                    </a:cubicBezTo>
                    <a:cubicBezTo>
                      <a:pt x="2851" y="1467"/>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434" name="Freeform: Shape 433">
                <a:extLst>
                  <a:ext uri="{FF2B5EF4-FFF2-40B4-BE49-F238E27FC236}">
                    <a16:creationId xmlns:a16="http://schemas.microsoft.com/office/drawing/2014/main" id="{D73C69B1-7770-C7BD-7799-339E8D02AAE6}"/>
                  </a:ext>
                </a:extLst>
              </p:cNvPr>
              <p:cNvSpPr/>
              <p:nvPr/>
            </p:nvSpPr>
            <p:spPr>
              <a:xfrm>
                <a:off x="1577822" y="562980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8"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35" name="Freeform: Shape 434">
                <a:extLst>
                  <a:ext uri="{FF2B5EF4-FFF2-40B4-BE49-F238E27FC236}">
                    <a16:creationId xmlns:a16="http://schemas.microsoft.com/office/drawing/2014/main" id="{23DC1A2B-17B3-5A46-79CC-C5DA516B66BF}"/>
                  </a:ext>
                </a:extLst>
              </p:cNvPr>
              <p:cNvSpPr/>
              <p:nvPr/>
            </p:nvSpPr>
            <p:spPr>
              <a:xfrm>
                <a:off x="1499622" y="5361108"/>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36" name="Freeform: Shape 435">
                <a:extLst>
                  <a:ext uri="{FF2B5EF4-FFF2-40B4-BE49-F238E27FC236}">
                    <a16:creationId xmlns:a16="http://schemas.microsoft.com/office/drawing/2014/main" id="{82D43422-4A1D-A403-8DC9-C1C22B8BA9FB}"/>
                  </a:ext>
                </a:extLst>
              </p:cNvPr>
              <p:cNvSpPr/>
              <p:nvPr/>
            </p:nvSpPr>
            <p:spPr>
              <a:xfrm>
                <a:off x="3087439" y="575363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37" name="Freeform: Shape 436">
                <a:extLst>
                  <a:ext uri="{FF2B5EF4-FFF2-40B4-BE49-F238E27FC236}">
                    <a16:creationId xmlns:a16="http://schemas.microsoft.com/office/drawing/2014/main" id="{4376B4BE-9BEC-C00C-9AEF-9EDBE79FEF81}"/>
                  </a:ext>
                </a:extLst>
              </p:cNvPr>
              <p:cNvSpPr/>
              <p:nvPr/>
            </p:nvSpPr>
            <p:spPr>
              <a:xfrm>
                <a:off x="2913608" y="5541607"/>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38" name="Freeform: Shape 437">
                <a:extLst>
                  <a:ext uri="{FF2B5EF4-FFF2-40B4-BE49-F238E27FC236}">
                    <a16:creationId xmlns:a16="http://schemas.microsoft.com/office/drawing/2014/main" id="{34299AB8-87FE-5506-1B24-566DE22952C0}"/>
                  </a:ext>
                </a:extLst>
              </p:cNvPr>
              <p:cNvSpPr/>
              <p:nvPr/>
            </p:nvSpPr>
            <p:spPr>
              <a:xfrm>
                <a:off x="2409450" y="553274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39" name="Freeform: Shape 438">
                <a:extLst>
                  <a:ext uri="{FF2B5EF4-FFF2-40B4-BE49-F238E27FC236}">
                    <a16:creationId xmlns:a16="http://schemas.microsoft.com/office/drawing/2014/main" id="{8B3D1B30-BBEC-7AD7-A891-3E664CD4F74C}"/>
                  </a:ext>
                </a:extLst>
              </p:cNvPr>
              <p:cNvSpPr/>
              <p:nvPr/>
            </p:nvSpPr>
            <p:spPr>
              <a:xfrm>
                <a:off x="2468600" y="5561038"/>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4" y="13944"/>
                      <a:pt x="14757" y="12706"/>
                      <a:pt x="15424" y="11278"/>
                    </a:cubicBezTo>
                    <a:cubicBezTo>
                      <a:pt x="18757" y="4324"/>
                      <a:pt x="11709" y="-2343"/>
                      <a:pt x="4375" y="800"/>
                    </a:cubicBezTo>
                    <a:cubicBezTo>
                      <a:pt x="2756"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40" name="Freeform: Shape 439">
                <a:extLst>
                  <a:ext uri="{FF2B5EF4-FFF2-40B4-BE49-F238E27FC236}">
                    <a16:creationId xmlns:a16="http://schemas.microsoft.com/office/drawing/2014/main" id="{97B98FB5-FCC7-614B-D06B-C59FECD5BD72}"/>
                  </a:ext>
                </a:extLst>
              </p:cNvPr>
              <p:cNvSpPr/>
              <p:nvPr/>
            </p:nvSpPr>
            <p:spPr>
              <a:xfrm>
                <a:off x="4073372" y="5224329"/>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5"/>
                      <a:pt x="14662" y="12706"/>
                      <a:pt x="15424" y="11278"/>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41" name="Freeform: Shape 440">
                <a:extLst>
                  <a:ext uri="{FF2B5EF4-FFF2-40B4-BE49-F238E27FC236}">
                    <a16:creationId xmlns:a16="http://schemas.microsoft.com/office/drawing/2014/main" id="{AB5D8711-9B12-98F7-CE6C-500265A45A8D}"/>
                  </a:ext>
                </a:extLst>
              </p:cNvPr>
              <p:cNvSpPr/>
              <p:nvPr/>
            </p:nvSpPr>
            <p:spPr>
              <a:xfrm>
                <a:off x="4507141" y="4879619"/>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442" name="Freeform: Shape 441">
                <a:extLst>
                  <a:ext uri="{FF2B5EF4-FFF2-40B4-BE49-F238E27FC236}">
                    <a16:creationId xmlns:a16="http://schemas.microsoft.com/office/drawing/2014/main" id="{9B98E3B0-9A01-E97F-ED4B-4F1140B6178D}"/>
                  </a:ext>
                </a:extLst>
              </p:cNvPr>
              <p:cNvSpPr/>
              <p:nvPr/>
            </p:nvSpPr>
            <p:spPr>
              <a:xfrm>
                <a:off x="4681448" y="479703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443" name="Freeform: Shape 442">
                <a:extLst>
                  <a:ext uri="{FF2B5EF4-FFF2-40B4-BE49-F238E27FC236}">
                    <a16:creationId xmlns:a16="http://schemas.microsoft.com/office/drawing/2014/main" id="{9026C772-6E45-E6DE-E186-54D28632BF50}"/>
                  </a:ext>
                </a:extLst>
              </p:cNvPr>
              <p:cNvSpPr/>
              <p:nvPr/>
            </p:nvSpPr>
            <p:spPr>
              <a:xfrm rot="-3747056">
                <a:off x="4626242" y="4710134"/>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444" name="Freeform: Shape 443">
                <a:extLst>
                  <a:ext uri="{FF2B5EF4-FFF2-40B4-BE49-F238E27FC236}">
                    <a16:creationId xmlns:a16="http://schemas.microsoft.com/office/drawing/2014/main" id="{3989ACBF-EE94-F0FC-46D3-73C8F5AAE3BA}"/>
                  </a:ext>
                </a:extLst>
              </p:cNvPr>
              <p:cNvSpPr/>
              <p:nvPr/>
            </p:nvSpPr>
            <p:spPr>
              <a:xfrm>
                <a:off x="5469642" y="4890097"/>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445" name="Freeform: Shape 444">
                <a:extLst>
                  <a:ext uri="{FF2B5EF4-FFF2-40B4-BE49-F238E27FC236}">
                    <a16:creationId xmlns:a16="http://schemas.microsoft.com/office/drawing/2014/main" id="{50324821-8534-55B2-2030-153E1DA76C63}"/>
                  </a:ext>
                </a:extLst>
              </p:cNvPr>
              <p:cNvSpPr/>
              <p:nvPr/>
            </p:nvSpPr>
            <p:spPr>
              <a:xfrm>
                <a:off x="5538412" y="5280431"/>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5"/>
                      <a:pt x="14662" y="12706"/>
                      <a:pt x="15424" y="11277"/>
                    </a:cubicBezTo>
                    <a:cubicBezTo>
                      <a:pt x="18757" y="4324"/>
                      <a:pt x="11709" y="-2343"/>
                      <a:pt x="4375" y="800"/>
                    </a:cubicBezTo>
                    <a:cubicBezTo>
                      <a:pt x="2755" y="1467"/>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446" name="Freeform: Shape 445">
                <a:extLst>
                  <a:ext uri="{FF2B5EF4-FFF2-40B4-BE49-F238E27FC236}">
                    <a16:creationId xmlns:a16="http://schemas.microsoft.com/office/drawing/2014/main" id="{7C8B6CDD-E544-E183-CECC-AA2DFA3BE9E8}"/>
                  </a:ext>
                </a:extLst>
              </p:cNvPr>
              <p:cNvSpPr/>
              <p:nvPr/>
            </p:nvSpPr>
            <p:spPr>
              <a:xfrm>
                <a:off x="5552224" y="553827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4" y="13944"/>
                      <a:pt x="14662" y="12706"/>
                      <a:pt x="15424" y="11277"/>
                    </a:cubicBezTo>
                    <a:cubicBezTo>
                      <a:pt x="18758" y="4324"/>
                      <a:pt x="11709" y="-2343"/>
                      <a:pt x="4375" y="800"/>
                    </a:cubicBezTo>
                    <a:cubicBezTo>
                      <a:pt x="2756" y="1466"/>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447" name="Freeform: Shape 446">
                <a:extLst>
                  <a:ext uri="{FF2B5EF4-FFF2-40B4-BE49-F238E27FC236}">
                    <a16:creationId xmlns:a16="http://schemas.microsoft.com/office/drawing/2014/main" id="{27ECAE54-9817-6A44-05DA-9DA12A084D9C}"/>
                  </a:ext>
                </a:extLst>
              </p:cNvPr>
              <p:cNvSpPr/>
              <p:nvPr/>
            </p:nvSpPr>
            <p:spPr>
              <a:xfrm>
                <a:off x="5827972" y="5407876"/>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850" y="1466"/>
                      <a:pt x="1613"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448" name="Freeform: Shape 447">
                <a:extLst>
                  <a:ext uri="{FF2B5EF4-FFF2-40B4-BE49-F238E27FC236}">
                    <a16:creationId xmlns:a16="http://schemas.microsoft.com/office/drawing/2014/main" id="{DACA9C09-EE8C-99BE-EC34-5D8EED047EA3}"/>
                  </a:ext>
                </a:extLst>
              </p:cNvPr>
              <p:cNvSpPr/>
              <p:nvPr/>
            </p:nvSpPr>
            <p:spPr>
              <a:xfrm>
                <a:off x="6222021" y="439203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5"/>
                      <a:pt x="14662" y="12706"/>
                      <a:pt x="15424" y="11278"/>
                    </a:cubicBezTo>
                    <a:cubicBezTo>
                      <a:pt x="18758" y="4324"/>
                      <a:pt x="11709" y="-2343"/>
                      <a:pt x="4375" y="800"/>
                    </a:cubicBezTo>
                    <a:cubicBezTo>
                      <a:pt x="2756"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449" name="Freeform: Shape 448">
                <a:extLst>
                  <a:ext uri="{FF2B5EF4-FFF2-40B4-BE49-F238E27FC236}">
                    <a16:creationId xmlns:a16="http://schemas.microsoft.com/office/drawing/2014/main" id="{2F7E4C33-131B-5807-A20C-93AD12382BAC}"/>
                  </a:ext>
                </a:extLst>
              </p:cNvPr>
              <p:cNvSpPr/>
              <p:nvPr/>
            </p:nvSpPr>
            <p:spPr>
              <a:xfrm>
                <a:off x="6269551" y="420677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grpSp>
        <p:grpSp>
          <p:nvGrpSpPr>
            <p:cNvPr id="450" name="Graphic 7">
              <a:extLst>
                <a:ext uri="{FF2B5EF4-FFF2-40B4-BE49-F238E27FC236}">
                  <a16:creationId xmlns:a16="http://schemas.microsoft.com/office/drawing/2014/main" id="{3E07381C-8734-5D25-61D2-BA097AE65B6A}"/>
                </a:ext>
              </a:extLst>
            </p:cNvPr>
            <p:cNvGrpSpPr/>
            <p:nvPr/>
          </p:nvGrpSpPr>
          <p:grpSpPr>
            <a:xfrm>
              <a:off x="890784" y="361912"/>
              <a:ext cx="10408906" cy="6134747"/>
              <a:chOff x="890784" y="361912"/>
              <a:chExt cx="10408906" cy="6134747"/>
            </a:xfrm>
            <a:solidFill>
              <a:srgbClr val="FFFFFF"/>
            </a:solidFill>
          </p:grpSpPr>
          <p:sp>
            <p:nvSpPr>
              <p:cNvPr id="451" name="Freeform: Shape 450">
                <a:extLst>
                  <a:ext uri="{FF2B5EF4-FFF2-40B4-BE49-F238E27FC236}">
                    <a16:creationId xmlns:a16="http://schemas.microsoft.com/office/drawing/2014/main" id="{2F6B6208-776B-860A-54D4-44C7CB2CC6E7}"/>
                  </a:ext>
                </a:extLst>
              </p:cNvPr>
              <p:cNvSpPr/>
              <p:nvPr/>
            </p:nvSpPr>
            <p:spPr>
              <a:xfrm>
                <a:off x="1924532" y="10561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2" name="Freeform: Shape 451">
                <a:extLst>
                  <a:ext uri="{FF2B5EF4-FFF2-40B4-BE49-F238E27FC236}">
                    <a16:creationId xmlns:a16="http://schemas.microsoft.com/office/drawing/2014/main" id="{16BEF678-746A-5530-D560-083DBD830150}"/>
                  </a:ext>
                </a:extLst>
              </p:cNvPr>
              <p:cNvSpPr/>
              <p:nvPr/>
            </p:nvSpPr>
            <p:spPr>
              <a:xfrm>
                <a:off x="3537115" y="10956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3" name="Freeform: Shape 452">
                <a:extLst>
                  <a:ext uri="{FF2B5EF4-FFF2-40B4-BE49-F238E27FC236}">
                    <a16:creationId xmlns:a16="http://schemas.microsoft.com/office/drawing/2014/main" id="{2FA2A8E9-91B4-ECFE-60D3-D37B053802F0}"/>
                  </a:ext>
                </a:extLst>
              </p:cNvPr>
              <p:cNvSpPr/>
              <p:nvPr/>
            </p:nvSpPr>
            <p:spPr>
              <a:xfrm>
                <a:off x="3792385" y="124268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4" name="Freeform: Shape 453">
                <a:extLst>
                  <a:ext uri="{FF2B5EF4-FFF2-40B4-BE49-F238E27FC236}">
                    <a16:creationId xmlns:a16="http://schemas.microsoft.com/office/drawing/2014/main" id="{DA9CCBF5-EA81-CB20-C59D-D6E7F1090D3D}"/>
                  </a:ext>
                </a:extLst>
              </p:cNvPr>
              <p:cNvSpPr/>
              <p:nvPr/>
            </p:nvSpPr>
            <p:spPr>
              <a:xfrm>
                <a:off x="3833152" y="10780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5" name="Freeform: Shape 454">
                <a:extLst>
                  <a:ext uri="{FF2B5EF4-FFF2-40B4-BE49-F238E27FC236}">
                    <a16:creationId xmlns:a16="http://schemas.microsoft.com/office/drawing/2014/main" id="{533876FB-563D-FB3D-FD77-4AD94C829B33}"/>
                  </a:ext>
                </a:extLst>
              </p:cNvPr>
              <p:cNvSpPr/>
              <p:nvPr/>
            </p:nvSpPr>
            <p:spPr>
              <a:xfrm>
                <a:off x="4157002" y="72357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6" name="Freeform: Shape 455">
                <a:extLst>
                  <a:ext uri="{FF2B5EF4-FFF2-40B4-BE49-F238E27FC236}">
                    <a16:creationId xmlns:a16="http://schemas.microsoft.com/office/drawing/2014/main" id="{9D6B0A5F-2828-28C7-CDE4-9FDCE8C49B56}"/>
                  </a:ext>
                </a:extLst>
              </p:cNvPr>
              <p:cNvSpPr/>
              <p:nvPr/>
            </p:nvSpPr>
            <p:spPr>
              <a:xfrm>
                <a:off x="4997964" y="7592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7" name="Freeform: Shape 456">
                <a:extLst>
                  <a:ext uri="{FF2B5EF4-FFF2-40B4-BE49-F238E27FC236}">
                    <a16:creationId xmlns:a16="http://schemas.microsoft.com/office/drawing/2014/main" id="{81C733EA-BF4B-118A-F8D3-30AFF072FF4D}"/>
                  </a:ext>
                </a:extLst>
              </p:cNvPr>
              <p:cNvSpPr/>
              <p:nvPr/>
            </p:nvSpPr>
            <p:spPr>
              <a:xfrm>
                <a:off x="5144173" y="14371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8" name="Freeform: Shape 457">
                <a:extLst>
                  <a:ext uri="{FF2B5EF4-FFF2-40B4-BE49-F238E27FC236}">
                    <a16:creationId xmlns:a16="http://schemas.microsoft.com/office/drawing/2014/main" id="{6180C4EF-822D-0463-F81F-F9A37DA5D2EC}"/>
                  </a:ext>
                </a:extLst>
              </p:cNvPr>
              <p:cNvSpPr/>
              <p:nvPr/>
            </p:nvSpPr>
            <p:spPr>
              <a:xfrm>
                <a:off x="4404652" y="17587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59" name="Freeform: Shape 458">
                <a:extLst>
                  <a:ext uri="{FF2B5EF4-FFF2-40B4-BE49-F238E27FC236}">
                    <a16:creationId xmlns:a16="http://schemas.microsoft.com/office/drawing/2014/main" id="{AC45BEED-1329-A6F4-D26F-F83DC880F900}"/>
                  </a:ext>
                </a:extLst>
              </p:cNvPr>
              <p:cNvSpPr/>
              <p:nvPr/>
            </p:nvSpPr>
            <p:spPr>
              <a:xfrm>
                <a:off x="2801118" y="196525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0" name="Freeform: Shape 459">
                <a:extLst>
                  <a:ext uri="{FF2B5EF4-FFF2-40B4-BE49-F238E27FC236}">
                    <a16:creationId xmlns:a16="http://schemas.microsoft.com/office/drawing/2014/main" id="{D4C1960C-E992-401C-EAD9-3B77D34779EF}"/>
                  </a:ext>
                </a:extLst>
              </p:cNvPr>
              <p:cNvSpPr/>
              <p:nvPr/>
            </p:nvSpPr>
            <p:spPr>
              <a:xfrm>
                <a:off x="2561469" y="177904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1" name="Freeform: Shape 460">
                <a:extLst>
                  <a:ext uri="{FF2B5EF4-FFF2-40B4-BE49-F238E27FC236}">
                    <a16:creationId xmlns:a16="http://schemas.microsoft.com/office/drawing/2014/main" id="{36218C4C-2859-AABC-1B34-8E8DFD3A01DA}"/>
                  </a:ext>
                </a:extLst>
              </p:cNvPr>
              <p:cNvSpPr/>
              <p:nvPr/>
            </p:nvSpPr>
            <p:spPr>
              <a:xfrm>
                <a:off x="2116270" y="13322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2" name="Freeform: Shape 461">
                <a:extLst>
                  <a:ext uri="{FF2B5EF4-FFF2-40B4-BE49-F238E27FC236}">
                    <a16:creationId xmlns:a16="http://schemas.microsoft.com/office/drawing/2014/main" id="{67FC29A6-7B6D-2190-CC5E-025A4E8D19BF}"/>
                  </a:ext>
                </a:extLst>
              </p:cNvPr>
              <p:cNvSpPr/>
              <p:nvPr/>
            </p:nvSpPr>
            <p:spPr>
              <a:xfrm>
                <a:off x="1972348" y="11675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3" name="Freeform: Shape 462">
                <a:extLst>
                  <a:ext uri="{FF2B5EF4-FFF2-40B4-BE49-F238E27FC236}">
                    <a16:creationId xmlns:a16="http://schemas.microsoft.com/office/drawing/2014/main" id="{E34BD171-8E89-1010-DB6D-1E3B05062356}"/>
                  </a:ext>
                </a:extLst>
              </p:cNvPr>
              <p:cNvSpPr/>
              <p:nvPr/>
            </p:nvSpPr>
            <p:spPr>
              <a:xfrm>
                <a:off x="1629162" y="202583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64" name="Freeform: Shape 463">
                <a:extLst>
                  <a:ext uri="{FF2B5EF4-FFF2-40B4-BE49-F238E27FC236}">
                    <a16:creationId xmlns:a16="http://schemas.microsoft.com/office/drawing/2014/main" id="{8AAD274C-539B-3ABF-F96A-735E7816F5AD}"/>
                  </a:ext>
                </a:extLst>
              </p:cNvPr>
              <p:cNvSpPr/>
              <p:nvPr/>
            </p:nvSpPr>
            <p:spPr>
              <a:xfrm>
                <a:off x="1709934" y="208231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5" name="Freeform: Shape 464">
                <a:extLst>
                  <a:ext uri="{FF2B5EF4-FFF2-40B4-BE49-F238E27FC236}">
                    <a16:creationId xmlns:a16="http://schemas.microsoft.com/office/drawing/2014/main" id="{E9B05713-F9F1-2DB6-B573-DB935A6A5CE9}"/>
                  </a:ext>
                </a:extLst>
              </p:cNvPr>
              <p:cNvSpPr/>
              <p:nvPr/>
            </p:nvSpPr>
            <p:spPr>
              <a:xfrm>
                <a:off x="1495336" y="19542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6" name="Freeform: Shape 465">
                <a:extLst>
                  <a:ext uri="{FF2B5EF4-FFF2-40B4-BE49-F238E27FC236}">
                    <a16:creationId xmlns:a16="http://schemas.microsoft.com/office/drawing/2014/main" id="{3DC8AB19-21D8-C2B8-5D3E-C77E8AD0B2CC}"/>
                  </a:ext>
                </a:extLst>
              </p:cNvPr>
              <p:cNvSpPr/>
              <p:nvPr/>
            </p:nvSpPr>
            <p:spPr>
              <a:xfrm>
                <a:off x="2317057" y="3545262"/>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0" y="11278"/>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7" name="Freeform: Shape 466">
                <a:extLst>
                  <a:ext uri="{FF2B5EF4-FFF2-40B4-BE49-F238E27FC236}">
                    <a16:creationId xmlns:a16="http://schemas.microsoft.com/office/drawing/2014/main" id="{D6DE58AB-9B6A-942E-2F81-A86650AE267F}"/>
                  </a:ext>
                </a:extLst>
              </p:cNvPr>
              <p:cNvSpPr/>
              <p:nvPr/>
            </p:nvSpPr>
            <p:spPr>
              <a:xfrm>
                <a:off x="2364778" y="324693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68" name="Freeform: Shape 467">
                <a:extLst>
                  <a:ext uri="{FF2B5EF4-FFF2-40B4-BE49-F238E27FC236}">
                    <a16:creationId xmlns:a16="http://schemas.microsoft.com/office/drawing/2014/main" id="{3B435776-3B5C-42AF-487B-30CCBB80F162}"/>
                  </a:ext>
                </a:extLst>
              </p:cNvPr>
              <p:cNvSpPr/>
              <p:nvPr/>
            </p:nvSpPr>
            <p:spPr>
              <a:xfrm>
                <a:off x="2707773" y="33399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69" name="Freeform: Shape 468">
                <a:extLst>
                  <a:ext uri="{FF2B5EF4-FFF2-40B4-BE49-F238E27FC236}">
                    <a16:creationId xmlns:a16="http://schemas.microsoft.com/office/drawing/2014/main" id="{B16AB382-897A-6B9A-DB06-BA244CB77C30}"/>
                  </a:ext>
                </a:extLst>
              </p:cNvPr>
              <p:cNvSpPr/>
              <p:nvPr/>
            </p:nvSpPr>
            <p:spPr>
              <a:xfrm>
                <a:off x="3587788" y="285469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3" y="1466"/>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70" name="Freeform: Shape 469">
                <a:extLst>
                  <a:ext uri="{FF2B5EF4-FFF2-40B4-BE49-F238E27FC236}">
                    <a16:creationId xmlns:a16="http://schemas.microsoft.com/office/drawing/2014/main" id="{2D23EFDC-9767-8C13-576E-42CDA0324C96}"/>
                  </a:ext>
                </a:extLst>
              </p:cNvPr>
              <p:cNvSpPr/>
              <p:nvPr/>
            </p:nvSpPr>
            <p:spPr>
              <a:xfrm>
                <a:off x="3221265" y="24902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1" name="Freeform: Shape 470">
                <a:extLst>
                  <a:ext uri="{FF2B5EF4-FFF2-40B4-BE49-F238E27FC236}">
                    <a16:creationId xmlns:a16="http://schemas.microsoft.com/office/drawing/2014/main" id="{3D402037-AE96-B6A5-F89A-74D2262C7C36}"/>
                  </a:ext>
                </a:extLst>
              </p:cNvPr>
              <p:cNvSpPr/>
              <p:nvPr/>
            </p:nvSpPr>
            <p:spPr>
              <a:xfrm rot="-1652943">
                <a:off x="3273803" y="2464400"/>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472" name="Freeform: Shape 471">
                <a:extLst>
                  <a:ext uri="{FF2B5EF4-FFF2-40B4-BE49-F238E27FC236}">
                    <a16:creationId xmlns:a16="http://schemas.microsoft.com/office/drawing/2014/main" id="{8A24DF65-2C53-5B1D-9217-404C574C59C4}"/>
                  </a:ext>
                </a:extLst>
              </p:cNvPr>
              <p:cNvSpPr/>
              <p:nvPr/>
            </p:nvSpPr>
            <p:spPr>
              <a:xfrm>
                <a:off x="6578161" y="121230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3" name="Freeform: Shape 472">
                <a:extLst>
                  <a:ext uri="{FF2B5EF4-FFF2-40B4-BE49-F238E27FC236}">
                    <a16:creationId xmlns:a16="http://schemas.microsoft.com/office/drawing/2014/main" id="{E06C3A7C-3F2E-2ED0-CFE5-08E8816A317F}"/>
                  </a:ext>
                </a:extLst>
              </p:cNvPr>
              <p:cNvSpPr/>
              <p:nvPr/>
            </p:nvSpPr>
            <p:spPr>
              <a:xfrm>
                <a:off x="7982242" y="11161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4" name="Freeform: Shape 473">
                <a:extLst>
                  <a:ext uri="{FF2B5EF4-FFF2-40B4-BE49-F238E27FC236}">
                    <a16:creationId xmlns:a16="http://schemas.microsoft.com/office/drawing/2014/main" id="{E65AB0CB-9F3B-5DAB-661C-EEBCB0FE86FA}"/>
                  </a:ext>
                </a:extLst>
              </p:cNvPr>
              <p:cNvSpPr/>
              <p:nvPr/>
            </p:nvSpPr>
            <p:spPr>
              <a:xfrm>
                <a:off x="8833777" y="135355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5" name="Freeform: Shape 474">
                <a:extLst>
                  <a:ext uri="{FF2B5EF4-FFF2-40B4-BE49-F238E27FC236}">
                    <a16:creationId xmlns:a16="http://schemas.microsoft.com/office/drawing/2014/main" id="{445B8F83-BE02-6594-A8AF-68671EF38FB9}"/>
                  </a:ext>
                </a:extLst>
              </p:cNvPr>
              <p:cNvSpPr/>
              <p:nvPr/>
            </p:nvSpPr>
            <p:spPr>
              <a:xfrm>
                <a:off x="8810345" y="17129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6" name="Freeform: Shape 475">
                <a:extLst>
                  <a:ext uri="{FF2B5EF4-FFF2-40B4-BE49-F238E27FC236}">
                    <a16:creationId xmlns:a16="http://schemas.microsoft.com/office/drawing/2014/main" id="{DF76C20A-CBA4-E5A4-26DB-FE193D2D6F3B}"/>
                  </a:ext>
                </a:extLst>
              </p:cNvPr>
              <p:cNvSpPr/>
              <p:nvPr/>
            </p:nvSpPr>
            <p:spPr>
              <a:xfrm>
                <a:off x="9064186" y="169645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77" name="Freeform: Shape 476">
                <a:extLst>
                  <a:ext uri="{FF2B5EF4-FFF2-40B4-BE49-F238E27FC236}">
                    <a16:creationId xmlns:a16="http://schemas.microsoft.com/office/drawing/2014/main" id="{4B909C12-D7A7-70BB-2888-D207BD6F07AC}"/>
                  </a:ext>
                </a:extLst>
              </p:cNvPr>
              <p:cNvSpPr/>
              <p:nvPr/>
            </p:nvSpPr>
            <p:spPr>
              <a:xfrm rot="-1652943">
                <a:off x="9064128" y="1599471"/>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478" name="Freeform: Shape 477">
                <a:extLst>
                  <a:ext uri="{FF2B5EF4-FFF2-40B4-BE49-F238E27FC236}">
                    <a16:creationId xmlns:a16="http://schemas.microsoft.com/office/drawing/2014/main" id="{92B0DBFC-F588-B91A-D41A-FA80A9B2A82B}"/>
                  </a:ext>
                </a:extLst>
              </p:cNvPr>
              <p:cNvSpPr/>
              <p:nvPr/>
            </p:nvSpPr>
            <p:spPr>
              <a:xfrm rot="-1652943">
                <a:off x="9202264" y="1058638"/>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479" name="Freeform: Shape 478">
                <a:extLst>
                  <a:ext uri="{FF2B5EF4-FFF2-40B4-BE49-F238E27FC236}">
                    <a16:creationId xmlns:a16="http://schemas.microsoft.com/office/drawing/2014/main" id="{616346CA-5E8F-5B32-C08C-D4252D1E9FDE}"/>
                  </a:ext>
                </a:extLst>
              </p:cNvPr>
              <p:cNvSpPr/>
              <p:nvPr/>
            </p:nvSpPr>
            <p:spPr>
              <a:xfrm>
                <a:off x="9520243" y="954176"/>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562"/>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0" name="Freeform: Shape 479">
                <a:extLst>
                  <a:ext uri="{FF2B5EF4-FFF2-40B4-BE49-F238E27FC236}">
                    <a16:creationId xmlns:a16="http://schemas.microsoft.com/office/drawing/2014/main" id="{60C0A190-C10D-FB68-0BA8-D405D4A68569}"/>
                  </a:ext>
                </a:extLst>
              </p:cNvPr>
              <p:cNvSpPr/>
              <p:nvPr/>
            </p:nvSpPr>
            <p:spPr>
              <a:xfrm>
                <a:off x="10238333" y="13324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1" name="Freeform: Shape 480">
                <a:extLst>
                  <a:ext uri="{FF2B5EF4-FFF2-40B4-BE49-F238E27FC236}">
                    <a16:creationId xmlns:a16="http://schemas.microsoft.com/office/drawing/2014/main" id="{99EFEAA5-F545-A475-1625-E07E64E0DBA0}"/>
                  </a:ext>
                </a:extLst>
              </p:cNvPr>
              <p:cNvSpPr/>
              <p:nvPr/>
            </p:nvSpPr>
            <p:spPr>
              <a:xfrm>
                <a:off x="10404259" y="193363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82" name="Freeform: Shape 481">
                <a:extLst>
                  <a:ext uri="{FF2B5EF4-FFF2-40B4-BE49-F238E27FC236}">
                    <a16:creationId xmlns:a16="http://schemas.microsoft.com/office/drawing/2014/main" id="{7ADDACA4-BA43-A961-94A2-74AF4084F0CC}"/>
                  </a:ext>
                </a:extLst>
              </p:cNvPr>
              <p:cNvSpPr/>
              <p:nvPr/>
            </p:nvSpPr>
            <p:spPr>
              <a:xfrm>
                <a:off x="10234809" y="244636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3" name="Freeform: Shape 482">
                <a:extLst>
                  <a:ext uri="{FF2B5EF4-FFF2-40B4-BE49-F238E27FC236}">
                    <a16:creationId xmlns:a16="http://schemas.microsoft.com/office/drawing/2014/main" id="{62533380-0529-BA55-355C-83AB5EFFF7EA}"/>
                  </a:ext>
                </a:extLst>
              </p:cNvPr>
              <p:cNvSpPr/>
              <p:nvPr/>
            </p:nvSpPr>
            <p:spPr>
              <a:xfrm>
                <a:off x="9554152" y="267153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4" name="Freeform: Shape 483">
                <a:extLst>
                  <a:ext uri="{FF2B5EF4-FFF2-40B4-BE49-F238E27FC236}">
                    <a16:creationId xmlns:a16="http://schemas.microsoft.com/office/drawing/2014/main" id="{A12AB17A-C12A-F744-7EF1-7082ACDC25F6}"/>
                  </a:ext>
                </a:extLst>
              </p:cNvPr>
              <p:cNvSpPr/>
              <p:nvPr/>
            </p:nvSpPr>
            <p:spPr>
              <a:xfrm>
                <a:off x="9493097" y="28542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85" name="Freeform: Shape 484">
                <a:extLst>
                  <a:ext uri="{FF2B5EF4-FFF2-40B4-BE49-F238E27FC236}">
                    <a16:creationId xmlns:a16="http://schemas.microsoft.com/office/drawing/2014/main" id="{F12874A3-0FF2-31BE-029E-8467830B1D05}"/>
                  </a:ext>
                </a:extLst>
              </p:cNvPr>
              <p:cNvSpPr/>
              <p:nvPr/>
            </p:nvSpPr>
            <p:spPr>
              <a:xfrm>
                <a:off x="10313771" y="3349428"/>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1"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486" name="Freeform: Shape 485">
                <a:extLst>
                  <a:ext uri="{FF2B5EF4-FFF2-40B4-BE49-F238E27FC236}">
                    <a16:creationId xmlns:a16="http://schemas.microsoft.com/office/drawing/2014/main" id="{EC2968B8-F837-D02E-9001-D7481542D416}"/>
                  </a:ext>
                </a:extLst>
              </p:cNvPr>
              <p:cNvSpPr/>
              <p:nvPr/>
            </p:nvSpPr>
            <p:spPr>
              <a:xfrm>
                <a:off x="10431595" y="3398196"/>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7" name="Freeform: Shape 486">
                <a:extLst>
                  <a:ext uri="{FF2B5EF4-FFF2-40B4-BE49-F238E27FC236}">
                    <a16:creationId xmlns:a16="http://schemas.microsoft.com/office/drawing/2014/main" id="{DFB3A685-D22B-1A51-EF01-6C6F0DCE882B}"/>
                  </a:ext>
                </a:extLst>
              </p:cNvPr>
              <p:cNvSpPr/>
              <p:nvPr/>
            </p:nvSpPr>
            <p:spPr>
              <a:xfrm>
                <a:off x="9257353" y="27055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8" name="Freeform: Shape 487">
                <a:extLst>
                  <a:ext uri="{FF2B5EF4-FFF2-40B4-BE49-F238E27FC236}">
                    <a16:creationId xmlns:a16="http://schemas.microsoft.com/office/drawing/2014/main" id="{7E9E6E03-66A3-37E6-A544-09B459CD0D87}"/>
                  </a:ext>
                </a:extLst>
              </p:cNvPr>
              <p:cNvSpPr/>
              <p:nvPr/>
            </p:nvSpPr>
            <p:spPr>
              <a:xfrm>
                <a:off x="9431470" y="310787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89" name="Freeform: Shape 488">
                <a:extLst>
                  <a:ext uri="{FF2B5EF4-FFF2-40B4-BE49-F238E27FC236}">
                    <a16:creationId xmlns:a16="http://schemas.microsoft.com/office/drawing/2014/main" id="{17CC20E4-8E42-12E2-BDC2-8CB25C6B7284}"/>
                  </a:ext>
                </a:extLst>
              </p:cNvPr>
              <p:cNvSpPr/>
              <p:nvPr/>
            </p:nvSpPr>
            <p:spPr>
              <a:xfrm>
                <a:off x="9520815" y="326141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90" name="Freeform: Shape 489">
                <a:extLst>
                  <a:ext uri="{FF2B5EF4-FFF2-40B4-BE49-F238E27FC236}">
                    <a16:creationId xmlns:a16="http://schemas.microsoft.com/office/drawing/2014/main" id="{4D281EF9-125D-D563-3844-4A5024473B7B}"/>
                  </a:ext>
                </a:extLst>
              </p:cNvPr>
              <p:cNvSpPr/>
              <p:nvPr/>
            </p:nvSpPr>
            <p:spPr>
              <a:xfrm>
                <a:off x="9830758" y="3540690"/>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562"/>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491" name="Freeform: Shape 490">
                <a:extLst>
                  <a:ext uri="{FF2B5EF4-FFF2-40B4-BE49-F238E27FC236}">
                    <a16:creationId xmlns:a16="http://schemas.microsoft.com/office/drawing/2014/main" id="{D8614C51-5D88-D0E5-A376-DAE02A3F690A}"/>
                  </a:ext>
                </a:extLst>
              </p:cNvPr>
              <p:cNvSpPr/>
              <p:nvPr/>
            </p:nvSpPr>
            <p:spPr>
              <a:xfrm>
                <a:off x="9922294" y="35590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92" name="Freeform: Shape 491">
                <a:extLst>
                  <a:ext uri="{FF2B5EF4-FFF2-40B4-BE49-F238E27FC236}">
                    <a16:creationId xmlns:a16="http://schemas.microsoft.com/office/drawing/2014/main" id="{143EB5FD-B767-6353-273A-480F4FE0245D}"/>
                  </a:ext>
                </a:extLst>
              </p:cNvPr>
              <p:cNvSpPr/>
              <p:nvPr/>
            </p:nvSpPr>
            <p:spPr>
              <a:xfrm>
                <a:off x="10114699" y="34016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93" name="Freeform: Shape 492">
                <a:extLst>
                  <a:ext uri="{FF2B5EF4-FFF2-40B4-BE49-F238E27FC236}">
                    <a16:creationId xmlns:a16="http://schemas.microsoft.com/office/drawing/2014/main" id="{B799EB60-DA84-8D01-2241-39212CBDF30E}"/>
                  </a:ext>
                </a:extLst>
              </p:cNvPr>
              <p:cNvSpPr/>
              <p:nvPr/>
            </p:nvSpPr>
            <p:spPr>
              <a:xfrm>
                <a:off x="10479982" y="300957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94" name="Freeform: Shape 493">
                <a:extLst>
                  <a:ext uri="{FF2B5EF4-FFF2-40B4-BE49-F238E27FC236}">
                    <a16:creationId xmlns:a16="http://schemas.microsoft.com/office/drawing/2014/main" id="{02A4EA2B-2259-1670-F064-889ACCE5113F}"/>
                  </a:ext>
                </a:extLst>
              </p:cNvPr>
              <p:cNvSpPr/>
              <p:nvPr/>
            </p:nvSpPr>
            <p:spPr>
              <a:xfrm>
                <a:off x="10601426" y="2785453"/>
                <a:ext cx="16274" cy="15410"/>
              </a:xfrm>
              <a:custGeom>
                <a:avLst/>
                <a:gdLst>
                  <a:gd name="connsiteX0" fmla="*/ 15424 w 16274"/>
                  <a:gd name="connsiteY0" fmla="*/ 4134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95" name="Freeform: Shape 494">
                <a:extLst>
                  <a:ext uri="{FF2B5EF4-FFF2-40B4-BE49-F238E27FC236}">
                    <a16:creationId xmlns:a16="http://schemas.microsoft.com/office/drawing/2014/main" id="{503BFDCA-0AD1-EBE3-AACE-E8B6E4E55E92}"/>
                  </a:ext>
                </a:extLst>
              </p:cNvPr>
              <p:cNvSpPr/>
              <p:nvPr/>
            </p:nvSpPr>
            <p:spPr>
              <a:xfrm>
                <a:off x="10152799" y="36306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96" name="Freeform: Shape 495">
                <a:extLst>
                  <a:ext uri="{FF2B5EF4-FFF2-40B4-BE49-F238E27FC236}">
                    <a16:creationId xmlns:a16="http://schemas.microsoft.com/office/drawing/2014/main" id="{E2377A2E-9440-1891-F5E6-4887FDFDD346}"/>
                  </a:ext>
                </a:extLst>
              </p:cNvPr>
              <p:cNvSpPr/>
              <p:nvPr/>
            </p:nvSpPr>
            <p:spPr>
              <a:xfrm rot="-1652943">
                <a:off x="10049583" y="3847929"/>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497" name="Freeform: Shape 496">
                <a:extLst>
                  <a:ext uri="{FF2B5EF4-FFF2-40B4-BE49-F238E27FC236}">
                    <a16:creationId xmlns:a16="http://schemas.microsoft.com/office/drawing/2014/main" id="{518C1A5F-9290-4844-EDFC-36688810C727}"/>
                  </a:ext>
                </a:extLst>
              </p:cNvPr>
              <p:cNvSpPr/>
              <p:nvPr/>
            </p:nvSpPr>
            <p:spPr>
              <a:xfrm>
                <a:off x="9806279" y="408456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498" name="Freeform: Shape 497">
                <a:extLst>
                  <a:ext uri="{FF2B5EF4-FFF2-40B4-BE49-F238E27FC236}">
                    <a16:creationId xmlns:a16="http://schemas.microsoft.com/office/drawing/2014/main" id="{BADD54BA-E28C-5BB8-983E-98B53C0C1DEB}"/>
                  </a:ext>
                </a:extLst>
              </p:cNvPr>
              <p:cNvSpPr/>
              <p:nvPr/>
            </p:nvSpPr>
            <p:spPr>
              <a:xfrm>
                <a:off x="10176802" y="431554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499" name="Freeform: Shape 498">
                <a:extLst>
                  <a:ext uri="{FF2B5EF4-FFF2-40B4-BE49-F238E27FC236}">
                    <a16:creationId xmlns:a16="http://schemas.microsoft.com/office/drawing/2014/main" id="{B8C457B9-5F79-C53A-E67C-27B28F985FB1}"/>
                  </a:ext>
                </a:extLst>
              </p:cNvPr>
              <p:cNvSpPr/>
              <p:nvPr/>
            </p:nvSpPr>
            <p:spPr>
              <a:xfrm>
                <a:off x="10452360" y="404837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0" name="Freeform: Shape 499">
                <a:extLst>
                  <a:ext uri="{FF2B5EF4-FFF2-40B4-BE49-F238E27FC236}">
                    <a16:creationId xmlns:a16="http://schemas.microsoft.com/office/drawing/2014/main" id="{2AD6C188-43FD-B218-30CC-EA14F5005682}"/>
                  </a:ext>
                </a:extLst>
              </p:cNvPr>
              <p:cNvSpPr/>
              <p:nvPr/>
            </p:nvSpPr>
            <p:spPr>
              <a:xfrm>
                <a:off x="10427976" y="324693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2" y="12706"/>
                      <a:pt x="851" y="11277"/>
                    </a:cubicBezTo>
                    <a:cubicBezTo>
                      <a:pt x="-2484"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1" name="Freeform: Shape 500">
                <a:extLst>
                  <a:ext uri="{FF2B5EF4-FFF2-40B4-BE49-F238E27FC236}">
                    <a16:creationId xmlns:a16="http://schemas.microsoft.com/office/drawing/2014/main" id="{3F95A290-3F5A-F204-7132-D47D394384C7}"/>
                  </a:ext>
                </a:extLst>
              </p:cNvPr>
              <p:cNvSpPr/>
              <p:nvPr/>
            </p:nvSpPr>
            <p:spPr>
              <a:xfrm>
                <a:off x="10539133" y="26445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2" name="Freeform: Shape 501">
                <a:extLst>
                  <a:ext uri="{FF2B5EF4-FFF2-40B4-BE49-F238E27FC236}">
                    <a16:creationId xmlns:a16="http://schemas.microsoft.com/office/drawing/2014/main" id="{294718D7-940A-874E-57FB-68F6DCFD59B9}"/>
                  </a:ext>
                </a:extLst>
              </p:cNvPr>
              <p:cNvSpPr/>
              <p:nvPr/>
            </p:nvSpPr>
            <p:spPr>
              <a:xfrm>
                <a:off x="10639621" y="20281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3" name="Freeform: Shape 502">
                <a:extLst>
                  <a:ext uri="{FF2B5EF4-FFF2-40B4-BE49-F238E27FC236}">
                    <a16:creationId xmlns:a16="http://schemas.microsoft.com/office/drawing/2014/main" id="{80AFB7D9-1D9B-14B4-A51F-C3B5EA629927}"/>
                  </a:ext>
                </a:extLst>
              </p:cNvPr>
              <p:cNvSpPr/>
              <p:nvPr/>
            </p:nvSpPr>
            <p:spPr>
              <a:xfrm>
                <a:off x="10718393" y="14922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4" name="Freeform: Shape 503">
                <a:extLst>
                  <a:ext uri="{FF2B5EF4-FFF2-40B4-BE49-F238E27FC236}">
                    <a16:creationId xmlns:a16="http://schemas.microsoft.com/office/drawing/2014/main" id="{3945B8C3-2D97-F56A-038B-97364A632E14}"/>
                  </a:ext>
                </a:extLst>
              </p:cNvPr>
              <p:cNvSpPr/>
              <p:nvPr/>
            </p:nvSpPr>
            <p:spPr>
              <a:xfrm>
                <a:off x="10306246" y="9847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5" name="Freeform: Shape 504">
                <a:extLst>
                  <a:ext uri="{FF2B5EF4-FFF2-40B4-BE49-F238E27FC236}">
                    <a16:creationId xmlns:a16="http://schemas.microsoft.com/office/drawing/2014/main" id="{95FE9E8C-86AD-3BCE-4E51-4308FFB44C64}"/>
                  </a:ext>
                </a:extLst>
              </p:cNvPr>
              <p:cNvSpPr/>
              <p:nvPr/>
            </p:nvSpPr>
            <p:spPr>
              <a:xfrm>
                <a:off x="8594509" y="104399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6" name="Freeform: Shape 505">
                <a:extLst>
                  <a:ext uri="{FF2B5EF4-FFF2-40B4-BE49-F238E27FC236}">
                    <a16:creationId xmlns:a16="http://schemas.microsoft.com/office/drawing/2014/main" id="{06091673-F50A-C77A-7B61-FA3DB492A5B9}"/>
                  </a:ext>
                </a:extLst>
              </p:cNvPr>
              <p:cNvSpPr/>
              <p:nvPr/>
            </p:nvSpPr>
            <p:spPr>
              <a:xfrm>
                <a:off x="8012817" y="128936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7" name="Freeform: Shape 506">
                <a:extLst>
                  <a:ext uri="{FF2B5EF4-FFF2-40B4-BE49-F238E27FC236}">
                    <a16:creationId xmlns:a16="http://schemas.microsoft.com/office/drawing/2014/main" id="{15F646B4-C3C0-1F10-F27A-3724E1D19F37}"/>
                  </a:ext>
                </a:extLst>
              </p:cNvPr>
              <p:cNvSpPr/>
              <p:nvPr/>
            </p:nvSpPr>
            <p:spPr>
              <a:xfrm>
                <a:off x="7017931" y="106828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508" name="Freeform: Shape 507">
                <a:extLst>
                  <a:ext uri="{FF2B5EF4-FFF2-40B4-BE49-F238E27FC236}">
                    <a16:creationId xmlns:a16="http://schemas.microsoft.com/office/drawing/2014/main" id="{4E2EF861-32DE-37CE-C28E-992072F7DDE4}"/>
                  </a:ext>
                </a:extLst>
              </p:cNvPr>
              <p:cNvSpPr/>
              <p:nvPr/>
            </p:nvSpPr>
            <p:spPr>
              <a:xfrm>
                <a:off x="6328225" y="9271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09" name="Freeform: Shape 508">
                <a:extLst>
                  <a:ext uri="{FF2B5EF4-FFF2-40B4-BE49-F238E27FC236}">
                    <a16:creationId xmlns:a16="http://schemas.microsoft.com/office/drawing/2014/main" id="{A8129F76-10D1-DDCA-43FE-F64E99CA0B36}"/>
                  </a:ext>
                </a:extLst>
              </p:cNvPr>
              <p:cNvSpPr/>
              <p:nvPr/>
            </p:nvSpPr>
            <p:spPr>
              <a:xfrm>
                <a:off x="5982277" y="9170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10" name="Freeform: Shape 509">
                <a:extLst>
                  <a:ext uri="{FF2B5EF4-FFF2-40B4-BE49-F238E27FC236}">
                    <a16:creationId xmlns:a16="http://schemas.microsoft.com/office/drawing/2014/main" id="{81F78574-619A-D401-D9B6-1EAE48738A92}"/>
                  </a:ext>
                </a:extLst>
              </p:cNvPr>
              <p:cNvSpPr/>
              <p:nvPr/>
            </p:nvSpPr>
            <p:spPr>
              <a:xfrm>
                <a:off x="5429256" y="11859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1" name="Freeform: Shape 510">
                <a:extLst>
                  <a:ext uri="{FF2B5EF4-FFF2-40B4-BE49-F238E27FC236}">
                    <a16:creationId xmlns:a16="http://schemas.microsoft.com/office/drawing/2014/main" id="{E1872490-1770-29E1-413E-56E8F395C2B4}"/>
                  </a:ext>
                </a:extLst>
              </p:cNvPr>
              <p:cNvSpPr/>
              <p:nvPr/>
            </p:nvSpPr>
            <p:spPr>
              <a:xfrm>
                <a:off x="5829877" y="165997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2" name="Freeform: Shape 511">
                <a:extLst>
                  <a:ext uri="{FF2B5EF4-FFF2-40B4-BE49-F238E27FC236}">
                    <a16:creationId xmlns:a16="http://schemas.microsoft.com/office/drawing/2014/main" id="{3442DA17-5273-4DC5-519D-F094AF58A917}"/>
                  </a:ext>
                </a:extLst>
              </p:cNvPr>
              <p:cNvSpPr/>
              <p:nvPr/>
            </p:nvSpPr>
            <p:spPr>
              <a:xfrm>
                <a:off x="5769298" y="17169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3" name="Freeform: Shape 512">
                <a:extLst>
                  <a:ext uri="{FF2B5EF4-FFF2-40B4-BE49-F238E27FC236}">
                    <a16:creationId xmlns:a16="http://schemas.microsoft.com/office/drawing/2014/main" id="{DD007559-B815-7B04-E008-0DEEE6E60575}"/>
                  </a:ext>
                </a:extLst>
              </p:cNvPr>
              <p:cNvSpPr/>
              <p:nvPr/>
            </p:nvSpPr>
            <p:spPr>
              <a:xfrm>
                <a:off x="4627632" y="16752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4" name="Freeform: Shape 513">
                <a:extLst>
                  <a:ext uri="{FF2B5EF4-FFF2-40B4-BE49-F238E27FC236}">
                    <a16:creationId xmlns:a16="http://schemas.microsoft.com/office/drawing/2014/main" id="{C7694F50-26C6-835F-A2C9-9E4529C41066}"/>
                  </a:ext>
                </a:extLst>
              </p:cNvPr>
              <p:cNvSpPr/>
              <p:nvPr/>
            </p:nvSpPr>
            <p:spPr>
              <a:xfrm>
                <a:off x="4355312" y="17980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519"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5" name="Freeform: Shape 514">
                <a:extLst>
                  <a:ext uri="{FF2B5EF4-FFF2-40B4-BE49-F238E27FC236}">
                    <a16:creationId xmlns:a16="http://schemas.microsoft.com/office/drawing/2014/main" id="{4D889A45-705F-24EE-7C83-FD0860AA8B47}"/>
                  </a:ext>
                </a:extLst>
              </p:cNvPr>
              <p:cNvSpPr/>
              <p:nvPr/>
            </p:nvSpPr>
            <p:spPr>
              <a:xfrm>
                <a:off x="2365444" y="270820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6" name="Freeform: Shape 515">
                <a:extLst>
                  <a:ext uri="{FF2B5EF4-FFF2-40B4-BE49-F238E27FC236}">
                    <a16:creationId xmlns:a16="http://schemas.microsoft.com/office/drawing/2014/main" id="{7730F144-5F60-EB7A-A4B7-46E8F79F462A}"/>
                  </a:ext>
                </a:extLst>
              </p:cNvPr>
              <p:cNvSpPr/>
              <p:nvPr/>
            </p:nvSpPr>
            <p:spPr>
              <a:xfrm>
                <a:off x="1993684" y="26465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7" name="Freeform: Shape 516">
                <a:extLst>
                  <a:ext uri="{FF2B5EF4-FFF2-40B4-BE49-F238E27FC236}">
                    <a16:creationId xmlns:a16="http://schemas.microsoft.com/office/drawing/2014/main" id="{400A4F3A-9767-AA87-596C-A8833DB4D825}"/>
                  </a:ext>
                </a:extLst>
              </p:cNvPr>
              <p:cNvSpPr/>
              <p:nvPr/>
            </p:nvSpPr>
            <p:spPr>
              <a:xfrm>
                <a:off x="1581442" y="243636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18" name="Freeform: Shape 517">
                <a:extLst>
                  <a:ext uri="{FF2B5EF4-FFF2-40B4-BE49-F238E27FC236}">
                    <a16:creationId xmlns:a16="http://schemas.microsoft.com/office/drawing/2014/main" id="{EF09840F-1E48-CA5D-C5B7-A9F09BB1D370}"/>
                  </a:ext>
                </a:extLst>
              </p:cNvPr>
              <p:cNvSpPr/>
              <p:nvPr/>
            </p:nvSpPr>
            <p:spPr>
              <a:xfrm>
                <a:off x="1540008" y="181485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19" name="Freeform: Shape 518">
                <a:extLst>
                  <a:ext uri="{FF2B5EF4-FFF2-40B4-BE49-F238E27FC236}">
                    <a16:creationId xmlns:a16="http://schemas.microsoft.com/office/drawing/2014/main" id="{A26787D0-FB07-2C31-0C58-E8551B68EEB0}"/>
                  </a:ext>
                </a:extLst>
              </p:cNvPr>
              <p:cNvSpPr/>
              <p:nvPr/>
            </p:nvSpPr>
            <p:spPr>
              <a:xfrm>
                <a:off x="1537341" y="12681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0" name="Freeform: Shape 519">
                <a:extLst>
                  <a:ext uri="{FF2B5EF4-FFF2-40B4-BE49-F238E27FC236}">
                    <a16:creationId xmlns:a16="http://schemas.microsoft.com/office/drawing/2014/main" id="{7370A69A-8B72-7AD8-18C1-83DCEA1D4533}"/>
                  </a:ext>
                </a:extLst>
              </p:cNvPr>
              <p:cNvSpPr/>
              <p:nvPr/>
            </p:nvSpPr>
            <p:spPr>
              <a:xfrm>
                <a:off x="1485715" y="11778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1" name="Freeform: Shape 520">
                <a:extLst>
                  <a:ext uri="{FF2B5EF4-FFF2-40B4-BE49-F238E27FC236}">
                    <a16:creationId xmlns:a16="http://schemas.microsoft.com/office/drawing/2014/main" id="{48E25586-CE4F-FC6F-6BE3-97B40AC74A22}"/>
                  </a:ext>
                </a:extLst>
              </p:cNvPr>
              <p:cNvSpPr/>
              <p:nvPr/>
            </p:nvSpPr>
            <p:spPr>
              <a:xfrm>
                <a:off x="2990475" y="243455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2" name="Freeform: Shape 521">
                <a:extLst>
                  <a:ext uri="{FF2B5EF4-FFF2-40B4-BE49-F238E27FC236}">
                    <a16:creationId xmlns:a16="http://schemas.microsoft.com/office/drawing/2014/main" id="{46CC42AF-1624-CDEB-A6FA-747723C3C2B2}"/>
                  </a:ext>
                </a:extLst>
              </p:cNvPr>
              <p:cNvSpPr/>
              <p:nvPr/>
            </p:nvSpPr>
            <p:spPr>
              <a:xfrm>
                <a:off x="4926907" y="27874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7"/>
                    </a:cubicBezTo>
                    <a:cubicBezTo>
                      <a:pt x="-2483" y="4324"/>
                      <a:pt x="4565" y="-2343"/>
                      <a:pt x="11900"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23" name="Freeform: Shape 522">
                <a:extLst>
                  <a:ext uri="{FF2B5EF4-FFF2-40B4-BE49-F238E27FC236}">
                    <a16:creationId xmlns:a16="http://schemas.microsoft.com/office/drawing/2014/main" id="{72884A65-D9BD-597E-A610-3BFCAF2E8C57}"/>
                  </a:ext>
                </a:extLst>
              </p:cNvPr>
              <p:cNvSpPr/>
              <p:nvPr/>
            </p:nvSpPr>
            <p:spPr>
              <a:xfrm>
                <a:off x="5730532" y="28331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24" name="Freeform: Shape 523">
                <a:extLst>
                  <a:ext uri="{FF2B5EF4-FFF2-40B4-BE49-F238E27FC236}">
                    <a16:creationId xmlns:a16="http://schemas.microsoft.com/office/drawing/2014/main" id="{49272126-9D4E-F52D-14A6-019691F90F77}"/>
                  </a:ext>
                </a:extLst>
              </p:cNvPr>
              <p:cNvSpPr/>
              <p:nvPr/>
            </p:nvSpPr>
            <p:spPr>
              <a:xfrm>
                <a:off x="6612451" y="287708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899"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25" name="Freeform: Shape 524">
                <a:extLst>
                  <a:ext uri="{FF2B5EF4-FFF2-40B4-BE49-F238E27FC236}">
                    <a16:creationId xmlns:a16="http://schemas.microsoft.com/office/drawing/2014/main" id="{DCC76B51-6FBA-6FF9-CA27-EBF27F6BAC34}"/>
                  </a:ext>
                </a:extLst>
              </p:cNvPr>
              <p:cNvSpPr/>
              <p:nvPr/>
            </p:nvSpPr>
            <p:spPr>
              <a:xfrm>
                <a:off x="7490561" y="279726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5"/>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6" name="Freeform: Shape 525">
                <a:extLst>
                  <a:ext uri="{FF2B5EF4-FFF2-40B4-BE49-F238E27FC236}">
                    <a16:creationId xmlns:a16="http://schemas.microsoft.com/office/drawing/2014/main" id="{5DD55251-A9D2-44F1-110B-C53E209B754F}"/>
                  </a:ext>
                </a:extLst>
              </p:cNvPr>
              <p:cNvSpPr/>
              <p:nvPr/>
            </p:nvSpPr>
            <p:spPr>
              <a:xfrm>
                <a:off x="7792980" y="306567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7" name="Freeform: Shape 526">
                <a:extLst>
                  <a:ext uri="{FF2B5EF4-FFF2-40B4-BE49-F238E27FC236}">
                    <a16:creationId xmlns:a16="http://schemas.microsoft.com/office/drawing/2014/main" id="{12E372BE-7AF6-E0BA-26D8-EC3FF7661A6A}"/>
                  </a:ext>
                </a:extLst>
              </p:cNvPr>
              <p:cNvSpPr/>
              <p:nvPr/>
            </p:nvSpPr>
            <p:spPr>
              <a:xfrm>
                <a:off x="8055679" y="3612223"/>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28" name="Freeform: Shape 527">
                <a:extLst>
                  <a:ext uri="{FF2B5EF4-FFF2-40B4-BE49-F238E27FC236}">
                    <a16:creationId xmlns:a16="http://schemas.microsoft.com/office/drawing/2014/main" id="{30A9458C-4F8B-0EC1-B276-F7F58D4B06F1}"/>
                  </a:ext>
                </a:extLst>
              </p:cNvPr>
              <p:cNvSpPr/>
              <p:nvPr/>
            </p:nvSpPr>
            <p:spPr>
              <a:xfrm>
                <a:off x="8012912" y="3782911"/>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29" name="Freeform: Shape 528">
                <a:extLst>
                  <a:ext uri="{FF2B5EF4-FFF2-40B4-BE49-F238E27FC236}">
                    <a16:creationId xmlns:a16="http://schemas.microsoft.com/office/drawing/2014/main" id="{79FC4C71-8085-58E5-63F4-0829ACD3BBB0}"/>
                  </a:ext>
                </a:extLst>
              </p:cNvPr>
              <p:cNvSpPr/>
              <p:nvPr/>
            </p:nvSpPr>
            <p:spPr>
              <a:xfrm>
                <a:off x="5526125" y="387816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30" name="Freeform: Shape 529">
                <a:extLst>
                  <a:ext uri="{FF2B5EF4-FFF2-40B4-BE49-F238E27FC236}">
                    <a16:creationId xmlns:a16="http://schemas.microsoft.com/office/drawing/2014/main" id="{935A24A2-B490-E24D-3874-B1F55B52892B}"/>
                  </a:ext>
                </a:extLst>
              </p:cNvPr>
              <p:cNvSpPr/>
              <p:nvPr/>
            </p:nvSpPr>
            <p:spPr>
              <a:xfrm>
                <a:off x="4761934" y="3900925"/>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31" name="Freeform: Shape 530">
                <a:extLst>
                  <a:ext uri="{FF2B5EF4-FFF2-40B4-BE49-F238E27FC236}">
                    <a16:creationId xmlns:a16="http://schemas.microsoft.com/office/drawing/2014/main" id="{FEC5B46E-D1A7-F786-6B6D-52B56CEA6D8B}"/>
                  </a:ext>
                </a:extLst>
              </p:cNvPr>
              <p:cNvSpPr/>
              <p:nvPr/>
            </p:nvSpPr>
            <p:spPr>
              <a:xfrm>
                <a:off x="4398746" y="391969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32" name="Freeform: Shape 531">
                <a:extLst>
                  <a:ext uri="{FF2B5EF4-FFF2-40B4-BE49-F238E27FC236}">
                    <a16:creationId xmlns:a16="http://schemas.microsoft.com/office/drawing/2014/main" id="{DA129482-D547-9479-0A48-F32CCCEB9660}"/>
                  </a:ext>
                </a:extLst>
              </p:cNvPr>
              <p:cNvSpPr/>
              <p:nvPr/>
            </p:nvSpPr>
            <p:spPr>
              <a:xfrm>
                <a:off x="3140303" y="2855652"/>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33" name="Freeform: Shape 532">
                <a:extLst>
                  <a:ext uri="{FF2B5EF4-FFF2-40B4-BE49-F238E27FC236}">
                    <a16:creationId xmlns:a16="http://schemas.microsoft.com/office/drawing/2014/main" id="{DA00F0C5-B244-B975-457D-5DE397055400}"/>
                  </a:ext>
                </a:extLst>
              </p:cNvPr>
              <p:cNvSpPr/>
              <p:nvPr/>
            </p:nvSpPr>
            <p:spPr>
              <a:xfrm>
                <a:off x="3314420" y="328227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34" name="Freeform: Shape 533">
                <a:extLst>
                  <a:ext uri="{FF2B5EF4-FFF2-40B4-BE49-F238E27FC236}">
                    <a16:creationId xmlns:a16="http://schemas.microsoft.com/office/drawing/2014/main" id="{D2640371-6248-2FE6-1778-66E3C1EF056A}"/>
                  </a:ext>
                </a:extLst>
              </p:cNvPr>
              <p:cNvSpPr/>
              <p:nvPr/>
            </p:nvSpPr>
            <p:spPr>
              <a:xfrm>
                <a:off x="3854773" y="356850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35" name="Freeform: Shape 534">
                <a:extLst>
                  <a:ext uri="{FF2B5EF4-FFF2-40B4-BE49-F238E27FC236}">
                    <a16:creationId xmlns:a16="http://schemas.microsoft.com/office/drawing/2014/main" id="{9AB1D2CD-FA73-1AE8-8076-5F2B18CEFD30}"/>
                  </a:ext>
                </a:extLst>
              </p:cNvPr>
              <p:cNvSpPr/>
              <p:nvPr/>
            </p:nvSpPr>
            <p:spPr>
              <a:xfrm>
                <a:off x="4419225" y="369413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36" name="Freeform: Shape 535">
                <a:extLst>
                  <a:ext uri="{FF2B5EF4-FFF2-40B4-BE49-F238E27FC236}">
                    <a16:creationId xmlns:a16="http://schemas.microsoft.com/office/drawing/2014/main" id="{B7A5D9CA-A757-F9B1-0379-A24BA7B2A3D1}"/>
                  </a:ext>
                </a:extLst>
              </p:cNvPr>
              <p:cNvSpPr/>
              <p:nvPr/>
            </p:nvSpPr>
            <p:spPr>
              <a:xfrm>
                <a:off x="4850612" y="38417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519" y="1562"/>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37" name="Freeform: Shape 536">
                <a:extLst>
                  <a:ext uri="{FF2B5EF4-FFF2-40B4-BE49-F238E27FC236}">
                    <a16:creationId xmlns:a16="http://schemas.microsoft.com/office/drawing/2014/main" id="{5B1D39DA-37F6-31E9-B9CE-A8C67069A126}"/>
                  </a:ext>
                </a:extLst>
              </p:cNvPr>
              <p:cNvSpPr/>
              <p:nvPr/>
            </p:nvSpPr>
            <p:spPr>
              <a:xfrm>
                <a:off x="4961292" y="432116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38" name="Freeform: Shape 537">
                <a:extLst>
                  <a:ext uri="{FF2B5EF4-FFF2-40B4-BE49-F238E27FC236}">
                    <a16:creationId xmlns:a16="http://schemas.microsoft.com/office/drawing/2014/main" id="{E77A37EC-E5A8-6AEA-0D44-7CA6643F0A32}"/>
                  </a:ext>
                </a:extLst>
              </p:cNvPr>
              <p:cNvSpPr/>
              <p:nvPr/>
            </p:nvSpPr>
            <p:spPr>
              <a:xfrm>
                <a:off x="5273808" y="45877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39" name="Freeform: Shape 538">
                <a:extLst>
                  <a:ext uri="{FF2B5EF4-FFF2-40B4-BE49-F238E27FC236}">
                    <a16:creationId xmlns:a16="http://schemas.microsoft.com/office/drawing/2014/main" id="{55238044-BF05-0C6B-857B-0C4910C5F587}"/>
                  </a:ext>
                </a:extLst>
              </p:cNvPr>
              <p:cNvSpPr/>
              <p:nvPr/>
            </p:nvSpPr>
            <p:spPr>
              <a:xfrm>
                <a:off x="5955226" y="4765891"/>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0" name="Freeform: Shape 539">
                <a:extLst>
                  <a:ext uri="{FF2B5EF4-FFF2-40B4-BE49-F238E27FC236}">
                    <a16:creationId xmlns:a16="http://schemas.microsoft.com/office/drawing/2014/main" id="{EA419D55-705E-3482-014A-1F3BF4605309}"/>
                  </a:ext>
                </a:extLst>
              </p:cNvPr>
              <p:cNvSpPr/>
              <p:nvPr/>
            </p:nvSpPr>
            <p:spPr>
              <a:xfrm>
                <a:off x="6213640" y="4887525"/>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541" name="Freeform: Shape 540">
                <a:extLst>
                  <a:ext uri="{FF2B5EF4-FFF2-40B4-BE49-F238E27FC236}">
                    <a16:creationId xmlns:a16="http://schemas.microsoft.com/office/drawing/2014/main" id="{2D68C1BE-FCF7-8A68-9F28-C86F87790A46}"/>
                  </a:ext>
                </a:extLst>
              </p:cNvPr>
              <p:cNvSpPr/>
              <p:nvPr/>
            </p:nvSpPr>
            <p:spPr>
              <a:xfrm>
                <a:off x="6714940" y="448176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2" name="Freeform: Shape 541">
                <a:extLst>
                  <a:ext uri="{FF2B5EF4-FFF2-40B4-BE49-F238E27FC236}">
                    <a16:creationId xmlns:a16="http://schemas.microsoft.com/office/drawing/2014/main" id="{82A3AE5C-C221-607F-9DA0-E575C5520AD4}"/>
                  </a:ext>
                </a:extLst>
              </p:cNvPr>
              <p:cNvSpPr/>
              <p:nvPr/>
            </p:nvSpPr>
            <p:spPr>
              <a:xfrm>
                <a:off x="6605593" y="4190200"/>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3" name="Freeform: Shape 542">
                <a:extLst>
                  <a:ext uri="{FF2B5EF4-FFF2-40B4-BE49-F238E27FC236}">
                    <a16:creationId xmlns:a16="http://schemas.microsoft.com/office/drawing/2014/main" id="{624A1BFA-490B-6384-3390-F0CAD6712018}"/>
                  </a:ext>
                </a:extLst>
              </p:cNvPr>
              <p:cNvSpPr/>
              <p:nvPr/>
            </p:nvSpPr>
            <p:spPr>
              <a:xfrm>
                <a:off x="6652742" y="396236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4" name="Freeform: Shape 543">
                <a:extLst>
                  <a:ext uri="{FF2B5EF4-FFF2-40B4-BE49-F238E27FC236}">
                    <a16:creationId xmlns:a16="http://schemas.microsoft.com/office/drawing/2014/main" id="{9B7A5C2C-9053-DEAF-808D-9AD7F417E7B7}"/>
                  </a:ext>
                </a:extLst>
              </p:cNvPr>
              <p:cNvSpPr/>
              <p:nvPr/>
            </p:nvSpPr>
            <p:spPr>
              <a:xfrm>
                <a:off x="6739420" y="359488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2"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5" name="Freeform: Shape 544">
                <a:extLst>
                  <a:ext uri="{FF2B5EF4-FFF2-40B4-BE49-F238E27FC236}">
                    <a16:creationId xmlns:a16="http://schemas.microsoft.com/office/drawing/2014/main" id="{BDC7A725-C626-97AF-6D92-68D5044DEB7F}"/>
                  </a:ext>
                </a:extLst>
              </p:cNvPr>
              <p:cNvSpPr/>
              <p:nvPr/>
            </p:nvSpPr>
            <p:spPr>
              <a:xfrm>
                <a:off x="5340197" y="354354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6" name="Freeform: Shape 545">
                <a:extLst>
                  <a:ext uri="{FF2B5EF4-FFF2-40B4-BE49-F238E27FC236}">
                    <a16:creationId xmlns:a16="http://schemas.microsoft.com/office/drawing/2014/main" id="{C14D9F62-472A-BDD3-D4ED-64DB71F1B602}"/>
                  </a:ext>
                </a:extLst>
              </p:cNvPr>
              <p:cNvSpPr/>
              <p:nvPr/>
            </p:nvSpPr>
            <p:spPr>
              <a:xfrm>
                <a:off x="5763964" y="4525003"/>
                <a:ext cx="16274" cy="15411"/>
              </a:xfrm>
              <a:custGeom>
                <a:avLst/>
                <a:gdLst>
                  <a:gd name="connsiteX0" fmla="*/ 15424 w 16274"/>
                  <a:gd name="connsiteY0" fmla="*/ 4134 h 15411"/>
                  <a:gd name="connsiteX1" fmla="*/ 4374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4"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47" name="Freeform: Shape 546">
                <a:extLst>
                  <a:ext uri="{FF2B5EF4-FFF2-40B4-BE49-F238E27FC236}">
                    <a16:creationId xmlns:a16="http://schemas.microsoft.com/office/drawing/2014/main" id="{518900CD-DA8D-70E1-0491-2F2EDB9D973E}"/>
                  </a:ext>
                </a:extLst>
              </p:cNvPr>
              <p:cNvSpPr/>
              <p:nvPr/>
            </p:nvSpPr>
            <p:spPr>
              <a:xfrm>
                <a:off x="4271016" y="48410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48" name="Freeform: Shape 547">
                <a:extLst>
                  <a:ext uri="{FF2B5EF4-FFF2-40B4-BE49-F238E27FC236}">
                    <a16:creationId xmlns:a16="http://schemas.microsoft.com/office/drawing/2014/main" id="{AD759870-F541-45BA-A6AF-B75685CCD3E2}"/>
                  </a:ext>
                </a:extLst>
              </p:cNvPr>
              <p:cNvSpPr/>
              <p:nvPr/>
            </p:nvSpPr>
            <p:spPr>
              <a:xfrm>
                <a:off x="2857220" y="4713884"/>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519" y="1466"/>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549" name="Freeform: Shape 548">
                <a:extLst>
                  <a:ext uri="{FF2B5EF4-FFF2-40B4-BE49-F238E27FC236}">
                    <a16:creationId xmlns:a16="http://schemas.microsoft.com/office/drawing/2014/main" id="{2AFCC5E4-17BD-D69D-48D7-29CF307E5CF1}"/>
                  </a:ext>
                </a:extLst>
              </p:cNvPr>
              <p:cNvSpPr/>
              <p:nvPr/>
            </p:nvSpPr>
            <p:spPr>
              <a:xfrm>
                <a:off x="3513207" y="344658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50" name="Freeform: Shape 549">
                <a:extLst>
                  <a:ext uri="{FF2B5EF4-FFF2-40B4-BE49-F238E27FC236}">
                    <a16:creationId xmlns:a16="http://schemas.microsoft.com/office/drawing/2014/main" id="{0B1BCD07-883B-62B9-58ED-108D2597F1A7}"/>
                  </a:ext>
                </a:extLst>
              </p:cNvPr>
              <p:cNvSpPr/>
              <p:nvPr/>
            </p:nvSpPr>
            <p:spPr>
              <a:xfrm>
                <a:off x="2709868" y="38472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1" name="Freeform: Shape 550">
                <a:extLst>
                  <a:ext uri="{FF2B5EF4-FFF2-40B4-BE49-F238E27FC236}">
                    <a16:creationId xmlns:a16="http://schemas.microsoft.com/office/drawing/2014/main" id="{D5017D1C-9463-5503-B234-9BAD4B2591B8}"/>
                  </a:ext>
                </a:extLst>
              </p:cNvPr>
              <p:cNvSpPr/>
              <p:nvPr/>
            </p:nvSpPr>
            <p:spPr>
              <a:xfrm>
                <a:off x="2711297" y="477293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2" name="Freeform: Shape 551">
                <a:extLst>
                  <a:ext uri="{FF2B5EF4-FFF2-40B4-BE49-F238E27FC236}">
                    <a16:creationId xmlns:a16="http://schemas.microsoft.com/office/drawing/2014/main" id="{90236D82-92C8-2168-1038-E611B2675AA3}"/>
                  </a:ext>
                </a:extLst>
              </p:cNvPr>
              <p:cNvSpPr/>
              <p:nvPr/>
            </p:nvSpPr>
            <p:spPr>
              <a:xfrm>
                <a:off x="2337822" y="464882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3" name="Freeform: Shape 552">
                <a:extLst>
                  <a:ext uri="{FF2B5EF4-FFF2-40B4-BE49-F238E27FC236}">
                    <a16:creationId xmlns:a16="http://schemas.microsoft.com/office/drawing/2014/main" id="{DAD0C490-695C-554C-9898-A570D807FFA3}"/>
                  </a:ext>
                </a:extLst>
              </p:cNvPr>
              <p:cNvSpPr/>
              <p:nvPr/>
            </p:nvSpPr>
            <p:spPr>
              <a:xfrm>
                <a:off x="2367159" y="475074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3"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4" name="Freeform: Shape 553">
                <a:extLst>
                  <a:ext uri="{FF2B5EF4-FFF2-40B4-BE49-F238E27FC236}">
                    <a16:creationId xmlns:a16="http://schemas.microsoft.com/office/drawing/2014/main" id="{3EDE21E8-805E-AD01-BE53-E0DD66D6B227}"/>
                  </a:ext>
                </a:extLst>
              </p:cNvPr>
              <p:cNvSpPr/>
              <p:nvPr/>
            </p:nvSpPr>
            <p:spPr>
              <a:xfrm>
                <a:off x="2732347" y="40358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5" name="Freeform: Shape 554">
                <a:extLst>
                  <a:ext uri="{FF2B5EF4-FFF2-40B4-BE49-F238E27FC236}">
                    <a16:creationId xmlns:a16="http://schemas.microsoft.com/office/drawing/2014/main" id="{7DA15F36-00A6-076A-F0E5-F86710EBEC8B}"/>
                  </a:ext>
                </a:extLst>
              </p:cNvPr>
              <p:cNvSpPr/>
              <p:nvPr/>
            </p:nvSpPr>
            <p:spPr>
              <a:xfrm>
                <a:off x="2187327" y="499268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6" name="Freeform: Shape 555">
                <a:extLst>
                  <a:ext uri="{FF2B5EF4-FFF2-40B4-BE49-F238E27FC236}">
                    <a16:creationId xmlns:a16="http://schemas.microsoft.com/office/drawing/2014/main" id="{66EDD461-14E1-FC21-AAC7-4797D10586F0}"/>
                  </a:ext>
                </a:extLst>
              </p:cNvPr>
              <p:cNvSpPr/>
              <p:nvPr/>
            </p:nvSpPr>
            <p:spPr>
              <a:xfrm>
                <a:off x="2312009" y="50985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7" name="Freeform: Shape 556">
                <a:extLst>
                  <a:ext uri="{FF2B5EF4-FFF2-40B4-BE49-F238E27FC236}">
                    <a16:creationId xmlns:a16="http://schemas.microsoft.com/office/drawing/2014/main" id="{01DB2A96-7D4D-26DF-82BF-1773AA33BE3F}"/>
                  </a:ext>
                </a:extLst>
              </p:cNvPr>
              <p:cNvSpPr/>
              <p:nvPr/>
            </p:nvSpPr>
            <p:spPr>
              <a:xfrm>
                <a:off x="1867382" y="32671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8" name="Freeform: Shape 557">
                <a:extLst>
                  <a:ext uri="{FF2B5EF4-FFF2-40B4-BE49-F238E27FC236}">
                    <a16:creationId xmlns:a16="http://schemas.microsoft.com/office/drawing/2014/main" id="{8461A389-63D2-F035-B54C-E74E474F646E}"/>
                  </a:ext>
                </a:extLst>
              </p:cNvPr>
              <p:cNvSpPr/>
              <p:nvPr/>
            </p:nvSpPr>
            <p:spPr>
              <a:xfrm>
                <a:off x="2001208" y="29022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59" name="Freeform: Shape 558">
                <a:extLst>
                  <a:ext uri="{FF2B5EF4-FFF2-40B4-BE49-F238E27FC236}">
                    <a16:creationId xmlns:a16="http://schemas.microsoft.com/office/drawing/2014/main" id="{243DE972-E9BD-5A7F-E081-F2B73E90CC8B}"/>
                  </a:ext>
                </a:extLst>
              </p:cNvPr>
              <p:cNvSpPr/>
              <p:nvPr/>
            </p:nvSpPr>
            <p:spPr>
              <a:xfrm>
                <a:off x="1900053" y="41160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60" name="Freeform: Shape 559">
                <a:extLst>
                  <a:ext uri="{FF2B5EF4-FFF2-40B4-BE49-F238E27FC236}">
                    <a16:creationId xmlns:a16="http://schemas.microsoft.com/office/drawing/2014/main" id="{9287352A-9BE4-EF19-78F3-2614DBD0F0E2}"/>
                  </a:ext>
                </a:extLst>
              </p:cNvPr>
              <p:cNvSpPr/>
              <p:nvPr/>
            </p:nvSpPr>
            <p:spPr>
              <a:xfrm>
                <a:off x="1980825" y="5252809"/>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61" name="Freeform: Shape 560">
                <a:extLst>
                  <a:ext uri="{FF2B5EF4-FFF2-40B4-BE49-F238E27FC236}">
                    <a16:creationId xmlns:a16="http://schemas.microsoft.com/office/drawing/2014/main" id="{E0F0BC97-BFAA-9177-B762-42C3A82B062A}"/>
                  </a:ext>
                </a:extLst>
              </p:cNvPr>
              <p:cNvSpPr/>
              <p:nvPr/>
            </p:nvSpPr>
            <p:spPr>
              <a:xfrm>
                <a:off x="2356777" y="566457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62" name="Freeform: Shape 561">
                <a:extLst>
                  <a:ext uri="{FF2B5EF4-FFF2-40B4-BE49-F238E27FC236}">
                    <a16:creationId xmlns:a16="http://schemas.microsoft.com/office/drawing/2014/main" id="{D55262A7-4EB6-0083-DB8D-1AA5D89ED468}"/>
                  </a:ext>
                </a:extLst>
              </p:cNvPr>
              <p:cNvSpPr/>
              <p:nvPr/>
            </p:nvSpPr>
            <p:spPr>
              <a:xfrm>
                <a:off x="3713803" y="46006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63" name="Freeform: Shape 562">
                <a:extLst>
                  <a:ext uri="{FF2B5EF4-FFF2-40B4-BE49-F238E27FC236}">
                    <a16:creationId xmlns:a16="http://schemas.microsoft.com/office/drawing/2014/main" id="{9A73BBD9-650D-B3EF-457A-04144A47548F}"/>
                  </a:ext>
                </a:extLst>
              </p:cNvPr>
              <p:cNvSpPr/>
              <p:nvPr/>
            </p:nvSpPr>
            <p:spPr>
              <a:xfrm>
                <a:off x="3809149" y="4377842"/>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64" name="Freeform: Shape 563">
                <a:extLst>
                  <a:ext uri="{FF2B5EF4-FFF2-40B4-BE49-F238E27FC236}">
                    <a16:creationId xmlns:a16="http://schemas.microsoft.com/office/drawing/2014/main" id="{676E8ACF-86DF-67FA-BCB5-5599E6F9A63D}"/>
                  </a:ext>
                </a:extLst>
              </p:cNvPr>
              <p:cNvSpPr/>
              <p:nvPr/>
            </p:nvSpPr>
            <p:spPr>
              <a:xfrm>
                <a:off x="3290417" y="5448642"/>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65" name="Freeform: Shape 564">
                <a:extLst>
                  <a:ext uri="{FF2B5EF4-FFF2-40B4-BE49-F238E27FC236}">
                    <a16:creationId xmlns:a16="http://schemas.microsoft.com/office/drawing/2014/main" id="{FBEDBE42-7551-19FA-C409-CDA3BF0C3B64}"/>
                  </a:ext>
                </a:extLst>
              </p:cNvPr>
              <p:cNvSpPr/>
              <p:nvPr/>
            </p:nvSpPr>
            <p:spPr>
              <a:xfrm>
                <a:off x="2620905" y="5727439"/>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3" y="12706"/>
                      <a:pt x="850" y="11277"/>
                    </a:cubicBezTo>
                    <a:cubicBezTo>
                      <a:pt x="-2483" y="4324"/>
                      <a:pt x="4565" y="-2343"/>
                      <a:pt x="11900" y="800"/>
                    </a:cubicBezTo>
                    <a:cubicBezTo>
                      <a:pt x="13424"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566" name="Freeform: Shape 565">
                <a:extLst>
                  <a:ext uri="{FF2B5EF4-FFF2-40B4-BE49-F238E27FC236}">
                    <a16:creationId xmlns:a16="http://schemas.microsoft.com/office/drawing/2014/main" id="{056A8249-D19B-FBDB-36BC-EF2A305E94EB}"/>
                  </a:ext>
                </a:extLst>
              </p:cNvPr>
              <p:cNvSpPr/>
              <p:nvPr/>
            </p:nvSpPr>
            <p:spPr>
              <a:xfrm>
                <a:off x="2168467" y="592117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3" y="12706"/>
                      <a:pt x="850" y="11278"/>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67" name="Freeform: Shape 566">
                <a:extLst>
                  <a:ext uri="{FF2B5EF4-FFF2-40B4-BE49-F238E27FC236}">
                    <a16:creationId xmlns:a16="http://schemas.microsoft.com/office/drawing/2014/main" id="{28910346-E4C0-9538-9FCE-2E3817EE4551}"/>
                  </a:ext>
                </a:extLst>
              </p:cNvPr>
              <p:cNvSpPr/>
              <p:nvPr/>
            </p:nvSpPr>
            <p:spPr>
              <a:xfrm>
                <a:off x="2939421" y="583154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0" y="11277"/>
                    </a:cubicBezTo>
                    <a:cubicBezTo>
                      <a:pt x="-2483" y="4324"/>
                      <a:pt x="4565" y="-2343"/>
                      <a:pt x="11900"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568" name="Freeform: Shape 567">
                <a:extLst>
                  <a:ext uri="{FF2B5EF4-FFF2-40B4-BE49-F238E27FC236}">
                    <a16:creationId xmlns:a16="http://schemas.microsoft.com/office/drawing/2014/main" id="{EFCA31B2-A846-9643-B384-2096C32A6519}"/>
                  </a:ext>
                </a:extLst>
              </p:cNvPr>
              <p:cNvSpPr/>
              <p:nvPr/>
            </p:nvSpPr>
            <p:spPr>
              <a:xfrm>
                <a:off x="4197388" y="548560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612"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69" name="Freeform: Shape 568">
                <a:extLst>
                  <a:ext uri="{FF2B5EF4-FFF2-40B4-BE49-F238E27FC236}">
                    <a16:creationId xmlns:a16="http://schemas.microsoft.com/office/drawing/2014/main" id="{580E81D5-151D-5B97-0340-AFC0ACD5D6DD}"/>
                  </a:ext>
                </a:extLst>
              </p:cNvPr>
              <p:cNvSpPr/>
              <p:nvPr/>
            </p:nvSpPr>
            <p:spPr>
              <a:xfrm>
                <a:off x="4089374" y="5751823"/>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1" y="11277"/>
                    </a:cubicBezTo>
                    <a:cubicBezTo>
                      <a:pt x="-2483" y="4324"/>
                      <a:pt x="4565" y="-2343"/>
                      <a:pt x="11899" y="800"/>
                    </a:cubicBezTo>
                    <a:cubicBezTo>
                      <a:pt x="13423"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570" name="Freeform: Shape 569">
                <a:extLst>
                  <a:ext uri="{FF2B5EF4-FFF2-40B4-BE49-F238E27FC236}">
                    <a16:creationId xmlns:a16="http://schemas.microsoft.com/office/drawing/2014/main" id="{3FC17E34-C854-EB4D-5777-229943341D99}"/>
                  </a:ext>
                </a:extLst>
              </p:cNvPr>
              <p:cNvSpPr/>
              <p:nvPr/>
            </p:nvSpPr>
            <p:spPr>
              <a:xfrm>
                <a:off x="3208312" y="356602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71" name="Freeform: Shape 570">
                <a:extLst>
                  <a:ext uri="{FF2B5EF4-FFF2-40B4-BE49-F238E27FC236}">
                    <a16:creationId xmlns:a16="http://schemas.microsoft.com/office/drawing/2014/main" id="{EBE45EF7-1D77-194E-3FDC-4438FD84DBEC}"/>
                  </a:ext>
                </a:extLst>
              </p:cNvPr>
              <p:cNvSpPr/>
              <p:nvPr/>
            </p:nvSpPr>
            <p:spPr>
              <a:xfrm>
                <a:off x="3919924" y="385930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72" name="Freeform: Shape 571">
                <a:extLst>
                  <a:ext uri="{FF2B5EF4-FFF2-40B4-BE49-F238E27FC236}">
                    <a16:creationId xmlns:a16="http://schemas.microsoft.com/office/drawing/2014/main" id="{0F103A10-B753-6340-9514-9FF0F2B0D2F9}"/>
                  </a:ext>
                </a:extLst>
              </p:cNvPr>
              <p:cNvSpPr/>
              <p:nvPr/>
            </p:nvSpPr>
            <p:spPr>
              <a:xfrm>
                <a:off x="3095631" y="369356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73" name="Freeform: Shape 572">
                <a:extLst>
                  <a:ext uri="{FF2B5EF4-FFF2-40B4-BE49-F238E27FC236}">
                    <a16:creationId xmlns:a16="http://schemas.microsoft.com/office/drawing/2014/main" id="{05C6D2C4-4B6C-E4C6-1AF2-BCDD1F5C948E}"/>
                  </a:ext>
                </a:extLst>
              </p:cNvPr>
              <p:cNvSpPr/>
              <p:nvPr/>
            </p:nvSpPr>
            <p:spPr>
              <a:xfrm>
                <a:off x="1778323" y="34316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74" name="Freeform: Shape 573">
                <a:extLst>
                  <a:ext uri="{FF2B5EF4-FFF2-40B4-BE49-F238E27FC236}">
                    <a16:creationId xmlns:a16="http://schemas.microsoft.com/office/drawing/2014/main" id="{D73A134E-8660-7F21-4263-20A161828137}"/>
                  </a:ext>
                </a:extLst>
              </p:cNvPr>
              <p:cNvSpPr/>
              <p:nvPr/>
            </p:nvSpPr>
            <p:spPr>
              <a:xfrm>
                <a:off x="1264545" y="45436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75" name="Freeform: Shape 574">
                <a:extLst>
                  <a:ext uri="{FF2B5EF4-FFF2-40B4-BE49-F238E27FC236}">
                    <a16:creationId xmlns:a16="http://schemas.microsoft.com/office/drawing/2014/main" id="{B96FE039-8E35-EC14-8BF2-B71066EE3B38}"/>
                  </a:ext>
                </a:extLst>
              </p:cNvPr>
              <p:cNvSpPr/>
              <p:nvPr/>
            </p:nvSpPr>
            <p:spPr>
              <a:xfrm>
                <a:off x="1548199" y="51913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76" name="Freeform: Shape 575">
                <a:extLst>
                  <a:ext uri="{FF2B5EF4-FFF2-40B4-BE49-F238E27FC236}">
                    <a16:creationId xmlns:a16="http://schemas.microsoft.com/office/drawing/2014/main" id="{1F958FDD-525A-3EC4-3A09-EBB90EE442CA}"/>
                  </a:ext>
                </a:extLst>
              </p:cNvPr>
              <p:cNvSpPr/>
              <p:nvPr/>
            </p:nvSpPr>
            <p:spPr>
              <a:xfrm>
                <a:off x="2287720" y="530081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77" name="Freeform: Shape 576">
                <a:extLst>
                  <a:ext uri="{FF2B5EF4-FFF2-40B4-BE49-F238E27FC236}">
                    <a16:creationId xmlns:a16="http://schemas.microsoft.com/office/drawing/2014/main" id="{F38DD7CA-E5BB-8B56-3116-640EBAAA4B01}"/>
                  </a:ext>
                </a:extLst>
              </p:cNvPr>
              <p:cNvSpPr/>
              <p:nvPr/>
            </p:nvSpPr>
            <p:spPr>
              <a:xfrm rot="-1652943">
                <a:off x="2421478" y="4723203"/>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578" name="Freeform: Shape 577">
                <a:extLst>
                  <a:ext uri="{FF2B5EF4-FFF2-40B4-BE49-F238E27FC236}">
                    <a16:creationId xmlns:a16="http://schemas.microsoft.com/office/drawing/2014/main" id="{71E74599-B1A0-CE82-2543-4BFF93073FB6}"/>
                  </a:ext>
                </a:extLst>
              </p:cNvPr>
              <p:cNvSpPr/>
              <p:nvPr/>
            </p:nvSpPr>
            <p:spPr>
              <a:xfrm>
                <a:off x="2093506" y="648124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579" name="Freeform: Shape 578">
                <a:extLst>
                  <a:ext uri="{FF2B5EF4-FFF2-40B4-BE49-F238E27FC236}">
                    <a16:creationId xmlns:a16="http://schemas.microsoft.com/office/drawing/2014/main" id="{D06B0B32-9C81-7A82-D7DA-699F73D1B831}"/>
                  </a:ext>
                </a:extLst>
              </p:cNvPr>
              <p:cNvSpPr/>
              <p:nvPr/>
            </p:nvSpPr>
            <p:spPr>
              <a:xfrm>
                <a:off x="5469927" y="584802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80" name="Freeform: Shape 579">
                <a:extLst>
                  <a:ext uri="{FF2B5EF4-FFF2-40B4-BE49-F238E27FC236}">
                    <a16:creationId xmlns:a16="http://schemas.microsoft.com/office/drawing/2014/main" id="{961D1695-CF6D-6F3C-ED99-4763E66A07A6}"/>
                  </a:ext>
                </a:extLst>
              </p:cNvPr>
              <p:cNvSpPr/>
              <p:nvPr/>
            </p:nvSpPr>
            <p:spPr>
              <a:xfrm>
                <a:off x="6015424" y="5363204"/>
                <a:ext cx="16273" cy="15410"/>
              </a:xfrm>
              <a:custGeom>
                <a:avLst/>
                <a:gdLst>
                  <a:gd name="connsiteX0" fmla="*/ 15423 w 16273"/>
                  <a:gd name="connsiteY0" fmla="*/ 4133 h 15410"/>
                  <a:gd name="connsiteX1" fmla="*/ 4375 w 16273"/>
                  <a:gd name="connsiteY1" fmla="*/ 14611 h 15410"/>
                  <a:gd name="connsiteX2" fmla="*/ 850 w 16273"/>
                  <a:gd name="connsiteY2" fmla="*/ 11277 h 15410"/>
                  <a:gd name="connsiteX3" fmla="*/ 11899 w 16273"/>
                  <a:gd name="connsiteY3" fmla="*/ 800 h 15410"/>
                  <a:gd name="connsiteX4" fmla="*/ 15423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3"/>
                    </a:moveTo>
                    <a:cubicBezTo>
                      <a:pt x="18757" y="11087"/>
                      <a:pt x="11709" y="17754"/>
                      <a:pt x="4375" y="14611"/>
                    </a:cubicBezTo>
                    <a:cubicBezTo>
                      <a:pt x="2851" y="13945"/>
                      <a:pt x="1517" y="12706"/>
                      <a:pt x="850" y="11277"/>
                    </a:cubicBezTo>
                    <a:cubicBezTo>
                      <a:pt x="-2483" y="4324"/>
                      <a:pt x="4565" y="-2343"/>
                      <a:pt x="11899" y="800"/>
                    </a:cubicBezTo>
                    <a:cubicBezTo>
                      <a:pt x="13423" y="1466"/>
                      <a:pt x="14757" y="2704"/>
                      <a:pt x="15423" y="4133"/>
                    </a:cubicBezTo>
                    <a:close/>
                  </a:path>
                </a:pathLst>
              </a:custGeom>
              <a:solidFill>
                <a:srgbClr val="FFFFFF"/>
              </a:solidFill>
              <a:ln w="9525" cap="flat">
                <a:noFill/>
                <a:prstDash val="solid"/>
                <a:miter/>
              </a:ln>
            </p:spPr>
            <p:txBody>
              <a:bodyPr rtlCol="0" anchor="ctr"/>
              <a:lstStyle/>
              <a:p>
                <a:endParaRPr lang="en-IN" sz="1050"/>
              </a:p>
            </p:txBody>
          </p:sp>
          <p:sp>
            <p:nvSpPr>
              <p:cNvPr id="581" name="Freeform: Shape 580">
                <a:extLst>
                  <a:ext uri="{FF2B5EF4-FFF2-40B4-BE49-F238E27FC236}">
                    <a16:creationId xmlns:a16="http://schemas.microsoft.com/office/drawing/2014/main" id="{B2A36254-933F-5CCA-2048-DD7C3BB220C8}"/>
                  </a:ext>
                </a:extLst>
              </p:cNvPr>
              <p:cNvSpPr/>
              <p:nvPr/>
            </p:nvSpPr>
            <p:spPr>
              <a:xfrm>
                <a:off x="5045970" y="584907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8"/>
                    </a:cubicBezTo>
                    <a:cubicBezTo>
                      <a:pt x="-2483" y="4324"/>
                      <a:pt x="4565" y="-2343"/>
                      <a:pt x="11900" y="800"/>
                    </a:cubicBezTo>
                    <a:cubicBezTo>
                      <a:pt x="13424" y="1467"/>
                      <a:pt x="14662" y="2609"/>
                      <a:pt x="15424" y="4134"/>
                    </a:cubicBezTo>
                    <a:close/>
                  </a:path>
                </a:pathLst>
              </a:custGeom>
              <a:solidFill>
                <a:srgbClr val="FFFFFF"/>
              </a:solidFill>
              <a:ln w="9525" cap="flat">
                <a:noFill/>
                <a:prstDash val="solid"/>
                <a:miter/>
              </a:ln>
            </p:spPr>
            <p:txBody>
              <a:bodyPr rtlCol="0" anchor="ctr"/>
              <a:lstStyle/>
              <a:p>
                <a:endParaRPr lang="en-IN" sz="1050"/>
              </a:p>
            </p:txBody>
          </p:sp>
          <p:sp>
            <p:nvSpPr>
              <p:cNvPr id="582" name="Freeform: Shape 581">
                <a:extLst>
                  <a:ext uri="{FF2B5EF4-FFF2-40B4-BE49-F238E27FC236}">
                    <a16:creationId xmlns:a16="http://schemas.microsoft.com/office/drawing/2014/main" id="{A01E4AE4-53BB-8766-B603-A9366DA7CC2C}"/>
                  </a:ext>
                </a:extLst>
              </p:cNvPr>
              <p:cNvSpPr/>
              <p:nvPr/>
            </p:nvSpPr>
            <p:spPr>
              <a:xfrm>
                <a:off x="5403824" y="501192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83" name="Freeform: Shape 582">
                <a:extLst>
                  <a:ext uri="{FF2B5EF4-FFF2-40B4-BE49-F238E27FC236}">
                    <a16:creationId xmlns:a16="http://schemas.microsoft.com/office/drawing/2014/main" id="{E7B88843-07D1-5BB3-9DD6-34FB4FC75996}"/>
                  </a:ext>
                </a:extLst>
              </p:cNvPr>
              <p:cNvSpPr/>
              <p:nvPr/>
            </p:nvSpPr>
            <p:spPr>
              <a:xfrm>
                <a:off x="6205448" y="5630570"/>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8"/>
                    </a:cubicBezTo>
                    <a:cubicBezTo>
                      <a:pt x="-2483" y="4324"/>
                      <a:pt x="4565" y="-2343"/>
                      <a:pt x="11899" y="800"/>
                    </a:cubicBezTo>
                    <a:cubicBezTo>
                      <a:pt x="13424" y="1467"/>
                      <a:pt x="14662" y="2609"/>
                      <a:pt x="15424" y="4134"/>
                    </a:cubicBezTo>
                    <a:close/>
                  </a:path>
                </a:pathLst>
              </a:custGeom>
              <a:solidFill>
                <a:srgbClr val="FFFFFF"/>
              </a:solidFill>
              <a:ln w="9525" cap="flat">
                <a:noFill/>
                <a:prstDash val="solid"/>
                <a:miter/>
              </a:ln>
            </p:spPr>
            <p:txBody>
              <a:bodyPr rtlCol="0" anchor="ctr"/>
              <a:lstStyle/>
              <a:p>
                <a:endParaRPr lang="en-IN" sz="1050"/>
              </a:p>
            </p:txBody>
          </p:sp>
          <p:sp>
            <p:nvSpPr>
              <p:cNvPr id="584" name="Freeform: Shape 583">
                <a:extLst>
                  <a:ext uri="{FF2B5EF4-FFF2-40B4-BE49-F238E27FC236}">
                    <a16:creationId xmlns:a16="http://schemas.microsoft.com/office/drawing/2014/main" id="{46BC6946-31AF-E62F-4F85-4776C1AA82E9}"/>
                  </a:ext>
                </a:extLst>
              </p:cNvPr>
              <p:cNvSpPr/>
              <p:nvPr/>
            </p:nvSpPr>
            <p:spPr>
              <a:xfrm>
                <a:off x="5230850" y="515813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85" name="Freeform: Shape 584">
                <a:extLst>
                  <a:ext uri="{FF2B5EF4-FFF2-40B4-BE49-F238E27FC236}">
                    <a16:creationId xmlns:a16="http://schemas.microsoft.com/office/drawing/2014/main" id="{03F1B443-84D6-3B14-52D7-97D1BBC9CC1C}"/>
                  </a:ext>
                </a:extLst>
              </p:cNvPr>
              <p:cNvSpPr/>
              <p:nvPr/>
            </p:nvSpPr>
            <p:spPr>
              <a:xfrm>
                <a:off x="7998529" y="556122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4"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86" name="Freeform: Shape 585">
                <a:extLst>
                  <a:ext uri="{FF2B5EF4-FFF2-40B4-BE49-F238E27FC236}">
                    <a16:creationId xmlns:a16="http://schemas.microsoft.com/office/drawing/2014/main" id="{C1CAA607-8527-DAA3-72A5-B0A1F4FBD008}"/>
                  </a:ext>
                </a:extLst>
              </p:cNvPr>
              <p:cNvSpPr/>
              <p:nvPr/>
            </p:nvSpPr>
            <p:spPr>
              <a:xfrm>
                <a:off x="7997672" y="634885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87" name="Freeform: Shape 586">
                <a:extLst>
                  <a:ext uri="{FF2B5EF4-FFF2-40B4-BE49-F238E27FC236}">
                    <a16:creationId xmlns:a16="http://schemas.microsoft.com/office/drawing/2014/main" id="{C1D07126-0E8B-475F-2E03-4F77A1173747}"/>
                  </a:ext>
                </a:extLst>
              </p:cNvPr>
              <p:cNvSpPr/>
              <p:nvPr/>
            </p:nvSpPr>
            <p:spPr>
              <a:xfrm>
                <a:off x="7031932" y="5566467"/>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88" name="Freeform: Shape 587">
                <a:extLst>
                  <a:ext uri="{FF2B5EF4-FFF2-40B4-BE49-F238E27FC236}">
                    <a16:creationId xmlns:a16="http://schemas.microsoft.com/office/drawing/2014/main" id="{36A4CB9A-B5DC-7B60-6CC9-BD5DDEA82457}"/>
                  </a:ext>
                </a:extLst>
              </p:cNvPr>
              <p:cNvSpPr/>
              <p:nvPr/>
            </p:nvSpPr>
            <p:spPr>
              <a:xfrm>
                <a:off x="8911215" y="5890507"/>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89" name="Freeform: Shape 588">
                <a:extLst>
                  <a:ext uri="{FF2B5EF4-FFF2-40B4-BE49-F238E27FC236}">
                    <a16:creationId xmlns:a16="http://schemas.microsoft.com/office/drawing/2014/main" id="{59CC0F92-4B3E-2F5D-95CE-C407C0FA7A9D}"/>
                  </a:ext>
                </a:extLst>
              </p:cNvPr>
              <p:cNvSpPr/>
              <p:nvPr/>
            </p:nvSpPr>
            <p:spPr>
              <a:xfrm>
                <a:off x="8417915" y="492638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90" name="Freeform: Shape 589">
                <a:extLst>
                  <a:ext uri="{FF2B5EF4-FFF2-40B4-BE49-F238E27FC236}">
                    <a16:creationId xmlns:a16="http://schemas.microsoft.com/office/drawing/2014/main" id="{01BFBAB7-D0F6-AAA7-8BB8-19ED9EA85B93}"/>
                  </a:ext>
                </a:extLst>
              </p:cNvPr>
              <p:cNvSpPr/>
              <p:nvPr/>
            </p:nvSpPr>
            <p:spPr>
              <a:xfrm>
                <a:off x="8636704" y="381720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91" name="Freeform: Shape 590">
                <a:extLst>
                  <a:ext uri="{FF2B5EF4-FFF2-40B4-BE49-F238E27FC236}">
                    <a16:creationId xmlns:a16="http://schemas.microsoft.com/office/drawing/2014/main" id="{40C18343-40DF-30C5-D1E6-BA4B654E4A0F}"/>
                  </a:ext>
                </a:extLst>
              </p:cNvPr>
              <p:cNvSpPr/>
              <p:nvPr/>
            </p:nvSpPr>
            <p:spPr>
              <a:xfrm>
                <a:off x="10023735" y="487866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592" name="Freeform: Shape 591">
                <a:extLst>
                  <a:ext uri="{FF2B5EF4-FFF2-40B4-BE49-F238E27FC236}">
                    <a16:creationId xmlns:a16="http://schemas.microsoft.com/office/drawing/2014/main" id="{C7A0C1C2-E994-BCBF-206F-A4DE74396C2B}"/>
                  </a:ext>
                </a:extLst>
              </p:cNvPr>
              <p:cNvSpPr/>
              <p:nvPr/>
            </p:nvSpPr>
            <p:spPr>
              <a:xfrm rot="-1652943">
                <a:off x="10251386" y="5779073"/>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4"/>
                      <a:pt x="12567" y="14668"/>
                      <a:pt x="8096" y="14668"/>
                    </a:cubicBezTo>
                    <a:cubicBezTo>
                      <a:pt x="3625" y="14668"/>
                      <a:pt x="0" y="11385"/>
                      <a:pt x="0" y="7334"/>
                    </a:cubicBezTo>
                    <a:cubicBezTo>
                      <a:pt x="0" y="3284"/>
                      <a:pt x="3625" y="0"/>
                      <a:pt x="8096" y="0"/>
                    </a:cubicBezTo>
                    <a:cubicBezTo>
                      <a:pt x="12567"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593" name="Freeform: Shape 592">
                <a:extLst>
                  <a:ext uri="{FF2B5EF4-FFF2-40B4-BE49-F238E27FC236}">
                    <a16:creationId xmlns:a16="http://schemas.microsoft.com/office/drawing/2014/main" id="{EFAB7503-7822-5B9B-92B4-310D67839983}"/>
                  </a:ext>
                </a:extLst>
              </p:cNvPr>
              <p:cNvSpPr/>
              <p:nvPr/>
            </p:nvSpPr>
            <p:spPr>
              <a:xfrm>
                <a:off x="10505890" y="603566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517" y="12706"/>
                      <a:pt x="851" y="11277"/>
                    </a:cubicBezTo>
                    <a:cubicBezTo>
                      <a:pt x="-2484"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594" name="Freeform: Shape 593">
                <a:extLst>
                  <a:ext uri="{FF2B5EF4-FFF2-40B4-BE49-F238E27FC236}">
                    <a16:creationId xmlns:a16="http://schemas.microsoft.com/office/drawing/2014/main" id="{9F43C5E2-ACE5-DF67-BB42-61D9B5C8C557}"/>
                  </a:ext>
                </a:extLst>
              </p:cNvPr>
              <p:cNvSpPr/>
              <p:nvPr/>
            </p:nvSpPr>
            <p:spPr>
              <a:xfrm rot="-1652943">
                <a:off x="10688192" y="486233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4" y="14668"/>
                      <a:pt x="0" y="11385"/>
                      <a:pt x="0" y="7334"/>
                    </a:cubicBezTo>
                    <a:cubicBezTo>
                      <a:pt x="0"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595" name="Freeform: Shape 594">
                <a:extLst>
                  <a:ext uri="{FF2B5EF4-FFF2-40B4-BE49-F238E27FC236}">
                    <a16:creationId xmlns:a16="http://schemas.microsoft.com/office/drawing/2014/main" id="{457574AB-4B90-0457-9C0F-097EB5DDB4A2}"/>
                  </a:ext>
                </a:extLst>
              </p:cNvPr>
              <p:cNvSpPr/>
              <p:nvPr/>
            </p:nvSpPr>
            <p:spPr>
              <a:xfrm>
                <a:off x="10349299" y="4643494"/>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596" name="Freeform: Shape 595">
                <a:extLst>
                  <a:ext uri="{FF2B5EF4-FFF2-40B4-BE49-F238E27FC236}">
                    <a16:creationId xmlns:a16="http://schemas.microsoft.com/office/drawing/2014/main" id="{15024C9A-0532-5142-CBA2-9CEBABF71304}"/>
                  </a:ext>
                </a:extLst>
              </p:cNvPr>
              <p:cNvSpPr/>
              <p:nvPr/>
            </p:nvSpPr>
            <p:spPr>
              <a:xfrm>
                <a:off x="9761702" y="5826690"/>
                <a:ext cx="16273" cy="15411"/>
              </a:xfrm>
              <a:custGeom>
                <a:avLst/>
                <a:gdLst>
                  <a:gd name="connsiteX0" fmla="*/ 15423 w 16273"/>
                  <a:gd name="connsiteY0" fmla="*/ 4133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3"/>
                    </a:moveTo>
                    <a:cubicBezTo>
                      <a:pt x="18757" y="11087"/>
                      <a:pt x="11709" y="17755"/>
                      <a:pt x="4375" y="14611"/>
                    </a:cubicBezTo>
                    <a:cubicBezTo>
                      <a:pt x="2851" y="13945"/>
                      <a:pt x="1613" y="12706"/>
                      <a:pt x="850" y="11277"/>
                    </a:cubicBezTo>
                    <a:cubicBezTo>
                      <a:pt x="-2483" y="4324"/>
                      <a:pt x="4565" y="-2343"/>
                      <a:pt x="11899" y="800"/>
                    </a:cubicBezTo>
                    <a:cubicBezTo>
                      <a:pt x="13423" y="1467"/>
                      <a:pt x="14757" y="2705"/>
                      <a:pt x="15423" y="4133"/>
                    </a:cubicBezTo>
                    <a:close/>
                  </a:path>
                </a:pathLst>
              </a:custGeom>
              <a:solidFill>
                <a:srgbClr val="FFFFFF"/>
              </a:solidFill>
              <a:ln w="9525" cap="flat">
                <a:noFill/>
                <a:prstDash val="solid"/>
                <a:miter/>
              </a:ln>
            </p:spPr>
            <p:txBody>
              <a:bodyPr rtlCol="0" anchor="ctr"/>
              <a:lstStyle/>
              <a:p>
                <a:endParaRPr lang="en-IN" sz="1050"/>
              </a:p>
            </p:txBody>
          </p:sp>
          <p:sp>
            <p:nvSpPr>
              <p:cNvPr id="597" name="Freeform: Shape 596">
                <a:extLst>
                  <a:ext uri="{FF2B5EF4-FFF2-40B4-BE49-F238E27FC236}">
                    <a16:creationId xmlns:a16="http://schemas.microsoft.com/office/drawing/2014/main" id="{FF0E08B4-2E98-DAD4-1B54-B53F0CAB810E}"/>
                  </a:ext>
                </a:extLst>
              </p:cNvPr>
              <p:cNvSpPr/>
              <p:nvPr/>
            </p:nvSpPr>
            <p:spPr>
              <a:xfrm>
                <a:off x="8593937" y="4976298"/>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518"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98" name="Freeform: Shape 597">
                <a:extLst>
                  <a:ext uri="{FF2B5EF4-FFF2-40B4-BE49-F238E27FC236}">
                    <a16:creationId xmlns:a16="http://schemas.microsoft.com/office/drawing/2014/main" id="{5C532490-B958-FDAC-A5AA-762D1589BA38}"/>
                  </a:ext>
                </a:extLst>
              </p:cNvPr>
              <p:cNvSpPr/>
              <p:nvPr/>
            </p:nvSpPr>
            <p:spPr>
              <a:xfrm>
                <a:off x="9189726" y="433926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599" name="Freeform: Shape 598">
                <a:extLst>
                  <a:ext uri="{FF2B5EF4-FFF2-40B4-BE49-F238E27FC236}">
                    <a16:creationId xmlns:a16="http://schemas.microsoft.com/office/drawing/2014/main" id="{F794F86E-05B1-0A1F-788C-3A6B712E3A93}"/>
                  </a:ext>
                </a:extLst>
              </p:cNvPr>
              <p:cNvSpPr/>
              <p:nvPr/>
            </p:nvSpPr>
            <p:spPr>
              <a:xfrm>
                <a:off x="9229159" y="2496559"/>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00" name="Freeform: Shape 599">
                <a:extLst>
                  <a:ext uri="{FF2B5EF4-FFF2-40B4-BE49-F238E27FC236}">
                    <a16:creationId xmlns:a16="http://schemas.microsoft.com/office/drawing/2014/main" id="{EA1F0073-BDC6-75AA-028C-846DD213DE6B}"/>
                  </a:ext>
                </a:extLst>
              </p:cNvPr>
              <p:cNvSpPr/>
              <p:nvPr/>
            </p:nvSpPr>
            <p:spPr>
              <a:xfrm>
                <a:off x="8027009" y="194039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01" name="Freeform: Shape 600">
                <a:extLst>
                  <a:ext uri="{FF2B5EF4-FFF2-40B4-BE49-F238E27FC236}">
                    <a16:creationId xmlns:a16="http://schemas.microsoft.com/office/drawing/2014/main" id="{389980A2-4541-B3CF-C229-8FE5136B0105}"/>
                  </a:ext>
                </a:extLst>
              </p:cNvPr>
              <p:cNvSpPr/>
              <p:nvPr/>
            </p:nvSpPr>
            <p:spPr>
              <a:xfrm>
                <a:off x="7389977" y="212384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02" name="Freeform: Shape 601">
                <a:extLst>
                  <a:ext uri="{FF2B5EF4-FFF2-40B4-BE49-F238E27FC236}">
                    <a16:creationId xmlns:a16="http://schemas.microsoft.com/office/drawing/2014/main" id="{148D164B-148E-D7D2-AE5C-B186AAF0C58E}"/>
                  </a:ext>
                </a:extLst>
              </p:cNvPr>
              <p:cNvSpPr/>
              <p:nvPr/>
            </p:nvSpPr>
            <p:spPr>
              <a:xfrm>
                <a:off x="7782788" y="25615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03" name="Freeform: Shape 602">
                <a:extLst>
                  <a:ext uri="{FF2B5EF4-FFF2-40B4-BE49-F238E27FC236}">
                    <a16:creationId xmlns:a16="http://schemas.microsoft.com/office/drawing/2014/main" id="{B9DE5748-0165-2F8E-DF6E-1C25F7733B7E}"/>
                  </a:ext>
                </a:extLst>
              </p:cNvPr>
              <p:cNvSpPr/>
              <p:nvPr/>
            </p:nvSpPr>
            <p:spPr>
              <a:xfrm>
                <a:off x="5338292" y="168931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04" name="Freeform: Shape 603">
                <a:extLst>
                  <a:ext uri="{FF2B5EF4-FFF2-40B4-BE49-F238E27FC236}">
                    <a16:creationId xmlns:a16="http://schemas.microsoft.com/office/drawing/2014/main" id="{B441E5B9-6A04-345A-5CBE-2D4986A44B27}"/>
                  </a:ext>
                </a:extLst>
              </p:cNvPr>
              <p:cNvSpPr/>
              <p:nvPr/>
            </p:nvSpPr>
            <p:spPr>
              <a:xfrm rot="-1652943">
                <a:off x="4317973" y="2549265"/>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605" name="Freeform: Shape 604">
                <a:extLst>
                  <a:ext uri="{FF2B5EF4-FFF2-40B4-BE49-F238E27FC236}">
                    <a16:creationId xmlns:a16="http://schemas.microsoft.com/office/drawing/2014/main" id="{CDF78572-11B0-5BFE-907A-86B39B560236}"/>
                  </a:ext>
                </a:extLst>
              </p:cNvPr>
              <p:cNvSpPr/>
              <p:nvPr/>
            </p:nvSpPr>
            <p:spPr>
              <a:xfrm>
                <a:off x="4574577" y="305262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06" name="Freeform: Shape 605">
                <a:extLst>
                  <a:ext uri="{FF2B5EF4-FFF2-40B4-BE49-F238E27FC236}">
                    <a16:creationId xmlns:a16="http://schemas.microsoft.com/office/drawing/2014/main" id="{D657CBF3-219F-7666-CB61-28147666A270}"/>
                  </a:ext>
                </a:extLst>
              </p:cNvPr>
              <p:cNvSpPr/>
              <p:nvPr/>
            </p:nvSpPr>
            <p:spPr>
              <a:xfrm>
                <a:off x="6190684" y="1646929"/>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07" name="Freeform: Shape 606">
                <a:extLst>
                  <a:ext uri="{FF2B5EF4-FFF2-40B4-BE49-F238E27FC236}">
                    <a16:creationId xmlns:a16="http://schemas.microsoft.com/office/drawing/2014/main" id="{2B1C319D-D8D5-CB87-DDF9-672F1B56487F}"/>
                  </a:ext>
                </a:extLst>
              </p:cNvPr>
              <p:cNvSpPr/>
              <p:nvPr/>
            </p:nvSpPr>
            <p:spPr>
              <a:xfrm>
                <a:off x="5863691" y="25172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08" name="Freeform: Shape 607">
                <a:extLst>
                  <a:ext uri="{FF2B5EF4-FFF2-40B4-BE49-F238E27FC236}">
                    <a16:creationId xmlns:a16="http://schemas.microsoft.com/office/drawing/2014/main" id="{261DEAF8-9F91-EBCC-2CE4-F462AC0659DE}"/>
                  </a:ext>
                </a:extLst>
              </p:cNvPr>
              <p:cNvSpPr/>
              <p:nvPr/>
            </p:nvSpPr>
            <p:spPr>
              <a:xfrm>
                <a:off x="4485614" y="20465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09" name="Freeform: Shape 608">
                <a:extLst>
                  <a:ext uri="{FF2B5EF4-FFF2-40B4-BE49-F238E27FC236}">
                    <a16:creationId xmlns:a16="http://schemas.microsoft.com/office/drawing/2014/main" id="{F3349ED9-44C6-AE84-BC19-41CDBA0C6EE0}"/>
                  </a:ext>
                </a:extLst>
              </p:cNvPr>
              <p:cNvSpPr/>
              <p:nvPr/>
            </p:nvSpPr>
            <p:spPr>
              <a:xfrm>
                <a:off x="4019270" y="224643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0" name="Freeform: Shape 609">
                <a:extLst>
                  <a:ext uri="{FF2B5EF4-FFF2-40B4-BE49-F238E27FC236}">
                    <a16:creationId xmlns:a16="http://schemas.microsoft.com/office/drawing/2014/main" id="{6C81AADF-956E-B809-5D70-3C629B504515}"/>
                  </a:ext>
                </a:extLst>
              </p:cNvPr>
              <p:cNvSpPr/>
              <p:nvPr/>
            </p:nvSpPr>
            <p:spPr>
              <a:xfrm>
                <a:off x="3473678" y="12285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1" name="Freeform: Shape 610">
                <a:extLst>
                  <a:ext uri="{FF2B5EF4-FFF2-40B4-BE49-F238E27FC236}">
                    <a16:creationId xmlns:a16="http://schemas.microsoft.com/office/drawing/2014/main" id="{B259B187-96CA-5348-09E7-DA7B418FA199}"/>
                  </a:ext>
                </a:extLst>
              </p:cNvPr>
              <p:cNvSpPr/>
              <p:nvPr/>
            </p:nvSpPr>
            <p:spPr>
              <a:xfrm>
                <a:off x="3860393" y="141318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2" name="Freeform: Shape 611">
                <a:extLst>
                  <a:ext uri="{FF2B5EF4-FFF2-40B4-BE49-F238E27FC236}">
                    <a16:creationId xmlns:a16="http://schemas.microsoft.com/office/drawing/2014/main" id="{79ABC998-8BD3-2859-733B-A33CBF01AC8C}"/>
                  </a:ext>
                </a:extLst>
              </p:cNvPr>
              <p:cNvSpPr/>
              <p:nvPr/>
            </p:nvSpPr>
            <p:spPr>
              <a:xfrm>
                <a:off x="3349282" y="189819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13" name="Freeform: Shape 612">
                <a:extLst>
                  <a:ext uri="{FF2B5EF4-FFF2-40B4-BE49-F238E27FC236}">
                    <a16:creationId xmlns:a16="http://schemas.microsoft.com/office/drawing/2014/main" id="{35093CB6-8DF2-79A4-8526-5F5C13798A7F}"/>
                  </a:ext>
                </a:extLst>
              </p:cNvPr>
              <p:cNvSpPr/>
              <p:nvPr/>
            </p:nvSpPr>
            <p:spPr>
              <a:xfrm rot="-1652943">
                <a:off x="3240431" y="1886788"/>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614" name="Freeform: Shape 613">
                <a:extLst>
                  <a:ext uri="{FF2B5EF4-FFF2-40B4-BE49-F238E27FC236}">
                    <a16:creationId xmlns:a16="http://schemas.microsoft.com/office/drawing/2014/main" id="{34486BD6-F2B4-CE3F-6D1A-96C8B003D388}"/>
                  </a:ext>
                </a:extLst>
              </p:cNvPr>
              <p:cNvSpPr/>
              <p:nvPr/>
            </p:nvSpPr>
            <p:spPr>
              <a:xfrm>
                <a:off x="2971901" y="130888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5" name="Freeform: Shape 614">
                <a:extLst>
                  <a:ext uri="{FF2B5EF4-FFF2-40B4-BE49-F238E27FC236}">
                    <a16:creationId xmlns:a16="http://schemas.microsoft.com/office/drawing/2014/main" id="{391BD034-0558-01E2-220E-6D26011D3DD8}"/>
                  </a:ext>
                </a:extLst>
              </p:cNvPr>
              <p:cNvSpPr/>
              <p:nvPr/>
            </p:nvSpPr>
            <p:spPr>
              <a:xfrm>
                <a:off x="3589692" y="19127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6" name="Freeform: Shape 615">
                <a:extLst>
                  <a:ext uri="{FF2B5EF4-FFF2-40B4-BE49-F238E27FC236}">
                    <a16:creationId xmlns:a16="http://schemas.microsoft.com/office/drawing/2014/main" id="{4495CA6D-E8B5-BAB4-1FB4-943EAF25D353}"/>
                  </a:ext>
                </a:extLst>
              </p:cNvPr>
              <p:cNvSpPr/>
              <p:nvPr/>
            </p:nvSpPr>
            <p:spPr>
              <a:xfrm>
                <a:off x="3345472" y="182285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7" name="Freeform: Shape 616">
                <a:extLst>
                  <a:ext uri="{FF2B5EF4-FFF2-40B4-BE49-F238E27FC236}">
                    <a16:creationId xmlns:a16="http://schemas.microsoft.com/office/drawing/2014/main" id="{5C8F8972-2049-43AD-A8CA-01B223D75540}"/>
                  </a:ext>
                </a:extLst>
              </p:cNvPr>
              <p:cNvSpPr/>
              <p:nvPr/>
            </p:nvSpPr>
            <p:spPr>
              <a:xfrm>
                <a:off x="3565785" y="180952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18" name="Freeform: Shape 617">
                <a:extLst>
                  <a:ext uri="{FF2B5EF4-FFF2-40B4-BE49-F238E27FC236}">
                    <a16:creationId xmlns:a16="http://schemas.microsoft.com/office/drawing/2014/main" id="{87505BB7-3FF3-36BF-64A6-2A9AE1698D18}"/>
                  </a:ext>
                </a:extLst>
              </p:cNvPr>
              <p:cNvSpPr/>
              <p:nvPr/>
            </p:nvSpPr>
            <p:spPr>
              <a:xfrm>
                <a:off x="2808833" y="113791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19" name="Freeform: Shape 618">
                <a:extLst>
                  <a:ext uri="{FF2B5EF4-FFF2-40B4-BE49-F238E27FC236}">
                    <a16:creationId xmlns:a16="http://schemas.microsoft.com/office/drawing/2014/main" id="{E34AD411-626A-78B9-49E6-2FC0123F9E99}"/>
                  </a:ext>
                </a:extLst>
              </p:cNvPr>
              <p:cNvSpPr/>
              <p:nvPr/>
            </p:nvSpPr>
            <p:spPr>
              <a:xfrm>
                <a:off x="2849600" y="13329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0" name="Freeform: Shape 619">
                <a:extLst>
                  <a:ext uri="{FF2B5EF4-FFF2-40B4-BE49-F238E27FC236}">
                    <a16:creationId xmlns:a16="http://schemas.microsoft.com/office/drawing/2014/main" id="{94B17821-41D4-7CE2-E655-CB0A4411D5E3}"/>
                  </a:ext>
                </a:extLst>
              </p:cNvPr>
              <p:cNvSpPr/>
              <p:nvPr/>
            </p:nvSpPr>
            <p:spPr>
              <a:xfrm>
                <a:off x="1946535" y="18679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21" name="Freeform: Shape 620">
                <a:extLst>
                  <a:ext uri="{FF2B5EF4-FFF2-40B4-BE49-F238E27FC236}">
                    <a16:creationId xmlns:a16="http://schemas.microsoft.com/office/drawing/2014/main" id="{0EEA33B6-4EDF-21C1-049A-97B1AA198A4E}"/>
                  </a:ext>
                </a:extLst>
              </p:cNvPr>
              <p:cNvSpPr/>
              <p:nvPr/>
            </p:nvSpPr>
            <p:spPr>
              <a:xfrm rot="-1652943">
                <a:off x="2526094" y="2290369"/>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622" name="Freeform: Shape 621">
                <a:extLst>
                  <a:ext uri="{FF2B5EF4-FFF2-40B4-BE49-F238E27FC236}">
                    <a16:creationId xmlns:a16="http://schemas.microsoft.com/office/drawing/2014/main" id="{F9496412-339D-603E-80DA-3CC8DEC30BED}"/>
                  </a:ext>
                </a:extLst>
              </p:cNvPr>
              <p:cNvSpPr/>
              <p:nvPr/>
            </p:nvSpPr>
            <p:spPr>
              <a:xfrm>
                <a:off x="2652433" y="18499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3" name="Freeform: Shape 622">
                <a:extLst>
                  <a:ext uri="{FF2B5EF4-FFF2-40B4-BE49-F238E27FC236}">
                    <a16:creationId xmlns:a16="http://schemas.microsoft.com/office/drawing/2014/main" id="{E6A65ABA-AF50-BBFF-C212-75A441550E57}"/>
                  </a:ext>
                </a:extLst>
              </p:cNvPr>
              <p:cNvSpPr/>
              <p:nvPr/>
            </p:nvSpPr>
            <p:spPr>
              <a:xfrm>
                <a:off x="2524893" y="17202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24" name="Freeform: Shape 623">
                <a:extLst>
                  <a:ext uri="{FF2B5EF4-FFF2-40B4-BE49-F238E27FC236}">
                    <a16:creationId xmlns:a16="http://schemas.microsoft.com/office/drawing/2014/main" id="{9D51962E-F51D-8C50-EF30-05988810234E}"/>
                  </a:ext>
                </a:extLst>
              </p:cNvPr>
              <p:cNvSpPr/>
              <p:nvPr/>
            </p:nvSpPr>
            <p:spPr>
              <a:xfrm>
                <a:off x="2503462" y="215927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5" name="Freeform: Shape 624">
                <a:extLst>
                  <a:ext uri="{FF2B5EF4-FFF2-40B4-BE49-F238E27FC236}">
                    <a16:creationId xmlns:a16="http://schemas.microsoft.com/office/drawing/2014/main" id="{CBF878A4-1CFE-0DA0-FC61-92A9662E154B}"/>
                  </a:ext>
                </a:extLst>
              </p:cNvPr>
              <p:cNvSpPr/>
              <p:nvPr/>
            </p:nvSpPr>
            <p:spPr>
              <a:xfrm>
                <a:off x="1904244" y="20043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6" name="Freeform: Shape 625">
                <a:extLst>
                  <a:ext uri="{FF2B5EF4-FFF2-40B4-BE49-F238E27FC236}">
                    <a16:creationId xmlns:a16="http://schemas.microsoft.com/office/drawing/2014/main" id="{2BD11E46-71BA-D7A6-D833-C7C197DADA7D}"/>
                  </a:ext>
                </a:extLst>
              </p:cNvPr>
              <p:cNvSpPr/>
              <p:nvPr/>
            </p:nvSpPr>
            <p:spPr>
              <a:xfrm>
                <a:off x="2031879" y="13402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7" name="Freeform: Shape 626">
                <a:extLst>
                  <a:ext uri="{FF2B5EF4-FFF2-40B4-BE49-F238E27FC236}">
                    <a16:creationId xmlns:a16="http://schemas.microsoft.com/office/drawing/2014/main" id="{10F88339-0EEA-8E59-9239-E5CC0256596C}"/>
                  </a:ext>
                </a:extLst>
              </p:cNvPr>
              <p:cNvSpPr/>
              <p:nvPr/>
            </p:nvSpPr>
            <p:spPr>
              <a:xfrm>
                <a:off x="2201138" y="172036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8" name="Freeform: Shape 627">
                <a:extLst>
                  <a:ext uri="{FF2B5EF4-FFF2-40B4-BE49-F238E27FC236}">
                    <a16:creationId xmlns:a16="http://schemas.microsoft.com/office/drawing/2014/main" id="{E81744A7-39C4-D57F-977B-F851A6E9BCCF}"/>
                  </a:ext>
                </a:extLst>
              </p:cNvPr>
              <p:cNvSpPr/>
              <p:nvPr/>
            </p:nvSpPr>
            <p:spPr>
              <a:xfrm>
                <a:off x="1551343" y="137022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29" name="Freeform: Shape 628">
                <a:extLst>
                  <a:ext uri="{FF2B5EF4-FFF2-40B4-BE49-F238E27FC236}">
                    <a16:creationId xmlns:a16="http://schemas.microsoft.com/office/drawing/2014/main" id="{1CDD1E27-B312-B8B3-411C-60FAE719AE42}"/>
                  </a:ext>
                </a:extLst>
              </p:cNvPr>
              <p:cNvSpPr/>
              <p:nvPr/>
            </p:nvSpPr>
            <p:spPr>
              <a:xfrm>
                <a:off x="1700599" y="102628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30" name="Freeform: Shape 629">
                <a:extLst>
                  <a:ext uri="{FF2B5EF4-FFF2-40B4-BE49-F238E27FC236}">
                    <a16:creationId xmlns:a16="http://schemas.microsoft.com/office/drawing/2014/main" id="{8A701E1F-2D80-666F-CD32-96F611D134BF}"/>
                  </a:ext>
                </a:extLst>
              </p:cNvPr>
              <p:cNvSpPr/>
              <p:nvPr/>
            </p:nvSpPr>
            <p:spPr>
              <a:xfrm>
                <a:off x="1638592" y="141271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1" name="Freeform: Shape 630">
                <a:extLst>
                  <a:ext uri="{FF2B5EF4-FFF2-40B4-BE49-F238E27FC236}">
                    <a16:creationId xmlns:a16="http://schemas.microsoft.com/office/drawing/2014/main" id="{58ADBB04-8042-3DDA-DE7C-141C04D5E7A2}"/>
                  </a:ext>
                </a:extLst>
              </p:cNvPr>
              <p:cNvSpPr/>
              <p:nvPr/>
            </p:nvSpPr>
            <p:spPr>
              <a:xfrm>
                <a:off x="1411135" y="21893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2" name="Freeform: Shape 631">
                <a:extLst>
                  <a:ext uri="{FF2B5EF4-FFF2-40B4-BE49-F238E27FC236}">
                    <a16:creationId xmlns:a16="http://schemas.microsoft.com/office/drawing/2014/main" id="{D1B1D13E-4CDB-ADA3-ACC9-33D2FA37CE7F}"/>
                  </a:ext>
                </a:extLst>
              </p:cNvPr>
              <p:cNvSpPr/>
              <p:nvPr/>
            </p:nvSpPr>
            <p:spPr>
              <a:xfrm>
                <a:off x="2442121" y="18968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3" name="Freeform: Shape 632">
                <a:extLst>
                  <a:ext uri="{FF2B5EF4-FFF2-40B4-BE49-F238E27FC236}">
                    <a16:creationId xmlns:a16="http://schemas.microsoft.com/office/drawing/2014/main" id="{B0C71BBE-AE1E-01FF-ABD8-8207E7303FE1}"/>
                  </a:ext>
                </a:extLst>
              </p:cNvPr>
              <p:cNvSpPr/>
              <p:nvPr/>
            </p:nvSpPr>
            <p:spPr>
              <a:xfrm>
                <a:off x="2385828" y="5967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4" name="Freeform: Shape 633">
                <a:extLst>
                  <a:ext uri="{FF2B5EF4-FFF2-40B4-BE49-F238E27FC236}">
                    <a16:creationId xmlns:a16="http://schemas.microsoft.com/office/drawing/2014/main" id="{AC406365-2D52-B683-0474-28810F3A21C6}"/>
                  </a:ext>
                </a:extLst>
              </p:cNvPr>
              <p:cNvSpPr/>
              <p:nvPr/>
            </p:nvSpPr>
            <p:spPr>
              <a:xfrm>
                <a:off x="2989808" y="7661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5" name="Freeform: Shape 634">
                <a:extLst>
                  <a:ext uri="{FF2B5EF4-FFF2-40B4-BE49-F238E27FC236}">
                    <a16:creationId xmlns:a16="http://schemas.microsoft.com/office/drawing/2014/main" id="{6D177130-A793-B029-F48E-C35C3B1D91D4}"/>
                  </a:ext>
                </a:extLst>
              </p:cNvPr>
              <p:cNvSpPr/>
              <p:nvPr/>
            </p:nvSpPr>
            <p:spPr>
              <a:xfrm>
                <a:off x="2964948" y="8991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36" name="Freeform: Shape 635">
                <a:extLst>
                  <a:ext uri="{FF2B5EF4-FFF2-40B4-BE49-F238E27FC236}">
                    <a16:creationId xmlns:a16="http://schemas.microsoft.com/office/drawing/2014/main" id="{AE937A64-9EBE-7776-6E55-446CE72E5673}"/>
                  </a:ext>
                </a:extLst>
              </p:cNvPr>
              <p:cNvSpPr/>
              <p:nvPr/>
            </p:nvSpPr>
            <p:spPr>
              <a:xfrm>
                <a:off x="2601760" y="71719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37" name="Freeform: Shape 636">
                <a:extLst>
                  <a:ext uri="{FF2B5EF4-FFF2-40B4-BE49-F238E27FC236}">
                    <a16:creationId xmlns:a16="http://schemas.microsoft.com/office/drawing/2014/main" id="{31A9F7D4-3BDA-3F63-62E8-21313E2C2EC5}"/>
                  </a:ext>
                </a:extLst>
              </p:cNvPr>
              <p:cNvSpPr/>
              <p:nvPr/>
            </p:nvSpPr>
            <p:spPr>
              <a:xfrm>
                <a:off x="2531846" y="13670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38" name="Freeform: Shape 637">
                <a:extLst>
                  <a:ext uri="{FF2B5EF4-FFF2-40B4-BE49-F238E27FC236}">
                    <a16:creationId xmlns:a16="http://schemas.microsoft.com/office/drawing/2014/main" id="{8A688304-D59D-C612-9887-3F4A2695B723}"/>
                  </a:ext>
                </a:extLst>
              </p:cNvPr>
              <p:cNvSpPr/>
              <p:nvPr/>
            </p:nvSpPr>
            <p:spPr>
              <a:xfrm>
                <a:off x="1528673" y="157701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39" name="Freeform: Shape 638">
                <a:extLst>
                  <a:ext uri="{FF2B5EF4-FFF2-40B4-BE49-F238E27FC236}">
                    <a16:creationId xmlns:a16="http://schemas.microsoft.com/office/drawing/2014/main" id="{00574CF3-4E73-9B8A-C3D3-0C20C61F916C}"/>
                  </a:ext>
                </a:extLst>
              </p:cNvPr>
              <p:cNvSpPr/>
              <p:nvPr/>
            </p:nvSpPr>
            <p:spPr>
              <a:xfrm>
                <a:off x="1597729" y="88597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40" name="Freeform: Shape 639">
                <a:extLst>
                  <a:ext uri="{FF2B5EF4-FFF2-40B4-BE49-F238E27FC236}">
                    <a16:creationId xmlns:a16="http://schemas.microsoft.com/office/drawing/2014/main" id="{1A6D4C25-5525-3597-82CF-1F6FFDB2C954}"/>
                  </a:ext>
                </a:extLst>
              </p:cNvPr>
              <p:cNvSpPr/>
              <p:nvPr/>
            </p:nvSpPr>
            <p:spPr>
              <a:xfrm>
                <a:off x="1133957" y="93865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1" name="Freeform: Shape 640">
                <a:extLst>
                  <a:ext uri="{FF2B5EF4-FFF2-40B4-BE49-F238E27FC236}">
                    <a16:creationId xmlns:a16="http://schemas.microsoft.com/office/drawing/2014/main" id="{6362E410-F8A0-0C47-F6B3-974819FD5047}"/>
                  </a:ext>
                </a:extLst>
              </p:cNvPr>
              <p:cNvSpPr/>
              <p:nvPr/>
            </p:nvSpPr>
            <p:spPr>
              <a:xfrm>
                <a:off x="1537055" y="8326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2" name="Freeform: Shape 641">
                <a:extLst>
                  <a:ext uri="{FF2B5EF4-FFF2-40B4-BE49-F238E27FC236}">
                    <a16:creationId xmlns:a16="http://schemas.microsoft.com/office/drawing/2014/main" id="{6D3D1928-4B53-BFB4-4DAE-ED85F9308676}"/>
                  </a:ext>
                </a:extLst>
              </p:cNvPr>
              <p:cNvSpPr/>
              <p:nvPr/>
            </p:nvSpPr>
            <p:spPr>
              <a:xfrm>
                <a:off x="1305693" y="132869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43" name="Freeform: Shape 642">
                <a:extLst>
                  <a:ext uri="{FF2B5EF4-FFF2-40B4-BE49-F238E27FC236}">
                    <a16:creationId xmlns:a16="http://schemas.microsoft.com/office/drawing/2014/main" id="{7D8EFD67-F6E2-96A8-9228-BD82D6E21877}"/>
                  </a:ext>
                </a:extLst>
              </p:cNvPr>
              <p:cNvSpPr/>
              <p:nvPr/>
            </p:nvSpPr>
            <p:spPr>
              <a:xfrm>
                <a:off x="1059281" y="280507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4" name="Freeform: Shape 643">
                <a:extLst>
                  <a:ext uri="{FF2B5EF4-FFF2-40B4-BE49-F238E27FC236}">
                    <a16:creationId xmlns:a16="http://schemas.microsoft.com/office/drawing/2014/main" id="{E4F96006-1104-0D1B-DF23-FBD55605F192}"/>
                  </a:ext>
                </a:extLst>
              </p:cNvPr>
              <p:cNvSpPr/>
              <p:nvPr/>
            </p:nvSpPr>
            <p:spPr>
              <a:xfrm>
                <a:off x="1146149" y="30126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5" name="Freeform: Shape 644">
                <a:extLst>
                  <a:ext uri="{FF2B5EF4-FFF2-40B4-BE49-F238E27FC236}">
                    <a16:creationId xmlns:a16="http://schemas.microsoft.com/office/drawing/2014/main" id="{C37F9366-FDDC-96D5-69D8-98283930AB44}"/>
                  </a:ext>
                </a:extLst>
              </p:cNvPr>
              <p:cNvSpPr/>
              <p:nvPr/>
            </p:nvSpPr>
            <p:spPr>
              <a:xfrm>
                <a:off x="890784" y="375081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6" name="Freeform: Shape 645">
                <a:extLst>
                  <a:ext uri="{FF2B5EF4-FFF2-40B4-BE49-F238E27FC236}">
                    <a16:creationId xmlns:a16="http://schemas.microsoft.com/office/drawing/2014/main" id="{559DE12D-9043-EF91-61E1-2C75D090E1E9}"/>
                  </a:ext>
                </a:extLst>
              </p:cNvPr>
              <p:cNvSpPr/>
              <p:nvPr/>
            </p:nvSpPr>
            <p:spPr>
              <a:xfrm>
                <a:off x="995559" y="399874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7" name="Freeform: Shape 646">
                <a:extLst>
                  <a:ext uri="{FF2B5EF4-FFF2-40B4-BE49-F238E27FC236}">
                    <a16:creationId xmlns:a16="http://schemas.microsoft.com/office/drawing/2014/main" id="{7B065AAF-6151-0EDE-C6F5-51B455768638}"/>
                  </a:ext>
                </a:extLst>
              </p:cNvPr>
              <p:cNvSpPr/>
              <p:nvPr/>
            </p:nvSpPr>
            <p:spPr>
              <a:xfrm>
                <a:off x="1908721" y="25792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48" name="Freeform: Shape 647">
                <a:extLst>
                  <a:ext uri="{FF2B5EF4-FFF2-40B4-BE49-F238E27FC236}">
                    <a16:creationId xmlns:a16="http://schemas.microsoft.com/office/drawing/2014/main" id="{45493AB9-B9E5-1494-69BF-80C228ECF27C}"/>
                  </a:ext>
                </a:extLst>
              </p:cNvPr>
              <p:cNvSpPr/>
              <p:nvPr/>
            </p:nvSpPr>
            <p:spPr>
              <a:xfrm>
                <a:off x="1976158" y="3031864"/>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649" name="Freeform: Shape 648">
                <a:extLst>
                  <a:ext uri="{FF2B5EF4-FFF2-40B4-BE49-F238E27FC236}">
                    <a16:creationId xmlns:a16="http://schemas.microsoft.com/office/drawing/2014/main" id="{17D6B7AA-7DEA-1706-4833-1719AF0978D1}"/>
                  </a:ext>
                </a:extLst>
              </p:cNvPr>
              <p:cNvSpPr/>
              <p:nvPr/>
            </p:nvSpPr>
            <p:spPr>
              <a:xfrm>
                <a:off x="2321153" y="18955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0" name="Freeform: Shape 649">
                <a:extLst>
                  <a:ext uri="{FF2B5EF4-FFF2-40B4-BE49-F238E27FC236}">
                    <a16:creationId xmlns:a16="http://schemas.microsoft.com/office/drawing/2014/main" id="{D16669A0-7A37-7A73-AFFF-4224774CB1AD}"/>
                  </a:ext>
                </a:extLst>
              </p:cNvPr>
              <p:cNvSpPr/>
              <p:nvPr/>
            </p:nvSpPr>
            <p:spPr>
              <a:xfrm>
                <a:off x="3259937" y="11814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1" name="Freeform: Shape 650">
                <a:extLst>
                  <a:ext uri="{FF2B5EF4-FFF2-40B4-BE49-F238E27FC236}">
                    <a16:creationId xmlns:a16="http://schemas.microsoft.com/office/drawing/2014/main" id="{79EAE03C-8290-9289-A719-9421A327A309}"/>
                  </a:ext>
                </a:extLst>
              </p:cNvPr>
              <p:cNvSpPr/>
              <p:nvPr/>
            </p:nvSpPr>
            <p:spPr>
              <a:xfrm>
                <a:off x="4578769" y="9088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2" name="Freeform: Shape 651">
                <a:extLst>
                  <a:ext uri="{FF2B5EF4-FFF2-40B4-BE49-F238E27FC236}">
                    <a16:creationId xmlns:a16="http://schemas.microsoft.com/office/drawing/2014/main" id="{C6E17F4A-76D2-927C-BBB1-D8D418B62485}"/>
                  </a:ext>
                </a:extLst>
              </p:cNvPr>
              <p:cNvSpPr/>
              <p:nvPr/>
            </p:nvSpPr>
            <p:spPr>
              <a:xfrm>
                <a:off x="4488567" y="10973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3" name="Freeform: Shape 652">
                <a:extLst>
                  <a:ext uri="{FF2B5EF4-FFF2-40B4-BE49-F238E27FC236}">
                    <a16:creationId xmlns:a16="http://schemas.microsoft.com/office/drawing/2014/main" id="{3916AFC9-14B1-FBE9-87B6-BA3887742A76}"/>
                  </a:ext>
                </a:extLst>
              </p:cNvPr>
              <p:cNvSpPr/>
              <p:nvPr/>
            </p:nvSpPr>
            <p:spPr>
              <a:xfrm>
                <a:off x="4738027" y="16689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4" name="Freeform: Shape 653">
                <a:extLst>
                  <a:ext uri="{FF2B5EF4-FFF2-40B4-BE49-F238E27FC236}">
                    <a16:creationId xmlns:a16="http://schemas.microsoft.com/office/drawing/2014/main" id="{62298B09-B4AC-EFF5-B1C0-15A67A80EAFD}"/>
                  </a:ext>
                </a:extLst>
              </p:cNvPr>
              <p:cNvSpPr/>
              <p:nvPr/>
            </p:nvSpPr>
            <p:spPr>
              <a:xfrm>
                <a:off x="4487614" y="14409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55" name="Freeform: Shape 654">
                <a:extLst>
                  <a:ext uri="{FF2B5EF4-FFF2-40B4-BE49-F238E27FC236}">
                    <a16:creationId xmlns:a16="http://schemas.microsoft.com/office/drawing/2014/main" id="{81828AF9-0E42-4655-062A-3EBA23025536}"/>
                  </a:ext>
                </a:extLst>
              </p:cNvPr>
              <p:cNvSpPr/>
              <p:nvPr/>
            </p:nvSpPr>
            <p:spPr>
              <a:xfrm>
                <a:off x="4750790" y="121773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6" name="Freeform: Shape 655">
                <a:extLst>
                  <a:ext uri="{FF2B5EF4-FFF2-40B4-BE49-F238E27FC236}">
                    <a16:creationId xmlns:a16="http://schemas.microsoft.com/office/drawing/2014/main" id="{9BF189FC-05C7-2715-5877-AD625C425591}"/>
                  </a:ext>
                </a:extLst>
              </p:cNvPr>
              <p:cNvSpPr/>
              <p:nvPr/>
            </p:nvSpPr>
            <p:spPr>
              <a:xfrm>
                <a:off x="6029997" y="9458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7" name="Freeform: Shape 656">
                <a:extLst>
                  <a:ext uri="{FF2B5EF4-FFF2-40B4-BE49-F238E27FC236}">
                    <a16:creationId xmlns:a16="http://schemas.microsoft.com/office/drawing/2014/main" id="{D3C42603-2DFB-80E4-A1F7-B45F6409AC64}"/>
                  </a:ext>
                </a:extLst>
              </p:cNvPr>
              <p:cNvSpPr/>
              <p:nvPr/>
            </p:nvSpPr>
            <p:spPr>
              <a:xfrm>
                <a:off x="5381155" y="12838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8" name="Freeform: Shape 657">
                <a:extLst>
                  <a:ext uri="{FF2B5EF4-FFF2-40B4-BE49-F238E27FC236}">
                    <a16:creationId xmlns:a16="http://schemas.microsoft.com/office/drawing/2014/main" id="{486D9F90-297C-F17F-627C-2F37000AABF7}"/>
                  </a:ext>
                </a:extLst>
              </p:cNvPr>
              <p:cNvSpPr/>
              <p:nvPr/>
            </p:nvSpPr>
            <p:spPr>
              <a:xfrm>
                <a:off x="6629977" y="148871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59" name="Freeform: Shape 658">
                <a:extLst>
                  <a:ext uri="{FF2B5EF4-FFF2-40B4-BE49-F238E27FC236}">
                    <a16:creationId xmlns:a16="http://schemas.microsoft.com/office/drawing/2014/main" id="{F4710584-69B7-25A9-40B1-476073186D4E}"/>
                  </a:ext>
                </a:extLst>
              </p:cNvPr>
              <p:cNvSpPr/>
              <p:nvPr/>
            </p:nvSpPr>
            <p:spPr>
              <a:xfrm>
                <a:off x="6567208" y="193239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60" name="Freeform: Shape 659">
                <a:extLst>
                  <a:ext uri="{FF2B5EF4-FFF2-40B4-BE49-F238E27FC236}">
                    <a16:creationId xmlns:a16="http://schemas.microsoft.com/office/drawing/2014/main" id="{CA310DE0-BF12-F489-F3B1-0646C3886BF4}"/>
                  </a:ext>
                </a:extLst>
              </p:cNvPr>
              <p:cNvSpPr/>
              <p:nvPr/>
            </p:nvSpPr>
            <p:spPr>
              <a:xfrm>
                <a:off x="7669155" y="17757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1" name="Freeform: Shape 660">
                <a:extLst>
                  <a:ext uri="{FF2B5EF4-FFF2-40B4-BE49-F238E27FC236}">
                    <a16:creationId xmlns:a16="http://schemas.microsoft.com/office/drawing/2014/main" id="{A944143F-4FE6-E14B-D4B2-233CC55107BE}"/>
                  </a:ext>
                </a:extLst>
              </p:cNvPr>
              <p:cNvSpPr/>
              <p:nvPr/>
            </p:nvSpPr>
            <p:spPr>
              <a:xfrm>
                <a:off x="6986879" y="9300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62" name="Freeform: Shape 661">
                <a:extLst>
                  <a:ext uri="{FF2B5EF4-FFF2-40B4-BE49-F238E27FC236}">
                    <a16:creationId xmlns:a16="http://schemas.microsoft.com/office/drawing/2014/main" id="{928AF094-DCF6-A8C5-40FD-411B26610C48}"/>
                  </a:ext>
                </a:extLst>
              </p:cNvPr>
              <p:cNvSpPr/>
              <p:nvPr/>
            </p:nvSpPr>
            <p:spPr>
              <a:xfrm>
                <a:off x="7519993" y="1482814"/>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3" name="Freeform: Shape 662">
                <a:extLst>
                  <a:ext uri="{FF2B5EF4-FFF2-40B4-BE49-F238E27FC236}">
                    <a16:creationId xmlns:a16="http://schemas.microsoft.com/office/drawing/2014/main" id="{C95B5451-51EF-42D6-6999-95A0A6BACC24}"/>
                  </a:ext>
                </a:extLst>
              </p:cNvPr>
              <p:cNvSpPr/>
              <p:nvPr/>
            </p:nvSpPr>
            <p:spPr>
              <a:xfrm>
                <a:off x="7388644" y="163121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4" name="Freeform: Shape 663">
                <a:extLst>
                  <a:ext uri="{FF2B5EF4-FFF2-40B4-BE49-F238E27FC236}">
                    <a16:creationId xmlns:a16="http://schemas.microsoft.com/office/drawing/2014/main" id="{0D052CB2-6363-5D39-6263-B4104AFD0ECE}"/>
                  </a:ext>
                </a:extLst>
              </p:cNvPr>
              <p:cNvSpPr/>
              <p:nvPr/>
            </p:nvSpPr>
            <p:spPr>
              <a:xfrm>
                <a:off x="7197763" y="181599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5" name="Freeform: Shape 664">
                <a:extLst>
                  <a:ext uri="{FF2B5EF4-FFF2-40B4-BE49-F238E27FC236}">
                    <a16:creationId xmlns:a16="http://schemas.microsoft.com/office/drawing/2014/main" id="{5C0A1B3A-0E59-1517-9CF2-B58AFA1F4FFE}"/>
                  </a:ext>
                </a:extLst>
              </p:cNvPr>
              <p:cNvSpPr/>
              <p:nvPr/>
            </p:nvSpPr>
            <p:spPr>
              <a:xfrm>
                <a:off x="7031742" y="134660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6" name="Freeform: Shape 665">
                <a:extLst>
                  <a:ext uri="{FF2B5EF4-FFF2-40B4-BE49-F238E27FC236}">
                    <a16:creationId xmlns:a16="http://schemas.microsoft.com/office/drawing/2014/main" id="{A69AAFC6-5F3E-BFD5-86EC-4583C29BCCAA}"/>
                  </a:ext>
                </a:extLst>
              </p:cNvPr>
              <p:cNvSpPr/>
              <p:nvPr/>
            </p:nvSpPr>
            <p:spPr>
              <a:xfrm>
                <a:off x="7494752" y="7381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67" name="Freeform: Shape 666">
                <a:extLst>
                  <a:ext uri="{FF2B5EF4-FFF2-40B4-BE49-F238E27FC236}">
                    <a16:creationId xmlns:a16="http://schemas.microsoft.com/office/drawing/2014/main" id="{EC5AEAE5-ED2A-8B81-A193-5D99A6A68F51}"/>
                  </a:ext>
                </a:extLst>
              </p:cNvPr>
              <p:cNvSpPr/>
              <p:nvPr/>
            </p:nvSpPr>
            <p:spPr>
              <a:xfrm>
                <a:off x="8506212" y="10028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68" name="Freeform: Shape 667">
                <a:extLst>
                  <a:ext uri="{FF2B5EF4-FFF2-40B4-BE49-F238E27FC236}">
                    <a16:creationId xmlns:a16="http://schemas.microsoft.com/office/drawing/2014/main" id="{68E507BF-70C9-9802-061C-A8E2A935C72C}"/>
                  </a:ext>
                </a:extLst>
              </p:cNvPr>
              <p:cNvSpPr/>
              <p:nvPr/>
            </p:nvSpPr>
            <p:spPr>
              <a:xfrm>
                <a:off x="8468017" y="105476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69" name="Freeform: Shape 668">
                <a:extLst>
                  <a:ext uri="{FF2B5EF4-FFF2-40B4-BE49-F238E27FC236}">
                    <a16:creationId xmlns:a16="http://schemas.microsoft.com/office/drawing/2014/main" id="{F0734006-469E-88A5-C16C-C826C4678F4B}"/>
                  </a:ext>
                </a:extLst>
              </p:cNvPr>
              <p:cNvSpPr/>
              <p:nvPr/>
            </p:nvSpPr>
            <p:spPr>
              <a:xfrm>
                <a:off x="8953887" y="838447"/>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70" name="Freeform: Shape 669">
                <a:extLst>
                  <a:ext uri="{FF2B5EF4-FFF2-40B4-BE49-F238E27FC236}">
                    <a16:creationId xmlns:a16="http://schemas.microsoft.com/office/drawing/2014/main" id="{225228FD-9912-7ADC-5DBC-1A5E146A434F}"/>
                  </a:ext>
                </a:extLst>
              </p:cNvPr>
              <p:cNvSpPr/>
              <p:nvPr/>
            </p:nvSpPr>
            <p:spPr>
              <a:xfrm>
                <a:off x="9725412" y="1530058"/>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71" name="Freeform: Shape 670">
                <a:extLst>
                  <a:ext uri="{FF2B5EF4-FFF2-40B4-BE49-F238E27FC236}">
                    <a16:creationId xmlns:a16="http://schemas.microsoft.com/office/drawing/2014/main" id="{104EDD0E-0EF7-73C7-9E94-99C843564AE0}"/>
                  </a:ext>
                </a:extLst>
              </p:cNvPr>
              <p:cNvSpPr/>
              <p:nvPr/>
            </p:nvSpPr>
            <p:spPr>
              <a:xfrm>
                <a:off x="9036183" y="179542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2" name="Freeform: Shape 671">
                <a:extLst>
                  <a:ext uri="{FF2B5EF4-FFF2-40B4-BE49-F238E27FC236}">
                    <a16:creationId xmlns:a16="http://schemas.microsoft.com/office/drawing/2014/main" id="{EED9FBF9-227C-0A4F-69C7-0CB574229903}"/>
                  </a:ext>
                </a:extLst>
              </p:cNvPr>
              <p:cNvSpPr/>
              <p:nvPr/>
            </p:nvSpPr>
            <p:spPr>
              <a:xfrm>
                <a:off x="10006304" y="21067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3" name="Freeform: Shape 672">
                <a:extLst>
                  <a:ext uri="{FF2B5EF4-FFF2-40B4-BE49-F238E27FC236}">
                    <a16:creationId xmlns:a16="http://schemas.microsoft.com/office/drawing/2014/main" id="{B76B009D-9F29-75A2-A653-7C00A254653D}"/>
                  </a:ext>
                </a:extLst>
              </p:cNvPr>
              <p:cNvSpPr/>
              <p:nvPr/>
            </p:nvSpPr>
            <p:spPr>
              <a:xfrm>
                <a:off x="10063740" y="241235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4" name="Freeform: Shape 673">
                <a:extLst>
                  <a:ext uri="{FF2B5EF4-FFF2-40B4-BE49-F238E27FC236}">
                    <a16:creationId xmlns:a16="http://schemas.microsoft.com/office/drawing/2014/main" id="{7D8BBEB3-7091-5D53-B1C4-64CEF89864A9}"/>
                  </a:ext>
                </a:extLst>
              </p:cNvPr>
              <p:cNvSpPr/>
              <p:nvPr/>
            </p:nvSpPr>
            <p:spPr>
              <a:xfrm>
                <a:off x="9465284" y="79825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5" name="Freeform: Shape 674">
                <a:extLst>
                  <a:ext uri="{FF2B5EF4-FFF2-40B4-BE49-F238E27FC236}">
                    <a16:creationId xmlns:a16="http://schemas.microsoft.com/office/drawing/2014/main" id="{2A674F84-98BA-6E32-C016-3BDC799C9FE4}"/>
                  </a:ext>
                </a:extLst>
              </p:cNvPr>
              <p:cNvSpPr/>
              <p:nvPr/>
            </p:nvSpPr>
            <p:spPr>
              <a:xfrm>
                <a:off x="9794373" y="16797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76" name="Freeform: Shape 675">
                <a:extLst>
                  <a:ext uri="{FF2B5EF4-FFF2-40B4-BE49-F238E27FC236}">
                    <a16:creationId xmlns:a16="http://schemas.microsoft.com/office/drawing/2014/main" id="{7A6795A1-20C3-03B5-85C1-A7668444A7E3}"/>
                  </a:ext>
                </a:extLst>
              </p:cNvPr>
              <p:cNvSpPr/>
              <p:nvPr/>
            </p:nvSpPr>
            <p:spPr>
              <a:xfrm>
                <a:off x="9728555" y="190381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7" name="Freeform: Shape 676">
                <a:extLst>
                  <a:ext uri="{FF2B5EF4-FFF2-40B4-BE49-F238E27FC236}">
                    <a16:creationId xmlns:a16="http://schemas.microsoft.com/office/drawing/2014/main" id="{FC9753E3-AE56-2078-62A1-9917A759B675}"/>
                  </a:ext>
                </a:extLst>
              </p:cNvPr>
              <p:cNvSpPr/>
              <p:nvPr/>
            </p:nvSpPr>
            <p:spPr>
              <a:xfrm>
                <a:off x="10026402" y="28188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8" name="Freeform: Shape 677">
                <a:extLst>
                  <a:ext uri="{FF2B5EF4-FFF2-40B4-BE49-F238E27FC236}">
                    <a16:creationId xmlns:a16="http://schemas.microsoft.com/office/drawing/2014/main" id="{527A06B4-7509-13D2-0966-C21BABFD134A}"/>
                  </a:ext>
                </a:extLst>
              </p:cNvPr>
              <p:cNvSpPr/>
              <p:nvPr/>
            </p:nvSpPr>
            <p:spPr>
              <a:xfrm>
                <a:off x="10420642" y="24096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79" name="Freeform: Shape 678">
                <a:extLst>
                  <a:ext uri="{FF2B5EF4-FFF2-40B4-BE49-F238E27FC236}">
                    <a16:creationId xmlns:a16="http://schemas.microsoft.com/office/drawing/2014/main" id="{5A45E860-6A06-3857-6A6A-F10680403A5D}"/>
                  </a:ext>
                </a:extLst>
              </p:cNvPr>
              <p:cNvSpPr/>
              <p:nvPr/>
            </p:nvSpPr>
            <p:spPr>
              <a:xfrm>
                <a:off x="10559706" y="36191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0" name="Freeform: Shape 679">
                <a:extLst>
                  <a:ext uri="{FF2B5EF4-FFF2-40B4-BE49-F238E27FC236}">
                    <a16:creationId xmlns:a16="http://schemas.microsoft.com/office/drawing/2014/main" id="{6AC77055-B295-1209-617D-BC9B6DCABBD4}"/>
                  </a:ext>
                </a:extLst>
              </p:cNvPr>
              <p:cNvSpPr/>
              <p:nvPr/>
            </p:nvSpPr>
            <p:spPr>
              <a:xfrm>
                <a:off x="10821263" y="858545"/>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8" y="17754"/>
                      <a:pt x="4375" y="14611"/>
                    </a:cubicBezTo>
                    <a:cubicBezTo>
                      <a:pt x="2851" y="13944"/>
                      <a:pt x="1612" y="12706"/>
                      <a:pt x="851" y="11277"/>
                    </a:cubicBezTo>
                    <a:cubicBezTo>
                      <a:pt x="-2484" y="4324"/>
                      <a:pt x="4565" y="-2343"/>
                      <a:pt x="11899" y="800"/>
                    </a:cubicBezTo>
                    <a:cubicBezTo>
                      <a:pt x="13519" y="1467"/>
                      <a:pt x="14757" y="2610"/>
                      <a:pt x="15423" y="4134"/>
                    </a:cubicBezTo>
                    <a:close/>
                  </a:path>
                </a:pathLst>
              </a:custGeom>
              <a:solidFill>
                <a:srgbClr val="FFFFFF"/>
              </a:solidFill>
              <a:ln w="9525" cap="flat">
                <a:noFill/>
                <a:prstDash val="solid"/>
                <a:miter/>
              </a:ln>
            </p:spPr>
            <p:txBody>
              <a:bodyPr rtlCol="0" anchor="ctr"/>
              <a:lstStyle/>
              <a:p>
                <a:endParaRPr lang="en-IN" sz="1050"/>
              </a:p>
            </p:txBody>
          </p:sp>
          <p:sp>
            <p:nvSpPr>
              <p:cNvPr id="681" name="Freeform: Shape 680">
                <a:extLst>
                  <a:ext uri="{FF2B5EF4-FFF2-40B4-BE49-F238E27FC236}">
                    <a16:creationId xmlns:a16="http://schemas.microsoft.com/office/drawing/2014/main" id="{34BF8053-6A48-2B4F-292D-C17B7EE8B9F9}"/>
                  </a:ext>
                </a:extLst>
              </p:cNvPr>
              <p:cNvSpPr/>
              <p:nvPr/>
            </p:nvSpPr>
            <p:spPr>
              <a:xfrm>
                <a:off x="10875937" y="1247832"/>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9" y="17754"/>
                      <a:pt x="4375" y="14611"/>
                    </a:cubicBezTo>
                    <a:cubicBezTo>
                      <a:pt x="2851" y="13944"/>
                      <a:pt x="1612" y="12706"/>
                      <a:pt x="851" y="11277"/>
                    </a:cubicBezTo>
                    <a:cubicBezTo>
                      <a:pt x="-2484" y="4324"/>
                      <a:pt x="4566"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682" name="Freeform: Shape 681">
                <a:extLst>
                  <a:ext uri="{FF2B5EF4-FFF2-40B4-BE49-F238E27FC236}">
                    <a16:creationId xmlns:a16="http://schemas.microsoft.com/office/drawing/2014/main" id="{C8819331-593A-9337-F965-4C0204B37D8C}"/>
                  </a:ext>
                </a:extLst>
              </p:cNvPr>
              <p:cNvSpPr/>
              <p:nvPr/>
            </p:nvSpPr>
            <p:spPr>
              <a:xfrm>
                <a:off x="10958804" y="100608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3" name="Freeform: Shape 682">
                <a:extLst>
                  <a:ext uri="{FF2B5EF4-FFF2-40B4-BE49-F238E27FC236}">
                    <a16:creationId xmlns:a16="http://schemas.microsoft.com/office/drawing/2014/main" id="{6CF06961-5032-C9A0-5DCE-8A82C0990933}"/>
                  </a:ext>
                </a:extLst>
              </p:cNvPr>
              <p:cNvSpPr/>
              <p:nvPr/>
            </p:nvSpPr>
            <p:spPr>
              <a:xfrm rot="-1652943">
                <a:off x="10978150" y="2364137"/>
                <a:ext cx="16192" cy="14668"/>
              </a:xfrm>
              <a:custGeom>
                <a:avLst/>
                <a:gdLst>
                  <a:gd name="connsiteX0" fmla="*/ 16192 w 16192"/>
                  <a:gd name="connsiteY0" fmla="*/ 7334 h 14668"/>
                  <a:gd name="connsiteX1" fmla="*/ 8097 w 16192"/>
                  <a:gd name="connsiteY1" fmla="*/ 14668 h 14668"/>
                  <a:gd name="connsiteX2" fmla="*/ 1 w 16192"/>
                  <a:gd name="connsiteY2" fmla="*/ 7334 h 14668"/>
                  <a:gd name="connsiteX3" fmla="*/ 8097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7" y="14668"/>
                    </a:cubicBezTo>
                    <a:cubicBezTo>
                      <a:pt x="3625" y="14668"/>
                      <a:pt x="1" y="11385"/>
                      <a:pt x="1" y="7334"/>
                    </a:cubicBezTo>
                    <a:cubicBezTo>
                      <a:pt x="1" y="3284"/>
                      <a:pt x="3626" y="0"/>
                      <a:pt x="8097"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684" name="Freeform: Shape 683">
                <a:extLst>
                  <a:ext uri="{FF2B5EF4-FFF2-40B4-BE49-F238E27FC236}">
                    <a16:creationId xmlns:a16="http://schemas.microsoft.com/office/drawing/2014/main" id="{0F89C6F0-A5DD-5D1B-E007-148DE9E35673}"/>
                  </a:ext>
                </a:extLst>
              </p:cNvPr>
              <p:cNvSpPr/>
              <p:nvPr/>
            </p:nvSpPr>
            <p:spPr>
              <a:xfrm>
                <a:off x="10951756" y="226472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5" name="Freeform: Shape 684">
                <a:extLst>
                  <a:ext uri="{FF2B5EF4-FFF2-40B4-BE49-F238E27FC236}">
                    <a16:creationId xmlns:a16="http://schemas.microsoft.com/office/drawing/2014/main" id="{9A755369-203B-8B52-A63A-C1EFD1CF1A6A}"/>
                  </a:ext>
                </a:extLst>
              </p:cNvPr>
              <p:cNvSpPr/>
              <p:nvPr/>
            </p:nvSpPr>
            <p:spPr>
              <a:xfrm>
                <a:off x="10680389" y="39612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2"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6" name="Freeform: Shape 685">
                <a:extLst>
                  <a:ext uri="{FF2B5EF4-FFF2-40B4-BE49-F238E27FC236}">
                    <a16:creationId xmlns:a16="http://schemas.microsoft.com/office/drawing/2014/main" id="{BA1A5544-0287-0CEC-F58C-67677A484069}"/>
                  </a:ext>
                </a:extLst>
              </p:cNvPr>
              <p:cNvSpPr/>
              <p:nvPr/>
            </p:nvSpPr>
            <p:spPr>
              <a:xfrm>
                <a:off x="10534942" y="351821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900" y="800"/>
                    </a:cubicBezTo>
                    <a:cubicBezTo>
                      <a:pt x="13423" y="1466"/>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687" name="Freeform: Shape 686">
                <a:extLst>
                  <a:ext uri="{FF2B5EF4-FFF2-40B4-BE49-F238E27FC236}">
                    <a16:creationId xmlns:a16="http://schemas.microsoft.com/office/drawing/2014/main" id="{044937BD-86AE-3383-02FD-F32B80227738}"/>
                  </a:ext>
                </a:extLst>
              </p:cNvPr>
              <p:cNvSpPr/>
              <p:nvPr/>
            </p:nvSpPr>
            <p:spPr>
              <a:xfrm>
                <a:off x="10705058" y="371604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8" name="Freeform: Shape 687">
                <a:extLst>
                  <a:ext uri="{FF2B5EF4-FFF2-40B4-BE49-F238E27FC236}">
                    <a16:creationId xmlns:a16="http://schemas.microsoft.com/office/drawing/2014/main" id="{8DC1C297-0672-DD0B-0CFB-237ACF88C2A6}"/>
                  </a:ext>
                </a:extLst>
              </p:cNvPr>
              <p:cNvSpPr/>
              <p:nvPr/>
            </p:nvSpPr>
            <p:spPr>
              <a:xfrm>
                <a:off x="11283416" y="44109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8" y="12706"/>
                      <a:pt x="850" y="11277"/>
                    </a:cubicBezTo>
                    <a:cubicBezTo>
                      <a:pt x="-2483" y="4324"/>
                      <a:pt x="4565" y="-2343"/>
                      <a:pt x="11900" y="800"/>
                    </a:cubicBezTo>
                    <a:cubicBezTo>
                      <a:pt x="13424" y="1467"/>
                      <a:pt x="14758"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89" name="Freeform: Shape 688">
                <a:extLst>
                  <a:ext uri="{FF2B5EF4-FFF2-40B4-BE49-F238E27FC236}">
                    <a16:creationId xmlns:a16="http://schemas.microsoft.com/office/drawing/2014/main" id="{307EB47D-79D6-79ED-8F43-EDC161C613F6}"/>
                  </a:ext>
                </a:extLst>
              </p:cNvPr>
              <p:cNvSpPr/>
              <p:nvPr/>
            </p:nvSpPr>
            <p:spPr>
              <a:xfrm>
                <a:off x="11277606" y="332990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90" name="Freeform: Shape 689">
                <a:extLst>
                  <a:ext uri="{FF2B5EF4-FFF2-40B4-BE49-F238E27FC236}">
                    <a16:creationId xmlns:a16="http://schemas.microsoft.com/office/drawing/2014/main" id="{37C5712F-AE4B-346D-AD8A-CCFA2FA494A1}"/>
                  </a:ext>
                </a:extLst>
              </p:cNvPr>
              <p:cNvSpPr/>
              <p:nvPr/>
            </p:nvSpPr>
            <p:spPr>
              <a:xfrm>
                <a:off x="11220551" y="517756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8" y="12706"/>
                      <a:pt x="850" y="11278"/>
                    </a:cubicBezTo>
                    <a:cubicBezTo>
                      <a:pt x="-2483" y="4324"/>
                      <a:pt x="4565" y="-2343"/>
                      <a:pt x="11900" y="800"/>
                    </a:cubicBezTo>
                    <a:cubicBezTo>
                      <a:pt x="13424" y="1467"/>
                      <a:pt x="14758"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691" name="Freeform: Shape 690">
                <a:extLst>
                  <a:ext uri="{FF2B5EF4-FFF2-40B4-BE49-F238E27FC236}">
                    <a16:creationId xmlns:a16="http://schemas.microsoft.com/office/drawing/2014/main" id="{531CEC8A-DEFB-C830-75EB-138E7A71E10A}"/>
                  </a:ext>
                </a:extLst>
              </p:cNvPr>
              <p:cNvSpPr/>
              <p:nvPr/>
            </p:nvSpPr>
            <p:spPr>
              <a:xfrm rot="-1652943">
                <a:off x="11223300" y="4353317"/>
                <a:ext cx="16192" cy="14668"/>
              </a:xfrm>
              <a:custGeom>
                <a:avLst/>
                <a:gdLst>
                  <a:gd name="connsiteX0" fmla="*/ 16192 w 16192"/>
                  <a:gd name="connsiteY0" fmla="*/ 7334 h 14668"/>
                  <a:gd name="connsiteX1" fmla="*/ 8097 w 16192"/>
                  <a:gd name="connsiteY1" fmla="*/ 14668 h 14668"/>
                  <a:gd name="connsiteX2" fmla="*/ 1 w 16192"/>
                  <a:gd name="connsiteY2" fmla="*/ 7334 h 14668"/>
                  <a:gd name="connsiteX3" fmla="*/ 8097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7" y="14668"/>
                    </a:cubicBezTo>
                    <a:cubicBezTo>
                      <a:pt x="3625" y="14668"/>
                      <a:pt x="1" y="11385"/>
                      <a:pt x="1" y="7334"/>
                    </a:cubicBezTo>
                    <a:cubicBezTo>
                      <a:pt x="1" y="3284"/>
                      <a:pt x="3626" y="0"/>
                      <a:pt x="8097"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692" name="Freeform: Shape 691">
                <a:extLst>
                  <a:ext uri="{FF2B5EF4-FFF2-40B4-BE49-F238E27FC236}">
                    <a16:creationId xmlns:a16="http://schemas.microsoft.com/office/drawing/2014/main" id="{DF7963AF-46AC-5711-EF45-1A334848B788}"/>
                  </a:ext>
                </a:extLst>
              </p:cNvPr>
              <p:cNvSpPr/>
              <p:nvPr/>
            </p:nvSpPr>
            <p:spPr>
              <a:xfrm>
                <a:off x="10857458" y="568724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0" y="13944"/>
                      <a:pt x="1613" y="12706"/>
                      <a:pt x="850" y="11278"/>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93" name="Freeform: Shape 692">
                <a:extLst>
                  <a:ext uri="{FF2B5EF4-FFF2-40B4-BE49-F238E27FC236}">
                    <a16:creationId xmlns:a16="http://schemas.microsoft.com/office/drawing/2014/main" id="{FB5AC879-9D78-D278-6311-322FBE84FC2F}"/>
                  </a:ext>
                </a:extLst>
              </p:cNvPr>
              <p:cNvSpPr/>
              <p:nvPr/>
            </p:nvSpPr>
            <p:spPr>
              <a:xfrm>
                <a:off x="10346727" y="544702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694" name="Freeform: Shape 693">
                <a:extLst>
                  <a:ext uri="{FF2B5EF4-FFF2-40B4-BE49-F238E27FC236}">
                    <a16:creationId xmlns:a16="http://schemas.microsoft.com/office/drawing/2014/main" id="{5757DA15-C172-973B-A343-2A9697DA73AB}"/>
                  </a:ext>
                </a:extLst>
              </p:cNvPr>
              <p:cNvSpPr/>
              <p:nvPr/>
            </p:nvSpPr>
            <p:spPr>
              <a:xfrm>
                <a:off x="9720268" y="4256684"/>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4"/>
                      <a:pt x="1612" y="12706"/>
                      <a:pt x="851"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695" name="Freeform: Shape 694">
                <a:extLst>
                  <a:ext uri="{FF2B5EF4-FFF2-40B4-BE49-F238E27FC236}">
                    <a16:creationId xmlns:a16="http://schemas.microsoft.com/office/drawing/2014/main" id="{C79C6EB0-F9AC-A1E3-3FCE-05359621E5F7}"/>
                  </a:ext>
                </a:extLst>
              </p:cNvPr>
              <p:cNvSpPr/>
              <p:nvPr/>
            </p:nvSpPr>
            <p:spPr>
              <a:xfrm rot="-1652943">
                <a:off x="9888397" y="4107958"/>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3"/>
                      <a:pt x="3625" y="0"/>
                      <a:pt x="8096" y="0"/>
                    </a:cubicBezTo>
                    <a:cubicBezTo>
                      <a:pt x="12567"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696" name="Freeform: Shape 695">
                <a:extLst>
                  <a:ext uri="{FF2B5EF4-FFF2-40B4-BE49-F238E27FC236}">
                    <a16:creationId xmlns:a16="http://schemas.microsoft.com/office/drawing/2014/main" id="{8516071D-B2B0-0CF5-BFA2-93AADC3D6F6A}"/>
                  </a:ext>
                </a:extLst>
              </p:cNvPr>
              <p:cNvSpPr/>
              <p:nvPr/>
            </p:nvSpPr>
            <p:spPr>
              <a:xfrm>
                <a:off x="10313390" y="441318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97" name="Freeform: Shape 696">
                <a:extLst>
                  <a:ext uri="{FF2B5EF4-FFF2-40B4-BE49-F238E27FC236}">
                    <a16:creationId xmlns:a16="http://schemas.microsoft.com/office/drawing/2014/main" id="{63C2954F-3746-3769-A855-B083A3C8CB16}"/>
                  </a:ext>
                </a:extLst>
              </p:cNvPr>
              <p:cNvSpPr/>
              <p:nvPr/>
            </p:nvSpPr>
            <p:spPr>
              <a:xfrm>
                <a:off x="9849142" y="520737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98" name="Freeform: Shape 697">
                <a:extLst>
                  <a:ext uri="{FF2B5EF4-FFF2-40B4-BE49-F238E27FC236}">
                    <a16:creationId xmlns:a16="http://schemas.microsoft.com/office/drawing/2014/main" id="{8BD87A6B-9C79-9D4A-CB1F-79EB0FABBAD0}"/>
                  </a:ext>
                </a:extLst>
              </p:cNvPr>
              <p:cNvSpPr/>
              <p:nvPr/>
            </p:nvSpPr>
            <p:spPr>
              <a:xfrm>
                <a:off x="10026402" y="506535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699" name="Freeform: Shape 698">
                <a:extLst>
                  <a:ext uri="{FF2B5EF4-FFF2-40B4-BE49-F238E27FC236}">
                    <a16:creationId xmlns:a16="http://schemas.microsoft.com/office/drawing/2014/main" id="{A55A57C1-75B4-54AE-5B21-D6A3F975BC31}"/>
                  </a:ext>
                </a:extLst>
              </p:cNvPr>
              <p:cNvSpPr/>
              <p:nvPr/>
            </p:nvSpPr>
            <p:spPr>
              <a:xfrm>
                <a:off x="10104983" y="44409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0" name="Freeform: Shape 699">
                <a:extLst>
                  <a:ext uri="{FF2B5EF4-FFF2-40B4-BE49-F238E27FC236}">
                    <a16:creationId xmlns:a16="http://schemas.microsoft.com/office/drawing/2014/main" id="{C5BB86BF-C011-EC76-7FEA-9E5508BA3A21}"/>
                  </a:ext>
                </a:extLst>
              </p:cNvPr>
              <p:cNvSpPr/>
              <p:nvPr/>
            </p:nvSpPr>
            <p:spPr>
              <a:xfrm>
                <a:off x="8470398" y="26501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1" name="Freeform: Shape 700">
                <a:extLst>
                  <a:ext uri="{FF2B5EF4-FFF2-40B4-BE49-F238E27FC236}">
                    <a16:creationId xmlns:a16="http://schemas.microsoft.com/office/drawing/2014/main" id="{8989F866-61E2-8C22-5955-C1952F31805B}"/>
                  </a:ext>
                </a:extLst>
              </p:cNvPr>
              <p:cNvSpPr/>
              <p:nvPr/>
            </p:nvSpPr>
            <p:spPr>
              <a:xfrm>
                <a:off x="8581174" y="27804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2" name="Freeform: Shape 701">
                <a:extLst>
                  <a:ext uri="{FF2B5EF4-FFF2-40B4-BE49-F238E27FC236}">
                    <a16:creationId xmlns:a16="http://schemas.microsoft.com/office/drawing/2014/main" id="{B7AF401A-11B1-773E-4429-5F5C0785A52D}"/>
                  </a:ext>
                </a:extLst>
              </p:cNvPr>
              <p:cNvSpPr/>
              <p:nvPr/>
            </p:nvSpPr>
            <p:spPr>
              <a:xfrm>
                <a:off x="8218938" y="238683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3" name="Freeform: Shape 702">
                <a:extLst>
                  <a:ext uri="{FF2B5EF4-FFF2-40B4-BE49-F238E27FC236}">
                    <a16:creationId xmlns:a16="http://schemas.microsoft.com/office/drawing/2014/main" id="{6D3D07B2-92F7-BEA9-2920-61E37744DA64}"/>
                  </a:ext>
                </a:extLst>
              </p:cNvPr>
              <p:cNvSpPr/>
              <p:nvPr/>
            </p:nvSpPr>
            <p:spPr>
              <a:xfrm>
                <a:off x="7722400" y="2618670"/>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4" name="Freeform: Shape 703">
                <a:extLst>
                  <a:ext uri="{FF2B5EF4-FFF2-40B4-BE49-F238E27FC236}">
                    <a16:creationId xmlns:a16="http://schemas.microsoft.com/office/drawing/2014/main" id="{30CD628B-8DC9-5BCA-74B8-6DE53E7FF9F2}"/>
                  </a:ext>
                </a:extLst>
              </p:cNvPr>
              <p:cNvSpPr/>
              <p:nvPr/>
            </p:nvSpPr>
            <p:spPr>
              <a:xfrm>
                <a:off x="8238369" y="349182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5" name="Freeform: Shape 704">
                <a:extLst>
                  <a:ext uri="{FF2B5EF4-FFF2-40B4-BE49-F238E27FC236}">
                    <a16:creationId xmlns:a16="http://schemas.microsoft.com/office/drawing/2014/main" id="{1C9F739B-948B-1AA8-8880-5357C722C7BA}"/>
                  </a:ext>
                </a:extLst>
              </p:cNvPr>
              <p:cNvSpPr/>
              <p:nvPr/>
            </p:nvSpPr>
            <p:spPr>
              <a:xfrm>
                <a:off x="7661059" y="296528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562"/>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6" name="Freeform: Shape 705">
                <a:extLst>
                  <a:ext uri="{FF2B5EF4-FFF2-40B4-BE49-F238E27FC236}">
                    <a16:creationId xmlns:a16="http://schemas.microsoft.com/office/drawing/2014/main" id="{BDC4433B-A1A5-7EA3-1C92-913277D0F170}"/>
                  </a:ext>
                </a:extLst>
              </p:cNvPr>
              <p:cNvSpPr/>
              <p:nvPr/>
            </p:nvSpPr>
            <p:spPr>
              <a:xfrm>
                <a:off x="8022913" y="2937472"/>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517"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07" name="Freeform: Shape 706">
                <a:extLst>
                  <a:ext uri="{FF2B5EF4-FFF2-40B4-BE49-F238E27FC236}">
                    <a16:creationId xmlns:a16="http://schemas.microsoft.com/office/drawing/2014/main" id="{10C75068-F616-86BE-8DAA-48D613FA752B}"/>
                  </a:ext>
                </a:extLst>
              </p:cNvPr>
              <p:cNvSpPr/>
              <p:nvPr/>
            </p:nvSpPr>
            <p:spPr>
              <a:xfrm>
                <a:off x="5441257" y="21487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8" name="Freeform: Shape 707">
                <a:extLst>
                  <a:ext uri="{FF2B5EF4-FFF2-40B4-BE49-F238E27FC236}">
                    <a16:creationId xmlns:a16="http://schemas.microsoft.com/office/drawing/2014/main" id="{3BBD521E-8998-DB7C-5E33-D0CA4E383850}"/>
                  </a:ext>
                </a:extLst>
              </p:cNvPr>
              <p:cNvSpPr/>
              <p:nvPr/>
            </p:nvSpPr>
            <p:spPr>
              <a:xfrm>
                <a:off x="6216116" y="249017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09" name="Freeform: Shape 708">
                <a:extLst>
                  <a:ext uri="{FF2B5EF4-FFF2-40B4-BE49-F238E27FC236}">
                    <a16:creationId xmlns:a16="http://schemas.microsoft.com/office/drawing/2014/main" id="{DCA522F7-F7A0-9E8B-58D2-D8BC239B2E28}"/>
                  </a:ext>
                </a:extLst>
              </p:cNvPr>
              <p:cNvSpPr/>
              <p:nvPr/>
            </p:nvSpPr>
            <p:spPr>
              <a:xfrm>
                <a:off x="4886616" y="24029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0" name="Freeform: Shape 709">
                <a:extLst>
                  <a:ext uri="{FF2B5EF4-FFF2-40B4-BE49-F238E27FC236}">
                    <a16:creationId xmlns:a16="http://schemas.microsoft.com/office/drawing/2014/main" id="{0A37F4D3-E359-B02B-00D7-CA9BEF7D08A9}"/>
                  </a:ext>
                </a:extLst>
              </p:cNvPr>
              <p:cNvSpPr/>
              <p:nvPr/>
            </p:nvSpPr>
            <p:spPr>
              <a:xfrm>
                <a:off x="5827496" y="245284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1" name="Freeform: Shape 710">
                <a:extLst>
                  <a:ext uri="{FF2B5EF4-FFF2-40B4-BE49-F238E27FC236}">
                    <a16:creationId xmlns:a16="http://schemas.microsoft.com/office/drawing/2014/main" id="{5B53335F-159E-DFDC-AED5-95C39E903C81}"/>
                  </a:ext>
                </a:extLst>
              </p:cNvPr>
              <p:cNvSpPr/>
              <p:nvPr/>
            </p:nvSpPr>
            <p:spPr>
              <a:xfrm>
                <a:off x="3251555" y="301995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12" name="Freeform: Shape 711">
                <a:extLst>
                  <a:ext uri="{FF2B5EF4-FFF2-40B4-BE49-F238E27FC236}">
                    <a16:creationId xmlns:a16="http://schemas.microsoft.com/office/drawing/2014/main" id="{C1DC9B62-1ACA-2894-FCFE-9B06ECFAC718}"/>
                  </a:ext>
                </a:extLst>
              </p:cNvPr>
              <p:cNvSpPr/>
              <p:nvPr/>
            </p:nvSpPr>
            <p:spPr>
              <a:xfrm>
                <a:off x="3642080" y="31403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3" name="Freeform: Shape 712">
                <a:extLst>
                  <a:ext uri="{FF2B5EF4-FFF2-40B4-BE49-F238E27FC236}">
                    <a16:creationId xmlns:a16="http://schemas.microsoft.com/office/drawing/2014/main" id="{8EFEE88F-8150-EB23-06CD-21B3FDA1AEC2}"/>
                  </a:ext>
                </a:extLst>
              </p:cNvPr>
              <p:cNvSpPr/>
              <p:nvPr/>
            </p:nvSpPr>
            <p:spPr>
              <a:xfrm>
                <a:off x="2811214" y="32814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4" name="Freeform: Shape 713">
                <a:extLst>
                  <a:ext uri="{FF2B5EF4-FFF2-40B4-BE49-F238E27FC236}">
                    <a16:creationId xmlns:a16="http://schemas.microsoft.com/office/drawing/2014/main" id="{AA575E01-8229-73B1-87CA-D501ECA4D63E}"/>
                  </a:ext>
                </a:extLst>
              </p:cNvPr>
              <p:cNvSpPr/>
              <p:nvPr/>
            </p:nvSpPr>
            <p:spPr>
              <a:xfrm>
                <a:off x="2682532" y="32316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5" name="Freeform: Shape 714">
                <a:extLst>
                  <a:ext uri="{FF2B5EF4-FFF2-40B4-BE49-F238E27FC236}">
                    <a16:creationId xmlns:a16="http://schemas.microsoft.com/office/drawing/2014/main" id="{BCBC55FD-0C9B-1D41-E76F-561FCA6645EB}"/>
                  </a:ext>
                </a:extLst>
              </p:cNvPr>
              <p:cNvSpPr/>
              <p:nvPr/>
            </p:nvSpPr>
            <p:spPr>
              <a:xfrm>
                <a:off x="2211520" y="38089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6" name="Freeform: Shape 715">
                <a:extLst>
                  <a:ext uri="{FF2B5EF4-FFF2-40B4-BE49-F238E27FC236}">
                    <a16:creationId xmlns:a16="http://schemas.microsoft.com/office/drawing/2014/main" id="{A57466C5-66C9-9C71-489E-3B940BCC8BED}"/>
                  </a:ext>
                </a:extLst>
              </p:cNvPr>
              <p:cNvSpPr/>
              <p:nvPr/>
            </p:nvSpPr>
            <p:spPr>
              <a:xfrm>
                <a:off x="2153132" y="480446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7" name="Freeform: Shape 716">
                <a:extLst>
                  <a:ext uri="{FF2B5EF4-FFF2-40B4-BE49-F238E27FC236}">
                    <a16:creationId xmlns:a16="http://schemas.microsoft.com/office/drawing/2014/main" id="{9329B23F-18D6-6B50-5E9E-C9A1604E891B}"/>
                  </a:ext>
                </a:extLst>
              </p:cNvPr>
              <p:cNvSpPr/>
              <p:nvPr/>
            </p:nvSpPr>
            <p:spPr>
              <a:xfrm>
                <a:off x="2066931" y="450871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5"/>
                      <a:pt x="1612" y="12706"/>
                      <a:pt x="850" y="11278"/>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8" name="Freeform: Shape 717">
                <a:extLst>
                  <a:ext uri="{FF2B5EF4-FFF2-40B4-BE49-F238E27FC236}">
                    <a16:creationId xmlns:a16="http://schemas.microsoft.com/office/drawing/2014/main" id="{00D4BA78-1AF5-49C6-AA4D-EB2CA500C7C8}"/>
                  </a:ext>
                </a:extLst>
              </p:cNvPr>
              <p:cNvSpPr/>
              <p:nvPr/>
            </p:nvSpPr>
            <p:spPr>
              <a:xfrm>
                <a:off x="1469999" y="552103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19" name="Freeform: Shape 718">
                <a:extLst>
                  <a:ext uri="{FF2B5EF4-FFF2-40B4-BE49-F238E27FC236}">
                    <a16:creationId xmlns:a16="http://schemas.microsoft.com/office/drawing/2014/main" id="{3BEE7EFE-EFC8-6E2C-63B9-97D3D34871EC}"/>
                  </a:ext>
                </a:extLst>
              </p:cNvPr>
              <p:cNvSpPr/>
              <p:nvPr/>
            </p:nvSpPr>
            <p:spPr>
              <a:xfrm>
                <a:off x="1580965" y="512669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20" name="Freeform: Shape 719">
                <a:extLst>
                  <a:ext uri="{FF2B5EF4-FFF2-40B4-BE49-F238E27FC236}">
                    <a16:creationId xmlns:a16="http://schemas.microsoft.com/office/drawing/2014/main" id="{CD2233D7-D5E7-15D4-925B-6F15747CFC38}"/>
                  </a:ext>
                </a:extLst>
              </p:cNvPr>
              <p:cNvSpPr/>
              <p:nvPr/>
            </p:nvSpPr>
            <p:spPr>
              <a:xfrm>
                <a:off x="1564963" y="567819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21" name="Freeform: Shape 720">
                <a:extLst>
                  <a:ext uri="{FF2B5EF4-FFF2-40B4-BE49-F238E27FC236}">
                    <a16:creationId xmlns:a16="http://schemas.microsoft.com/office/drawing/2014/main" id="{0585BFD9-4BB1-513F-6AB5-CC0090A11501}"/>
                  </a:ext>
                </a:extLst>
              </p:cNvPr>
              <p:cNvSpPr/>
              <p:nvPr/>
            </p:nvSpPr>
            <p:spPr>
              <a:xfrm>
                <a:off x="1612017" y="5668956"/>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612"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22" name="Freeform: Shape 721">
                <a:extLst>
                  <a:ext uri="{FF2B5EF4-FFF2-40B4-BE49-F238E27FC236}">
                    <a16:creationId xmlns:a16="http://schemas.microsoft.com/office/drawing/2014/main" id="{E6DBD457-7C3D-BAA6-6A5E-8F23BA772DC0}"/>
                  </a:ext>
                </a:extLst>
              </p:cNvPr>
              <p:cNvSpPr/>
              <p:nvPr/>
            </p:nvSpPr>
            <p:spPr>
              <a:xfrm>
                <a:off x="3437483" y="5372729"/>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5"/>
                      <a:pt x="1612" y="12706"/>
                      <a:pt x="850" y="11277"/>
                    </a:cubicBezTo>
                    <a:cubicBezTo>
                      <a:pt x="-2483" y="4324"/>
                      <a:pt x="4565" y="-2343"/>
                      <a:pt x="11900"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723" name="Freeform: Shape 722">
                <a:extLst>
                  <a:ext uri="{FF2B5EF4-FFF2-40B4-BE49-F238E27FC236}">
                    <a16:creationId xmlns:a16="http://schemas.microsoft.com/office/drawing/2014/main" id="{BF486962-4340-80B9-8051-4BBCBA77B775}"/>
                  </a:ext>
                </a:extLst>
              </p:cNvPr>
              <p:cNvSpPr/>
              <p:nvPr/>
            </p:nvSpPr>
            <p:spPr>
              <a:xfrm>
                <a:off x="3447199" y="530024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8"/>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24" name="Freeform: Shape 723">
                <a:extLst>
                  <a:ext uri="{FF2B5EF4-FFF2-40B4-BE49-F238E27FC236}">
                    <a16:creationId xmlns:a16="http://schemas.microsoft.com/office/drawing/2014/main" id="{D7A7AB87-5485-A75D-7C41-D95E01BFA76C}"/>
                  </a:ext>
                </a:extLst>
              </p:cNvPr>
              <p:cNvSpPr/>
              <p:nvPr/>
            </p:nvSpPr>
            <p:spPr>
              <a:xfrm>
                <a:off x="4528477" y="527776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25" name="Freeform: Shape 724">
                <a:extLst>
                  <a:ext uri="{FF2B5EF4-FFF2-40B4-BE49-F238E27FC236}">
                    <a16:creationId xmlns:a16="http://schemas.microsoft.com/office/drawing/2014/main" id="{7D458E35-B056-C475-05EB-22F583217566}"/>
                  </a:ext>
                </a:extLst>
              </p:cNvPr>
              <p:cNvSpPr/>
              <p:nvPr/>
            </p:nvSpPr>
            <p:spPr>
              <a:xfrm>
                <a:off x="4831372" y="5739822"/>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26" name="Freeform: Shape 725">
                <a:extLst>
                  <a:ext uri="{FF2B5EF4-FFF2-40B4-BE49-F238E27FC236}">
                    <a16:creationId xmlns:a16="http://schemas.microsoft.com/office/drawing/2014/main" id="{B3EF483B-8C3F-4AB1-292E-6DA2E93304A3}"/>
                  </a:ext>
                </a:extLst>
              </p:cNvPr>
              <p:cNvSpPr/>
              <p:nvPr/>
            </p:nvSpPr>
            <p:spPr>
              <a:xfrm>
                <a:off x="3689324" y="5802401"/>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1" y="11277"/>
                    </a:cubicBezTo>
                    <a:cubicBezTo>
                      <a:pt x="-2483" y="4324"/>
                      <a:pt x="4565" y="-2343"/>
                      <a:pt x="11899"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27" name="Freeform: Shape 726">
                <a:extLst>
                  <a:ext uri="{FF2B5EF4-FFF2-40B4-BE49-F238E27FC236}">
                    <a16:creationId xmlns:a16="http://schemas.microsoft.com/office/drawing/2014/main" id="{2C2EBA84-AE28-3998-7BF9-DDC0C36A1E01}"/>
                  </a:ext>
                </a:extLst>
              </p:cNvPr>
              <p:cNvSpPr/>
              <p:nvPr/>
            </p:nvSpPr>
            <p:spPr>
              <a:xfrm>
                <a:off x="3219361" y="562676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28" name="Freeform: Shape 727">
                <a:extLst>
                  <a:ext uri="{FF2B5EF4-FFF2-40B4-BE49-F238E27FC236}">
                    <a16:creationId xmlns:a16="http://schemas.microsoft.com/office/drawing/2014/main" id="{3B5E90B2-2F27-2656-D2CD-F86B2835EB97}"/>
                  </a:ext>
                </a:extLst>
              </p:cNvPr>
              <p:cNvSpPr/>
              <p:nvPr/>
            </p:nvSpPr>
            <p:spPr>
              <a:xfrm>
                <a:off x="3772191" y="51462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29" name="Freeform: Shape 728">
                <a:extLst>
                  <a:ext uri="{FF2B5EF4-FFF2-40B4-BE49-F238E27FC236}">
                    <a16:creationId xmlns:a16="http://schemas.microsoft.com/office/drawing/2014/main" id="{6707EB0D-701C-3B07-BCCB-3D14762C3577}"/>
                  </a:ext>
                </a:extLst>
              </p:cNvPr>
              <p:cNvSpPr/>
              <p:nvPr/>
            </p:nvSpPr>
            <p:spPr>
              <a:xfrm>
                <a:off x="3659511" y="470664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30" name="Freeform: Shape 729">
                <a:extLst>
                  <a:ext uri="{FF2B5EF4-FFF2-40B4-BE49-F238E27FC236}">
                    <a16:creationId xmlns:a16="http://schemas.microsoft.com/office/drawing/2014/main" id="{9E3C7DF2-B607-FD94-616F-CC3BD64DC99B}"/>
                  </a:ext>
                </a:extLst>
              </p:cNvPr>
              <p:cNvSpPr/>
              <p:nvPr/>
            </p:nvSpPr>
            <p:spPr>
              <a:xfrm>
                <a:off x="4235869" y="478246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1" name="Freeform: Shape 730">
                <a:extLst>
                  <a:ext uri="{FF2B5EF4-FFF2-40B4-BE49-F238E27FC236}">
                    <a16:creationId xmlns:a16="http://schemas.microsoft.com/office/drawing/2014/main" id="{2635DB48-CA96-FDEB-66A3-6B791D1C9E39}"/>
                  </a:ext>
                </a:extLst>
              </p:cNvPr>
              <p:cNvSpPr/>
              <p:nvPr/>
            </p:nvSpPr>
            <p:spPr>
              <a:xfrm>
                <a:off x="3546163" y="5299005"/>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2" name="Freeform: Shape 731">
                <a:extLst>
                  <a:ext uri="{FF2B5EF4-FFF2-40B4-BE49-F238E27FC236}">
                    <a16:creationId xmlns:a16="http://schemas.microsoft.com/office/drawing/2014/main" id="{523FF2AA-57A9-054F-B875-3C0FE2C11881}"/>
                  </a:ext>
                </a:extLst>
              </p:cNvPr>
              <p:cNvSpPr/>
              <p:nvPr/>
            </p:nvSpPr>
            <p:spPr>
              <a:xfrm>
                <a:off x="2887510" y="49519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3" name="Freeform: Shape 732">
                <a:extLst>
                  <a:ext uri="{FF2B5EF4-FFF2-40B4-BE49-F238E27FC236}">
                    <a16:creationId xmlns:a16="http://schemas.microsoft.com/office/drawing/2014/main" id="{0146EDF2-BD49-FC5F-53CC-479ADC7F9608}"/>
                  </a:ext>
                </a:extLst>
              </p:cNvPr>
              <p:cNvSpPr/>
              <p:nvPr/>
            </p:nvSpPr>
            <p:spPr>
              <a:xfrm>
                <a:off x="3615886" y="506907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4" name="Freeform: Shape 733">
                <a:extLst>
                  <a:ext uri="{FF2B5EF4-FFF2-40B4-BE49-F238E27FC236}">
                    <a16:creationId xmlns:a16="http://schemas.microsoft.com/office/drawing/2014/main" id="{62C51F6B-0EBA-733E-0FA1-43DDC43263FC}"/>
                  </a:ext>
                </a:extLst>
              </p:cNvPr>
              <p:cNvSpPr/>
              <p:nvPr/>
            </p:nvSpPr>
            <p:spPr>
              <a:xfrm>
                <a:off x="2911703" y="4658830"/>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35" name="Freeform: Shape 734">
                <a:extLst>
                  <a:ext uri="{FF2B5EF4-FFF2-40B4-BE49-F238E27FC236}">
                    <a16:creationId xmlns:a16="http://schemas.microsoft.com/office/drawing/2014/main" id="{061E85A6-3A0D-7AE3-0D5E-4963E26C6D0F}"/>
                  </a:ext>
                </a:extLst>
              </p:cNvPr>
              <p:cNvSpPr/>
              <p:nvPr/>
            </p:nvSpPr>
            <p:spPr>
              <a:xfrm>
                <a:off x="3498919" y="393654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6" name="Freeform: Shape 735">
                <a:extLst>
                  <a:ext uri="{FF2B5EF4-FFF2-40B4-BE49-F238E27FC236}">
                    <a16:creationId xmlns:a16="http://schemas.microsoft.com/office/drawing/2014/main" id="{8EFBB445-0753-A4DF-8904-BC68D0D30EA8}"/>
                  </a:ext>
                </a:extLst>
              </p:cNvPr>
              <p:cNvSpPr/>
              <p:nvPr/>
            </p:nvSpPr>
            <p:spPr>
              <a:xfrm>
                <a:off x="3743045" y="433307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7" name="Freeform: Shape 736">
                <a:extLst>
                  <a:ext uri="{FF2B5EF4-FFF2-40B4-BE49-F238E27FC236}">
                    <a16:creationId xmlns:a16="http://schemas.microsoft.com/office/drawing/2014/main" id="{E4B74B96-73DA-0DF1-660B-ABD1C9CF86C6}"/>
                  </a:ext>
                </a:extLst>
              </p:cNvPr>
              <p:cNvSpPr/>
              <p:nvPr/>
            </p:nvSpPr>
            <p:spPr>
              <a:xfrm>
                <a:off x="3512826" y="377652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1"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8" name="Freeform: Shape 737">
                <a:extLst>
                  <a:ext uri="{FF2B5EF4-FFF2-40B4-BE49-F238E27FC236}">
                    <a16:creationId xmlns:a16="http://schemas.microsoft.com/office/drawing/2014/main" id="{21872F1D-8C6F-9B7F-F971-1BCB7AF9DAFB}"/>
                  </a:ext>
                </a:extLst>
              </p:cNvPr>
              <p:cNvSpPr/>
              <p:nvPr/>
            </p:nvSpPr>
            <p:spPr>
              <a:xfrm>
                <a:off x="3000857" y="461701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39" name="Freeform: Shape 738">
                <a:extLst>
                  <a:ext uri="{FF2B5EF4-FFF2-40B4-BE49-F238E27FC236}">
                    <a16:creationId xmlns:a16="http://schemas.microsoft.com/office/drawing/2014/main" id="{F242970A-A56E-0662-7DDF-C5FA04C0CF8D}"/>
                  </a:ext>
                </a:extLst>
              </p:cNvPr>
              <p:cNvSpPr/>
              <p:nvPr/>
            </p:nvSpPr>
            <p:spPr>
              <a:xfrm>
                <a:off x="3019050" y="475455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0" name="Freeform: Shape 739">
                <a:extLst>
                  <a:ext uri="{FF2B5EF4-FFF2-40B4-BE49-F238E27FC236}">
                    <a16:creationId xmlns:a16="http://schemas.microsoft.com/office/drawing/2014/main" id="{CE983EBC-FC34-EC76-9C30-B82A66F51B39}"/>
                  </a:ext>
                </a:extLst>
              </p:cNvPr>
              <p:cNvSpPr/>
              <p:nvPr/>
            </p:nvSpPr>
            <p:spPr>
              <a:xfrm>
                <a:off x="3099822" y="44028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41" name="Freeform: Shape 740">
                <a:extLst>
                  <a:ext uri="{FF2B5EF4-FFF2-40B4-BE49-F238E27FC236}">
                    <a16:creationId xmlns:a16="http://schemas.microsoft.com/office/drawing/2014/main" id="{A64E69C7-2E3B-AEBE-3FB0-C16A4F750142}"/>
                  </a:ext>
                </a:extLst>
              </p:cNvPr>
              <p:cNvSpPr/>
              <p:nvPr/>
            </p:nvSpPr>
            <p:spPr>
              <a:xfrm>
                <a:off x="3148114" y="44008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42" name="Freeform: Shape 741">
                <a:extLst>
                  <a:ext uri="{FF2B5EF4-FFF2-40B4-BE49-F238E27FC236}">
                    <a16:creationId xmlns:a16="http://schemas.microsoft.com/office/drawing/2014/main" id="{558FC500-928D-815D-8566-8D7A4AF58931}"/>
                  </a:ext>
                </a:extLst>
              </p:cNvPr>
              <p:cNvSpPr/>
              <p:nvPr/>
            </p:nvSpPr>
            <p:spPr>
              <a:xfrm>
                <a:off x="3089630" y="42204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43" name="Freeform: Shape 742">
                <a:extLst>
                  <a:ext uri="{FF2B5EF4-FFF2-40B4-BE49-F238E27FC236}">
                    <a16:creationId xmlns:a16="http://schemas.microsoft.com/office/drawing/2014/main" id="{A81A660B-D7B6-73D7-585B-C7793109677D}"/>
                  </a:ext>
                </a:extLst>
              </p:cNvPr>
              <p:cNvSpPr/>
              <p:nvPr/>
            </p:nvSpPr>
            <p:spPr>
              <a:xfrm>
                <a:off x="3474440" y="43728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4" name="Freeform: Shape 743">
                <a:extLst>
                  <a:ext uri="{FF2B5EF4-FFF2-40B4-BE49-F238E27FC236}">
                    <a16:creationId xmlns:a16="http://schemas.microsoft.com/office/drawing/2014/main" id="{6B3B8128-B0C2-EE56-E6F3-9E3DB0E28715}"/>
                  </a:ext>
                </a:extLst>
              </p:cNvPr>
              <p:cNvSpPr/>
              <p:nvPr/>
            </p:nvSpPr>
            <p:spPr>
              <a:xfrm>
                <a:off x="3342519" y="420724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5" name="Freeform: Shape 744">
                <a:extLst>
                  <a:ext uri="{FF2B5EF4-FFF2-40B4-BE49-F238E27FC236}">
                    <a16:creationId xmlns:a16="http://schemas.microsoft.com/office/drawing/2014/main" id="{7A60D5B7-5986-FB02-3AF3-9E165B31E9BE}"/>
                  </a:ext>
                </a:extLst>
              </p:cNvPr>
              <p:cNvSpPr/>
              <p:nvPr/>
            </p:nvSpPr>
            <p:spPr>
              <a:xfrm>
                <a:off x="3026670" y="429059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6"/>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6" name="Freeform: Shape 745">
                <a:extLst>
                  <a:ext uri="{FF2B5EF4-FFF2-40B4-BE49-F238E27FC236}">
                    <a16:creationId xmlns:a16="http://schemas.microsoft.com/office/drawing/2014/main" id="{D8052688-B7D7-E78A-32B6-24341C0719C8}"/>
                  </a:ext>
                </a:extLst>
              </p:cNvPr>
              <p:cNvSpPr/>
              <p:nvPr/>
            </p:nvSpPr>
            <p:spPr>
              <a:xfrm>
                <a:off x="2505176" y="45371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7" name="Freeform: Shape 746">
                <a:extLst>
                  <a:ext uri="{FF2B5EF4-FFF2-40B4-BE49-F238E27FC236}">
                    <a16:creationId xmlns:a16="http://schemas.microsoft.com/office/drawing/2014/main" id="{2E5198D9-C327-C4E7-04DE-D377F7D94810}"/>
                  </a:ext>
                </a:extLst>
              </p:cNvPr>
              <p:cNvSpPr/>
              <p:nvPr/>
            </p:nvSpPr>
            <p:spPr>
              <a:xfrm>
                <a:off x="2254954" y="440241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48" name="Freeform: Shape 747">
                <a:extLst>
                  <a:ext uri="{FF2B5EF4-FFF2-40B4-BE49-F238E27FC236}">
                    <a16:creationId xmlns:a16="http://schemas.microsoft.com/office/drawing/2014/main" id="{5251E24C-6B63-9F3D-B188-20669E08FFA0}"/>
                  </a:ext>
                </a:extLst>
              </p:cNvPr>
              <p:cNvSpPr/>
              <p:nvPr/>
            </p:nvSpPr>
            <p:spPr>
              <a:xfrm>
                <a:off x="2237904" y="417191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49" name="Freeform: Shape 748">
                <a:extLst>
                  <a:ext uri="{FF2B5EF4-FFF2-40B4-BE49-F238E27FC236}">
                    <a16:creationId xmlns:a16="http://schemas.microsoft.com/office/drawing/2014/main" id="{99A0EA1D-3DEE-D334-3DC6-0CA6D53092C7}"/>
                  </a:ext>
                </a:extLst>
              </p:cNvPr>
              <p:cNvSpPr/>
              <p:nvPr/>
            </p:nvSpPr>
            <p:spPr>
              <a:xfrm>
                <a:off x="2331916" y="41898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0" name="Freeform: Shape 749">
                <a:extLst>
                  <a:ext uri="{FF2B5EF4-FFF2-40B4-BE49-F238E27FC236}">
                    <a16:creationId xmlns:a16="http://schemas.microsoft.com/office/drawing/2014/main" id="{76FE7FAB-DDC1-91B6-D160-BA75C72B2366}"/>
                  </a:ext>
                </a:extLst>
              </p:cNvPr>
              <p:cNvSpPr/>
              <p:nvPr/>
            </p:nvSpPr>
            <p:spPr>
              <a:xfrm>
                <a:off x="2097792" y="417743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1" name="Freeform: Shape 750">
                <a:extLst>
                  <a:ext uri="{FF2B5EF4-FFF2-40B4-BE49-F238E27FC236}">
                    <a16:creationId xmlns:a16="http://schemas.microsoft.com/office/drawing/2014/main" id="{042B4E4C-967F-FA2A-A0FF-1FBE13633415}"/>
                  </a:ext>
                </a:extLst>
              </p:cNvPr>
              <p:cNvSpPr/>
              <p:nvPr/>
            </p:nvSpPr>
            <p:spPr>
              <a:xfrm>
                <a:off x="1646688" y="38166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2" name="Freeform: Shape 751">
                <a:extLst>
                  <a:ext uri="{FF2B5EF4-FFF2-40B4-BE49-F238E27FC236}">
                    <a16:creationId xmlns:a16="http://schemas.microsoft.com/office/drawing/2014/main" id="{59C89D7A-2A8D-4664-2C7E-FAE22E601DBB}"/>
                  </a:ext>
                </a:extLst>
              </p:cNvPr>
              <p:cNvSpPr/>
              <p:nvPr/>
            </p:nvSpPr>
            <p:spPr>
              <a:xfrm>
                <a:off x="1602016" y="375405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3" name="Freeform: Shape 752">
                <a:extLst>
                  <a:ext uri="{FF2B5EF4-FFF2-40B4-BE49-F238E27FC236}">
                    <a16:creationId xmlns:a16="http://schemas.microsoft.com/office/drawing/2014/main" id="{2A4AE2E2-E817-3E21-1755-F6C607F7775E}"/>
                  </a:ext>
                </a:extLst>
              </p:cNvPr>
              <p:cNvSpPr/>
              <p:nvPr/>
            </p:nvSpPr>
            <p:spPr>
              <a:xfrm>
                <a:off x="1392466" y="4099141"/>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4" name="Freeform: Shape 753">
                <a:extLst>
                  <a:ext uri="{FF2B5EF4-FFF2-40B4-BE49-F238E27FC236}">
                    <a16:creationId xmlns:a16="http://schemas.microsoft.com/office/drawing/2014/main" id="{2CD0B73B-26B8-639C-B735-3FA9AEB3EB16}"/>
                  </a:ext>
                </a:extLst>
              </p:cNvPr>
              <p:cNvSpPr/>
              <p:nvPr/>
            </p:nvSpPr>
            <p:spPr>
              <a:xfrm>
                <a:off x="1457521" y="454100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5" name="Freeform: Shape 754">
                <a:extLst>
                  <a:ext uri="{FF2B5EF4-FFF2-40B4-BE49-F238E27FC236}">
                    <a16:creationId xmlns:a16="http://schemas.microsoft.com/office/drawing/2014/main" id="{21E133F3-D3C6-EE9E-E76F-D83F10B73735}"/>
                  </a:ext>
                </a:extLst>
              </p:cNvPr>
              <p:cNvSpPr/>
              <p:nvPr/>
            </p:nvSpPr>
            <p:spPr>
              <a:xfrm>
                <a:off x="1353127" y="480780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56" name="Freeform: Shape 755">
                <a:extLst>
                  <a:ext uri="{FF2B5EF4-FFF2-40B4-BE49-F238E27FC236}">
                    <a16:creationId xmlns:a16="http://schemas.microsoft.com/office/drawing/2014/main" id="{DC5F4075-32F0-870C-03D5-5AC7FC5EC76F}"/>
                  </a:ext>
                </a:extLst>
              </p:cNvPr>
              <p:cNvSpPr/>
              <p:nvPr/>
            </p:nvSpPr>
            <p:spPr>
              <a:xfrm>
                <a:off x="2452884" y="544959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7" name="Freeform: Shape 756">
                <a:extLst>
                  <a:ext uri="{FF2B5EF4-FFF2-40B4-BE49-F238E27FC236}">
                    <a16:creationId xmlns:a16="http://schemas.microsoft.com/office/drawing/2014/main" id="{842D0F68-315D-E934-55B9-6684940633F0}"/>
                  </a:ext>
                </a:extLst>
              </p:cNvPr>
              <p:cNvSpPr/>
              <p:nvPr/>
            </p:nvSpPr>
            <p:spPr>
              <a:xfrm>
                <a:off x="4763839" y="479818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8" name="Freeform: Shape 757">
                <a:extLst>
                  <a:ext uri="{FF2B5EF4-FFF2-40B4-BE49-F238E27FC236}">
                    <a16:creationId xmlns:a16="http://schemas.microsoft.com/office/drawing/2014/main" id="{F0AE1AC0-0F3A-FDEF-55B3-C9A586A2D21D}"/>
                  </a:ext>
                </a:extLst>
              </p:cNvPr>
              <p:cNvSpPr/>
              <p:nvPr/>
            </p:nvSpPr>
            <p:spPr>
              <a:xfrm>
                <a:off x="5450592" y="425954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59" name="Freeform: Shape 758">
                <a:extLst>
                  <a:ext uri="{FF2B5EF4-FFF2-40B4-BE49-F238E27FC236}">
                    <a16:creationId xmlns:a16="http://schemas.microsoft.com/office/drawing/2014/main" id="{6A2C58B8-84D4-815D-63B1-52D2CCC9A8BA}"/>
                  </a:ext>
                </a:extLst>
              </p:cNvPr>
              <p:cNvSpPr/>
              <p:nvPr/>
            </p:nvSpPr>
            <p:spPr>
              <a:xfrm>
                <a:off x="5920555" y="40336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60" name="Freeform: Shape 759">
                <a:extLst>
                  <a:ext uri="{FF2B5EF4-FFF2-40B4-BE49-F238E27FC236}">
                    <a16:creationId xmlns:a16="http://schemas.microsoft.com/office/drawing/2014/main" id="{0AC3C9F9-B2E8-ACAA-F950-5981B2C6734C}"/>
                  </a:ext>
                </a:extLst>
              </p:cNvPr>
              <p:cNvSpPr/>
              <p:nvPr/>
            </p:nvSpPr>
            <p:spPr>
              <a:xfrm>
                <a:off x="6105245" y="359641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1" name="Freeform: Shape 760">
                <a:extLst>
                  <a:ext uri="{FF2B5EF4-FFF2-40B4-BE49-F238E27FC236}">
                    <a16:creationId xmlns:a16="http://schemas.microsoft.com/office/drawing/2014/main" id="{853354CB-8C88-4F2D-12C7-16B01668FB86}"/>
                  </a:ext>
                </a:extLst>
              </p:cNvPr>
              <p:cNvSpPr/>
              <p:nvPr/>
            </p:nvSpPr>
            <p:spPr>
              <a:xfrm>
                <a:off x="6121342" y="325627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62" name="Freeform: Shape 761">
                <a:extLst>
                  <a:ext uri="{FF2B5EF4-FFF2-40B4-BE49-F238E27FC236}">
                    <a16:creationId xmlns:a16="http://schemas.microsoft.com/office/drawing/2014/main" id="{A1A78706-EF54-761A-206C-6B4B7AB7682A}"/>
                  </a:ext>
                </a:extLst>
              </p:cNvPr>
              <p:cNvSpPr/>
              <p:nvPr/>
            </p:nvSpPr>
            <p:spPr>
              <a:xfrm>
                <a:off x="6353371" y="34957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3" name="Freeform: Shape 762">
                <a:extLst>
                  <a:ext uri="{FF2B5EF4-FFF2-40B4-BE49-F238E27FC236}">
                    <a16:creationId xmlns:a16="http://schemas.microsoft.com/office/drawing/2014/main" id="{048015D9-2410-548C-D2F2-2BAC45A09886}"/>
                  </a:ext>
                </a:extLst>
              </p:cNvPr>
              <p:cNvSpPr/>
              <p:nvPr/>
            </p:nvSpPr>
            <p:spPr>
              <a:xfrm>
                <a:off x="5448973" y="335533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4" name="Freeform: Shape 763">
                <a:extLst>
                  <a:ext uri="{FF2B5EF4-FFF2-40B4-BE49-F238E27FC236}">
                    <a16:creationId xmlns:a16="http://schemas.microsoft.com/office/drawing/2014/main" id="{55B3EBAB-F591-0AE7-2A14-7B5AB6B5D5AD}"/>
                  </a:ext>
                </a:extLst>
              </p:cNvPr>
              <p:cNvSpPr/>
              <p:nvPr/>
            </p:nvSpPr>
            <p:spPr>
              <a:xfrm>
                <a:off x="4540669" y="325103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5" name="Freeform: Shape 764">
                <a:extLst>
                  <a:ext uri="{FF2B5EF4-FFF2-40B4-BE49-F238E27FC236}">
                    <a16:creationId xmlns:a16="http://schemas.microsoft.com/office/drawing/2014/main" id="{46EBFCCE-EA36-F5DF-A7C2-703909BA6CCD}"/>
                  </a:ext>
                </a:extLst>
              </p:cNvPr>
              <p:cNvSpPr/>
              <p:nvPr/>
            </p:nvSpPr>
            <p:spPr>
              <a:xfrm>
                <a:off x="4331214" y="3125019"/>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66" name="Freeform: Shape 765">
                <a:extLst>
                  <a:ext uri="{FF2B5EF4-FFF2-40B4-BE49-F238E27FC236}">
                    <a16:creationId xmlns:a16="http://schemas.microsoft.com/office/drawing/2014/main" id="{CFE07C05-24D8-3D2F-74E1-85BEAC0CDD3A}"/>
                  </a:ext>
                </a:extLst>
              </p:cNvPr>
              <p:cNvSpPr/>
              <p:nvPr/>
            </p:nvSpPr>
            <p:spPr>
              <a:xfrm>
                <a:off x="4112615" y="26430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7" name="Freeform: Shape 766">
                <a:extLst>
                  <a:ext uri="{FF2B5EF4-FFF2-40B4-BE49-F238E27FC236}">
                    <a16:creationId xmlns:a16="http://schemas.microsoft.com/office/drawing/2014/main" id="{802425FC-FE72-71DA-9580-E5E04FDAEA2B}"/>
                  </a:ext>
                </a:extLst>
              </p:cNvPr>
              <p:cNvSpPr/>
              <p:nvPr/>
            </p:nvSpPr>
            <p:spPr>
              <a:xfrm>
                <a:off x="4445419" y="315711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6"/>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8" name="Freeform: Shape 767">
                <a:extLst>
                  <a:ext uri="{FF2B5EF4-FFF2-40B4-BE49-F238E27FC236}">
                    <a16:creationId xmlns:a16="http://schemas.microsoft.com/office/drawing/2014/main" id="{B32FE572-A8F0-1410-1454-F131D2912BFF}"/>
                  </a:ext>
                </a:extLst>
              </p:cNvPr>
              <p:cNvSpPr/>
              <p:nvPr/>
            </p:nvSpPr>
            <p:spPr>
              <a:xfrm>
                <a:off x="4752600" y="37078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69" name="Freeform: Shape 768">
                <a:extLst>
                  <a:ext uri="{FF2B5EF4-FFF2-40B4-BE49-F238E27FC236}">
                    <a16:creationId xmlns:a16="http://schemas.microsoft.com/office/drawing/2014/main" id="{2A0F70FF-A900-E77F-0F13-40B6F06B472E}"/>
                  </a:ext>
                </a:extLst>
              </p:cNvPr>
              <p:cNvSpPr/>
              <p:nvPr/>
            </p:nvSpPr>
            <p:spPr>
              <a:xfrm>
                <a:off x="5670619" y="34191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0" name="Freeform: Shape 769">
                <a:extLst>
                  <a:ext uri="{FF2B5EF4-FFF2-40B4-BE49-F238E27FC236}">
                    <a16:creationId xmlns:a16="http://schemas.microsoft.com/office/drawing/2014/main" id="{22BED35B-17AD-15BB-30F6-413E48431CE8}"/>
                  </a:ext>
                </a:extLst>
              </p:cNvPr>
              <p:cNvSpPr/>
              <p:nvPr/>
            </p:nvSpPr>
            <p:spPr>
              <a:xfrm>
                <a:off x="6506533" y="3038341"/>
                <a:ext cx="16273" cy="15410"/>
              </a:xfrm>
              <a:custGeom>
                <a:avLst/>
                <a:gdLst>
                  <a:gd name="connsiteX0" fmla="*/ 15423 w 16273"/>
                  <a:gd name="connsiteY0" fmla="*/ 4134 h 15410"/>
                  <a:gd name="connsiteX1" fmla="*/ 4375 w 16273"/>
                  <a:gd name="connsiteY1" fmla="*/ 14611 h 15410"/>
                  <a:gd name="connsiteX2" fmla="*/ 850 w 16273"/>
                  <a:gd name="connsiteY2" fmla="*/ 11278 h 15410"/>
                  <a:gd name="connsiteX3" fmla="*/ 11899 w 16273"/>
                  <a:gd name="connsiteY3" fmla="*/ 800 h 15410"/>
                  <a:gd name="connsiteX4" fmla="*/ 15423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4"/>
                    </a:moveTo>
                    <a:cubicBezTo>
                      <a:pt x="18757" y="11087"/>
                      <a:pt x="11709" y="17754"/>
                      <a:pt x="4375" y="14611"/>
                    </a:cubicBezTo>
                    <a:cubicBezTo>
                      <a:pt x="2851" y="13945"/>
                      <a:pt x="1613" y="12706"/>
                      <a:pt x="850" y="11278"/>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771" name="Freeform: Shape 770">
                <a:extLst>
                  <a:ext uri="{FF2B5EF4-FFF2-40B4-BE49-F238E27FC236}">
                    <a16:creationId xmlns:a16="http://schemas.microsoft.com/office/drawing/2014/main" id="{E6E0DC59-9636-A43C-0888-4FA8BBBC759D}"/>
                  </a:ext>
                </a:extLst>
              </p:cNvPr>
              <p:cNvSpPr/>
              <p:nvPr/>
            </p:nvSpPr>
            <p:spPr>
              <a:xfrm>
                <a:off x="7123086" y="328599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2" name="Freeform: Shape 771">
                <a:extLst>
                  <a:ext uri="{FF2B5EF4-FFF2-40B4-BE49-F238E27FC236}">
                    <a16:creationId xmlns:a16="http://schemas.microsoft.com/office/drawing/2014/main" id="{C791EAC7-149D-F03E-5E0C-D35DD132D4EF}"/>
                  </a:ext>
                </a:extLst>
              </p:cNvPr>
              <p:cNvSpPr/>
              <p:nvPr/>
            </p:nvSpPr>
            <p:spPr>
              <a:xfrm>
                <a:off x="7142613" y="320693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3" name="Freeform: Shape 772">
                <a:extLst>
                  <a:ext uri="{FF2B5EF4-FFF2-40B4-BE49-F238E27FC236}">
                    <a16:creationId xmlns:a16="http://schemas.microsoft.com/office/drawing/2014/main" id="{0B3A81BD-33B1-CAC1-3B48-3B36F952968D}"/>
                  </a:ext>
                </a:extLst>
              </p:cNvPr>
              <p:cNvSpPr/>
              <p:nvPr/>
            </p:nvSpPr>
            <p:spPr>
              <a:xfrm>
                <a:off x="6708177" y="23540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74" name="Freeform: Shape 773">
                <a:extLst>
                  <a:ext uri="{FF2B5EF4-FFF2-40B4-BE49-F238E27FC236}">
                    <a16:creationId xmlns:a16="http://schemas.microsoft.com/office/drawing/2014/main" id="{CB86AAC5-DB80-222E-FF63-8840E15B0151}"/>
                  </a:ext>
                </a:extLst>
              </p:cNvPr>
              <p:cNvSpPr/>
              <p:nvPr/>
            </p:nvSpPr>
            <p:spPr>
              <a:xfrm>
                <a:off x="6911917" y="21257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5" name="Freeform: Shape 774">
                <a:extLst>
                  <a:ext uri="{FF2B5EF4-FFF2-40B4-BE49-F238E27FC236}">
                    <a16:creationId xmlns:a16="http://schemas.microsoft.com/office/drawing/2014/main" id="{0D7C9717-1B65-701F-C395-31BFA3D604D2}"/>
                  </a:ext>
                </a:extLst>
              </p:cNvPr>
              <p:cNvSpPr/>
              <p:nvPr/>
            </p:nvSpPr>
            <p:spPr>
              <a:xfrm>
                <a:off x="8116735" y="298357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6" name="Freeform: Shape 775">
                <a:extLst>
                  <a:ext uri="{FF2B5EF4-FFF2-40B4-BE49-F238E27FC236}">
                    <a16:creationId xmlns:a16="http://schemas.microsoft.com/office/drawing/2014/main" id="{94C1E803-6A19-9162-286A-6B1B1EF427F3}"/>
                  </a:ext>
                </a:extLst>
              </p:cNvPr>
              <p:cNvSpPr/>
              <p:nvPr/>
            </p:nvSpPr>
            <p:spPr>
              <a:xfrm>
                <a:off x="7611052" y="382663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7" name="Freeform: Shape 776">
                <a:extLst>
                  <a:ext uri="{FF2B5EF4-FFF2-40B4-BE49-F238E27FC236}">
                    <a16:creationId xmlns:a16="http://schemas.microsoft.com/office/drawing/2014/main" id="{060FF469-4B6D-AFA8-A66C-76A07C9C4E14}"/>
                  </a:ext>
                </a:extLst>
              </p:cNvPr>
              <p:cNvSpPr/>
              <p:nvPr/>
            </p:nvSpPr>
            <p:spPr>
              <a:xfrm>
                <a:off x="6771233" y="427611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78" name="Freeform: Shape 777">
                <a:extLst>
                  <a:ext uri="{FF2B5EF4-FFF2-40B4-BE49-F238E27FC236}">
                    <a16:creationId xmlns:a16="http://schemas.microsoft.com/office/drawing/2014/main" id="{1467E73A-815A-DB07-C140-738905BBF217}"/>
                  </a:ext>
                </a:extLst>
              </p:cNvPr>
              <p:cNvSpPr/>
              <p:nvPr/>
            </p:nvSpPr>
            <p:spPr>
              <a:xfrm>
                <a:off x="6929158" y="3815296"/>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609"/>
                      <a:pt x="15424" y="4133"/>
                    </a:cubicBezTo>
                    <a:close/>
                  </a:path>
                </a:pathLst>
              </a:custGeom>
              <a:solidFill>
                <a:srgbClr val="FFFFFF"/>
              </a:solidFill>
              <a:ln w="9525" cap="flat">
                <a:noFill/>
                <a:prstDash val="solid"/>
                <a:miter/>
              </a:ln>
            </p:spPr>
            <p:txBody>
              <a:bodyPr rtlCol="0" anchor="ctr"/>
              <a:lstStyle/>
              <a:p>
                <a:endParaRPr lang="en-IN" sz="1050"/>
              </a:p>
            </p:txBody>
          </p:sp>
          <p:sp>
            <p:nvSpPr>
              <p:cNvPr id="779" name="Freeform: Shape 778">
                <a:extLst>
                  <a:ext uri="{FF2B5EF4-FFF2-40B4-BE49-F238E27FC236}">
                    <a16:creationId xmlns:a16="http://schemas.microsoft.com/office/drawing/2014/main" id="{74C6A8A0-4608-0391-EB99-FF3B37E5C9F2}"/>
                  </a:ext>
                </a:extLst>
              </p:cNvPr>
              <p:cNvSpPr/>
              <p:nvPr/>
            </p:nvSpPr>
            <p:spPr>
              <a:xfrm>
                <a:off x="7452937" y="40654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0" name="Freeform: Shape 779">
                <a:extLst>
                  <a:ext uri="{FF2B5EF4-FFF2-40B4-BE49-F238E27FC236}">
                    <a16:creationId xmlns:a16="http://schemas.microsoft.com/office/drawing/2014/main" id="{8C34C057-64F2-9C36-9F51-6FA417FD2546}"/>
                  </a:ext>
                </a:extLst>
              </p:cNvPr>
              <p:cNvSpPr/>
              <p:nvPr/>
            </p:nvSpPr>
            <p:spPr>
              <a:xfrm>
                <a:off x="7468177" y="451547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1" name="Freeform: Shape 780">
                <a:extLst>
                  <a:ext uri="{FF2B5EF4-FFF2-40B4-BE49-F238E27FC236}">
                    <a16:creationId xmlns:a16="http://schemas.microsoft.com/office/drawing/2014/main" id="{84A1521F-A053-A6F6-6C97-79749F41CBFA}"/>
                  </a:ext>
                </a:extLst>
              </p:cNvPr>
              <p:cNvSpPr/>
              <p:nvPr/>
            </p:nvSpPr>
            <p:spPr>
              <a:xfrm>
                <a:off x="7217098" y="47175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2" name="Freeform: Shape 781">
                <a:extLst>
                  <a:ext uri="{FF2B5EF4-FFF2-40B4-BE49-F238E27FC236}">
                    <a16:creationId xmlns:a16="http://schemas.microsoft.com/office/drawing/2014/main" id="{D06DAA18-3FF5-94A8-3F80-74E25A1518AA}"/>
                  </a:ext>
                </a:extLst>
              </p:cNvPr>
              <p:cNvSpPr/>
              <p:nvPr/>
            </p:nvSpPr>
            <p:spPr>
              <a:xfrm>
                <a:off x="7099655" y="5016017"/>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1" y="11277"/>
                    </a:cubicBezTo>
                    <a:cubicBezTo>
                      <a:pt x="-2483" y="4324"/>
                      <a:pt x="4565" y="-2343"/>
                      <a:pt x="11899" y="800"/>
                    </a:cubicBezTo>
                    <a:cubicBezTo>
                      <a:pt x="13518"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83" name="Freeform: Shape 782">
                <a:extLst>
                  <a:ext uri="{FF2B5EF4-FFF2-40B4-BE49-F238E27FC236}">
                    <a16:creationId xmlns:a16="http://schemas.microsoft.com/office/drawing/2014/main" id="{8180EDD3-7B9A-A156-F2E5-0E08EFEE16E7}"/>
                  </a:ext>
                </a:extLst>
              </p:cNvPr>
              <p:cNvSpPr/>
              <p:nvPr/>
            </p:nvSpPr>
            <p:spPr>
              <a:xfrm>
                <a:off x="7564570" y="521975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4" name="Freeform: Shape 783">
                <a:extLst>
                  <a:ext uri="{FF2B5EF4-FFF2-40B4-BE49-F238E27FC236}">
                    <a16:creationId xmlns:a16="http://schemas.microsoft.com/office/drawing/2014/main" id="{BB3FD604-5EF9-7C11-EAEF-930AE4DD8090}"/>
                  </a:ext>
                </a:extLst>
              </p:cNvPr>
              <p:cNvSpPr/>
              <p:nvPr/>
            </p:nvSpPr>
            <p:spPr>
              <a:xfrm>
                <a:off x="8009769" y="4301071"/>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613"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85" name="Freeform: Shape 784">
                <a:extLst>
                  <a:ext uri="{FF2B5EF4-FFF2-40B4-BE49-F238E27FC236}">
                    <a16:creationId xmlns:a16="http://schemas.microsoft.com/office/drawing/2014/main" id="{01183F27-A7CE-C447-B7A8-9A11C06C23B5}"/>
                  </a:ext>
                </a:extLst>
              </p:cNvPr>
              <p:cNvSpPr/>
              <p:nvPr/>
            </p:nvSpPr>
            <p:spPr>
              <a:xfrm>
                <a:off x="8192077" y="434488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86" name="Freeform: Shape 785">
                <a:extLst>
                  <a:ext uri="{FF2B5EF4-FFF2-40B4-BE49-F238E27FC236}">
                    <a16:creationId xmlns:a16="http://schemas.microsoft.com/office/drawing/2014/main" id="{147B8820-0B8B-A0A8-17DA-E1A6DD61AEB5}"/>
                  </a:ext>
                </a:extLst>
              </p:cNvPr>
              <p:cNvSpPr/>
              <p:nvPr/>
            </p:nvSpPr>
            <p:spPr>
              <a:xfrm>
                <a:off x="8824537" y="460815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7" name="Freeform: Shape 786">
                <a:extLst>
                  <a:ext uri="{FF2B5EF4-FFF2-40B4-BE49-F238E27FC236}">
                    <a16:creationId xmlns:a16="http://schemas.microsoft.com/office/drawing/2014/main" id="{89D12812-11C8-B617-49FE-BECB70D1837C}"/>
                  </a:ext>
                </a:extLst>
              </p:cNvPr>
              <p:cNvSpPr/>
              <p:nvPr/>
            </p:nvSpPr>
            <p:spPr>
              <a:xfrm>
                <a:off x="9116479" y="4763319"/>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613" y="12706"/>
                      <a:pt x="851" y="11277"/>
                    </a:cubicBezTo>
                    <a:cubicBezTo>
                      <a:pt x="-2484" y="4324"/>
                      <a:pt x="4565" y="-2343"/>
                      <a:pt x="11899"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88" name="Freeform: Shape 787">
                <a:extLst>
                  <a:ext uri="{FF2B5EF4-FFF2-40B4-BE49-F238E27FC236}">
                    <a16:creationId xmlns:a16="http://schemas.microsoft.com/office/drawing/2014/main" id="{45E146A6-A823-E854-BAD8-37B8119E3790}"/>
                  </a:ext>
                </a:extLst>
              </p:cNvPr>
              <p:cNvSpPr/>
              <p:nvPr/>
            </p:nvSpPr>
            <p:spPr>
              <a:xfrm>
                <a:off x="8659088" y="489543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89" name="Freeform: Shape 788">
                <a:extLst>
                  <a:ext uri="{FF2B5EF4-FFF2-40B4-BE49-F238E27FC236}">
                    <a16:creationId xmlns:a16="http://schemas.microsoft.com/office/drawing/2014/main" id="{7C0DA843-C773-B026-F069-874100476D69}"/>
                  </a:ext>
                </a:extLst>
              </p:cNvPr>
              <p:cNvSpPr/>
              <p:nvPr/>
            </p:nvSpPr>
            <p:spPr>
              <a:xfrm>
                <a:off x="7249293" y="510526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0" name="Freeform: Shape 789">
                <a:extLst>
                  <a:ext uri="{FF2B5EF4-FFF2-40B4-BE49-F238E27FC236}">
                    <a16:creationId xmlns:a16="http://schemas.microsoft.com/office/drawing/2014/main" id="{F8FD431B-11A9-5DCB-4E83-E44764F6D348}"/>
                  </a:ext>
                </a:extLst>
              </p:cNvPr>
              <p:cNvSpPr/>
              <p:nvPr/>
            </p:nvSpPr>
            <p:spPr>
              <a:xfrm>
                <a:off x="7436364" y="51903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1" name="Freeform: Shape 790">
                <a:extLst>
                  <a:ext uri="{FF2B5EF4-FFF2-40B4-BE49-F238E27FC236}">
                    <a16:creationId xmlns:a16="http://schemas.microsoft.com/office/drawing/2014/main" id="{E9FB9515-899F-50D5-1983-8ABADAAE888C}"/>
                  </a:ext>
                </a:extLst>
              </p:cNvPr>
              <p:cNvSpPr/>
              <p:nvPr/>
            </p:nvSpPr>
            <p:spPr>
              <a:xfrm>
                <a:off x="8245131" y="46380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2" name="Freeform: Shape 791">
                <a:extLst>
                  <a:ext uri="{FF2B5EF4-FFF2-40B4-BE49-F238E27FC236}">
                    <a16:creationId xmlns:a16="http://schemas.microsoft.com/office/drawing/2014/main" id="{BB610619-E622-C5B3-6314-AB9E802ADD1C}"/>
                  </a:ext>
                </a:extLst>
              </p:cNvPr>
              <p:cNvSpPr/>
              <p:nvPr/>
            </p:nvSpPr>
            <p:spPr>
              <a:xfrm>
                <a:off x="8719286" y="422239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3" name="Freeform: Shape 792">
                <a:extLst>
                  <a:ext uri="{FF2B5EF4-FFF2-40B4-BE49-F238E27FC236}">
                    <a16:creationId xmlns:a16="http://schemas.microsoft.com/office/drawing/2014/main" id="{7C0D25FA-01A2-8297-8421-34A93A2A6BC3}"/>
                  </a:ext>
                </a:extLst>
              </p:cNvPr>
              <p:cNvSpPr/>
              <p:nvPr/>
            </p:nvSpPr>
            <p:spPr>
              <a:xfrm>
                <a:off x="8851969" y="405065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4" name="Freeform: Shape 793">
                <a:extLst>
                  <a:ext uri="{FF2B5EF4-FFF2-40B4-BE49-F238E27FC236}">
                    <a16:creationId xmlns:a16="http://schemas.microsoft.com/office/drawing/2014/main" id="{E2F33905-5ADA-0475-B1EF-DAF741CAD7DF}"/>
                  </a:ext>
                </a:extLst>
              </p:cNvPr>
              <p:cNvSpPr/>
              <p:nvPr/>
            </p:nvSpPr>
            <p:spPr>
              <a:xfrm>
                <a:off x="8438870" y="333809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519"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5" name="Freeform: Shape 794">
                <a:extLst>
                  <a:ext uri="{FF2B5EF4-FFF2-40B4-BE49-F238E27FC236}">
                    <a16:creationId xmlns:a16="http://schemas.microsoft.com/office/drawing/2014/main" id="{D3C07A92-7B93-EF48-8CA7-4FF6E9D14D8A}"/>
                  </a:ext>
                </a:extLst>
              </p:cNvPr>
              <p:cNvSpPr/>
              <p:nvPr/>
            </p:nvSpPr>
            <p:spPr>
              <a:xfrm>
                <a:off x="8275707" y="399589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796" name="Freeform: Shape 795">
                <a:extLst>
                  <a:ext uri="{FF2B5EF4-FFF2-40B4-BE49-F238E27FC236}">
                    <a16:creationId xmlns:a16="http://schemas.microsoft.com/office/drawing/2014/main" id="{CCE42012-508D-E166-06B0-0617E3CB9264}"/>
                  </a:ext>
                </a:extLst>
              </p:cNvPr>
              <p:cNvSpPr/>
              <p:nvPr/>
            </p:nvSpPr>
            <p:spPr>
              <a:xfrm>
                <a:off x="8946838" y="3149403"/>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517" y="12706"/>
                      <a:pt x="851" y="11277"/>
                    </a:cubicBezTo>
                    <a:cubicBezTo>
                      <a:pt x="-2484" y="4324"/>
                      <a:pt x="4565" y="-2343"/>
                      <a:pt x="11899" y="800"/>
                    </a:cubicBezTo>
                    <a:cubicBezTo>
                      <a:pt x="13424" y="1562"/>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797" name="Freeform: Shape 796">
                <a:extLst>
                  <a:ext uri="{FF2B5EF4-FFF2-40B4-BE49-F238E27FC236}">
                    <a16:creationId xmlns:a16="http://schemas.microsoft.com/office/drawing/2014/main" id="{E1D8CD8E-885D-61BC-8A5B-3673738E384E}"/>
                  </a:ext>
                </a:extLst>
              </p:cNvPr>
              <p:cNvSpPr/>
              <p:nvPr/>
            </p:nvSpPr>
            <p:spPr>
              <a:xfrm>
                <a:off x="9002941" y="3222269"/>
                <a:ext cx="16273" cy="15410"/>
              </a:xfrm>
              <a:custGeom>
                <a:avLst/>
                <a:gdLst>
                  <a:gd name="connsiteX0" fmla="*/ 15424 w 16273"/>
                  <a:gd name="connsiteY0" fmla="*/ 4134 h 15410"/>
                  <a:gd name="connsiteX1" fmla="*/ 4375 w 16273"/>
                  <a:gd name="connsiteY1" fmla="*/ 14611 h 15410"/>
                  <a:gd name="connsiteX2" fmla="*/ 851 w 16273"/>
                  <a:gd name="connsiteY2" fmla="*/ 11278 h 15410"/>
                  <a:gd name="connsiteX3" fmla="*/ 11899 w 16273"/>
                  <a:gd name="connsiteY3" fmla="*/ 800 h 15410"/>
                  <a:gd name="connsiteX4" fmla="*/ 15424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4"/>
                    </a:moveTo>
                    <a:cubicBezTo>
                      <a:pt x="18757" y="11087"/>
                      <a:pt x="11709" y="17754"/>
                      <a:pt x="4375" y="14611"/>
                    </a:cubicBezTo>
                    <a:cubicBezTo>
                      <a:pt x="2851" y="13945"/>
                      <a:pt x="1517" y="12706"/>
                      <a:pt x="851" y="11278"/>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798" name="Freeform: Shape 797">
                <a:extLst>
                  <a:ext uri="{FF2B5EF4-FFF2-40B4-BE49-F238E27FC236}">
                    <a16:creationId xmlns:a16="http://schemas.microsoft.com/office/drawing/2014/main" id="{E81C3B39-813F-9FD9-28E4-F83D2D598485}"/>
                  </a:ext>
                </a:extLst>
              </p:cNvPr>
              <p:cNvSpPr/>
              <p:nvPr/>
            </p:nvSpPr>
            <p:spPr>
              <a:xfrm>
                <a:off x="9449187" y="40909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799" name="Freeform: Shape 798">
                <a:extLst>
                  <a:ext uri="{FF2B5EF4-FFF2-40B4-BE49-F238E27FC236}">
                    <a16:creationId xmlns:a16="http://schemas.microsoft.com/office/drawing/2014/main" id="{5EACEF85-CC3C-E016-F5BB-EE8CD9088C7C}"/>
                  </a:ext>
                </a:extLst>
              </p:cNvPr>
              <p:cNvSpPr/>
              <p:nvPr/>
            </p:nvSpPr>
            <p:spPr>
              <a:xfrm rot="-1652943">
                <a:off x="9242610" y="4148970"/>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3"/>
                      <a:pt x="3625" y="0"/>
                      <a:pt x="8096" y="0"/>
                    </a:cubicBezTo>
                    <a:cubicBezTo>
                      <a:pt x="12568"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800" name="Freeform: Shape 799">
                <a:extLst>
                  <a:ext uri="{FF2B5EF4-FFF2-40B4-BE49-F238E27FC236}">
                    <a16:creationId xmlns:a16="http://schemas.microsoft.com/office/drawing/2014/main" id="{211A3FF4-CAD1-78DD-738A-44FEB767DFCF}"/>
                  </a:ext>
                </a:extLst>
              </p:cNvPr>
              <p:cNvSpPr/>
              <p:nvPr/>
            </p:nvSpPr>
            <p:spPr>
              <a:xfrm>
                <a:off x="9069901" y="385606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01" name="Freeform: Shape 800">
                <a:extLst>
                  <a:ext uri="{FF2B5EF4-FFF2-40B4-BE49-F238E27FC236}">
                    <a16:creationId xmlns:a16="http://schemas.microsoft.com/office/drawing/2014/main" id="{1C585366-255D-012F-E609-8F29E81BBF22}"/>
                  </a:ext>
                </a:extLst>
              </p:cNvPr>
              <p:cNvSpPr/>
              <p:nvPr/>
            </p:nvSpPr>
            <p:spPr>
              <a:xfrm>
                <a:off x="9083522" y="368118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02" name="Freeform: Shape 801">
                <a:extLst>
                  <a:ext uri="{FF2B5EF4-FFF2-40B4-BE49-F238E27FC236}">
                    <a16:creationId xmlns:a16="http://schemas.microsoft.com/office/drawing/2014/main" id="{56167DD2-A582-923B-B2E4-F6E38185E508}"/>
                  </a:ext>
                </a:extLst>
              </p:cNvPr>
              <p:cNvSpPr/>
              <p:nvPr/>
            </p:nvSpPr>
            <p:spPr>
              <a:xfrm rot="-1652943">
                <a:off x="9390915" y="3616767"/>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803" name="Freeform: Shape 802">
                <a:extLst>
                  <a:ext uri="{FF2B5EF4-FFF2-40B4-BE49-F238E27FC236}">
                    <a16:creationId xmlns:a16="http://schemas.microsoft.com/office/drawing/2014/main" id="{22753C3A-B22B-AE56-18F2-5B12E275231D}"/>
                  </a:ext>
                </a:extLst>
              </p:cNvPr>
              <p:cNvSpPr/>
              <p:nvPr/>
            </p:nvSpPr>
            <p:spPr>
              <a:xfrm>
                <a:off x="9692455" y="45446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04" name="Freeform: Shape 803">
                <a:extLst>
                  <a:ext uri="{FF2B5EF4-FFF2-40B4-BE49-F238E27FC236}">
                    <a16:creationId xmlns:a16="http://schemas.microsoft.com/office/drawing/2014/main" id="{84093084-1E4B-A134-0950-4DE72D437CF8}"/>
                  </a:ext>
                </a:extLst>
              </p:cNvPr>
              <p:cNvSpPr/>
              <p:nvPr/>
            </p:nvSpPr>
            <p:spPr>
              <a:xfrm>
                <a:off x="9477857" y="5117458"/>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0" y="13945"/>
                      <a:pt x="1612" y="12706"/>
                      <a:pt x="851" y="11278"/>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05" name="Freeform: Shape 804">
                <a:extLst>
                  <a:ext uri="{FF2B5EF4-FFF2-40B4-BE49-F238E27FC236}">
                    <a16:creationId xmlns:a16="http://schemas.microsoft.com/office/drawing/2014/main" id="{DCE09253-34E2-3EE4-93E9-89135F934342}"/>
                  </a:ext>
                </a:extLst>
              </p:cNvPr>
              <p:cNvSpPr/>
              <p:nvPr/>
            </p:nvSpPr>
            <p:spPr>
              <a:xfrm>
                <a:off x="9312313" y="521880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06" name="Freeform: Shape 805">
                <a:extLst>
                  <a:ext uri="{FF2B5EF4-FFF2-40B4-BE49-F238E27FC236}">
                    <a16:creationId xmlns:a16="http://schemas.microsoft.com/office/drawing/2014/main" id="{F289EF1E-09A9-32C1-F2B5-085A9C4B5291}"/>
                  </a:ext>
                </a:extLst>
              </p:cNvPr>
              <p:cNvSpPr/>
              <p:nvPr/>
            </p:nvSpPr>
            <p:spPr>
              <a:xfrm>
                <a:off x="8996368" y="5467883"/>
                <a:ext cx="16273" cy="15411"/>
              </a:xfrm>
              <a:custGeom>
                <a:avLst/>
                <a:gdLst>
                  <a:gd name="connsiteX0" fmla="*/ 15424 w 16273"/>
                  <a:gd name="connsiteY0" fmla="*/ 4133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3"/>
                    </a:moveTo>
                    <a:cubicBezTo>
                      <a:pt x="18757" y="11087"/>
                      <a:pt x="11709" y="17754"/>
                      <a:pt x="4375" y="14611"/>
                    </a:cubicBezTo>
                    <a:cubicBezTo>
                      <a:pt x="2851" y="13945"/>
                      <a:pt x="1612" y="12706"/>
                      <a:pt x="851" y="11277"/>
                    </a:cubicBezTo>
                    <a:cubicBezTo>
                      <a:pt x="-2483" y="4324"/>
                      <a:pt x="4565" y="-2343"/>
                      <a:pt x="11899"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07" name="Freeform: Shape 806">
                <a:extLst>
                  <a:ext uri="{FF2B5EF4-FFF2-40B4-BE49-F238E27FC236}">
                    <a16:creationId xmlns:a16="http://schemas.microsoft.com/office/drawing/2014/main" id="{D8A7CBA1-0BA5-1B0B-001D-13E648B9DD8E}"/>
                  </a:ext>
                </a:extLst>
              </p:cNvPr>
              <p:cNvSpPr/>
              <p:nvPr/>
            </p:nvSpPr>
            <p:spPr>
              <a:xfrm>
                <a:off x="8710237" y="5506269"/>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08" name="Freeform: Shape 807">
                <a:extLst>
                  <a:ext uri="{FF2B5EF4-FFF2-40B4-BE49-F238E27FC236}">
                    <a16:creationId xmlns:a16="http://schemas.microsoft.com/office/drawing/2014/main" id="{8DEEB407-855F-1B8D-4433-B0705B5B53A5}"/>
                  </a:ext>
                </a:extLst>
              </p:cNvPr>
              <p:cNvSpPr/>
              <p:nvPr/>
            </p:nvSpPr>
            <p:spPr>
              <a:xfrm>
                <a:off x="8624322" y="5572658"/>
                <a:ext cx="16273" cy="15411"/>
              </a:xfrm>
              <a:custGeom>
                <a:avLst/>
                <a:gdLst>
                  <a:gd name="connsiteX0" fmla="*/ 15424 w 16273"/>
                  <a:gd name="connsiteY0" fmla="*/ 4133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3"/>
                    </a:moveTo>
                    <a:cubicBezTo>
                      <a:pt x="18757" y="11087"/>
                      <a:pt x="11709" y="17754"/>
                      <a:pt x="4375" y="14611"/>
                    </a:cubicBezTo>
                    <a:cubicBezTo>
                      <a:pt x="2851" y="13945"/>
                      <a:pt x="1612" y="12706"/>
                      <a:pt x="851" y="11277"/>
                    </a:cubicBezTo>
                    <a:cubicBezTo>
                      <a:pt x="-2483" y="4324"/>
                      <a:pt x="4565" y="-2343"/>
                      <a:pt x="11899" y="800"/>
                    </a:cubicBezTo>
                    <a:cubicBezTo>
                      <a:pt x="13423" y="1562"/>
                      <a:pt x="14661"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09" name="Freeform: Shape 808">
                <a:extLst>
                  <a:ext uri="{FF2B5EF4-FFF2-40B4-BE49-F238E27FC236}">
                    <a16:creationId xmlns:a16="http://schemas.microsoft.com/office/drawing/2014/main" id="{CC167D09-7BA9-5956-2A65-E026AFE882BD}"/>
                  </a:ext>
                </a:extLst>
              </p:cNvPr>
              <p:cNvSpPr/>
              <p:nvPr/>
            </p:nvSpPr>
            <p:spPr>
              <a:xfrm>
                <a:off x="8529453" y="5809450"/>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517" y="12706"/>
                      <a:pt x="851" y="11277"/>
                    </a:cubicBezTo>
                    <a:cubicBezTo>
                      <a:pt x="-2484" y="4324"/>
                      <a:pt x="4565" y="-2343"/>
                      <a:pt x="11899" y="800"/>
                    </a:cubicBezTo>
                    <a:cubicBezTo>
                      <a:pt x="13424"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10" name="Freeform: Shape 809">
                <a:extLst>
                  <a:ext uri="{FF2B5EF4-FFF2-40B4-BE49-F238E27FC236}">
                    <a16:creationId xmlns:a16="http://schemas.microsoft.com/office/drawing/2014/main" id="{C80DD661-5CE5-5010-736A-6522B354AF69}"/>
                  </a:ext>
                </a:extLst>
              </p:cNvPr>
              <p:cNvSpPr/>
              <p:nvPr/>
            </p:nvSpPr>
            <p:spPr>
              <a:xfrm>
                <a:off x="8172361" y="598213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4"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11" name="Freeform: Shape 810">
                <a:extLst>
                  <a:ext uri="{FF2B5EF4-FFF2-40B4-BE49-F238E27FC236}">
                    <a16:creationId xmlns:a16="http://schemas.microsoft.com/office/drawing/2014/main" id="{08F8A2A3-51ED-B025-1111-8D0127A2FDFA}"/>
                  </a:ext>
                </a:extLst>
              </p:cNvPr>
              <p:cNvSpPr/>
              <p:nvPr/>
            </p:nvSpPr>
            <p:spPr>
              <a:xfrm>
                <a:off x="8007578" y="6120441"/>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5"/>
                      <a:pt x="1517" y="12706"/>
                      <a:pt x="851" y="11277"/>
                    </a:cubicBezTo>
                    <a:cubicBezTo>
                      <a:pt x="-2483" y="4324"/>
                      <a:pt x="4565" y="-2343"/>
                      <a:pt x="11899" y="800"/>
                    </a:cubicBezTo>
                    <a:cubicBezTo>
                      <a:pt x="13423" y="1562"/>
                      <a:pt x="14661"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12" name="Freeform: Shape 811">
                <a:extLst>
                  <a:ext uri="{FF2B5EF4-FFF2-40B4-BE49-F238E27FC236}">
                    <a16:creationId xmlns:a16="http://schemas.microsoft.com/office/drawing/2014/main" id="{C1965851-E56B-8796-99B8-69BF072C171E}"/>
                  </a:ext>
                </a:extLst>
              </p:cNvPr>
              <p:cNvSpPr/>
              <p:nvPr/>
            </p:nvSpPr>
            <p:spPr>
              <a:xfrm>
                <a:off x="7163854" y="6082246"/>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0" y="13945"/>
                      <a:pt x="1613" y="12706"/>
                      <a:pt x="851" y="11277"/>
                    </a:cubicBezTo>
                    <a:cubicBezTo>
                      <a:pt x="-2484"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13" name="Freeform: Shape 812">
                <a:extLst>
                  <a:ext uri="{FF2B5EF4-FFF2-40B4-BE49-F238E27FC236}">
                    <a16:creationId xmlns:a16="http://schemas.microsoft.com/office/drawing/2014/main" id="{75A60DE6-4345-0F9B-F5CE-F73C94344F92}"/>
                  </a:ext>
                </a:extLst>
              </p:cNvPr>
              <p:cNvSpPr/>
              <p:nvPr/>
            </p:nvSpPr>
            <p:spPr>
              <a:xfrm>
                <a:off x="6331654" y="6098629"/>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1" y="11278"/>
                    </a:cubicBezTo>
                    <a:cubicBezTo>
                      <a:pt x="-2483" y="4324"/>
                      <a:pt x="4565" y="-2343"/>
                      <a:pt x="11899" y="800"/>
                    </a:cubicBezTo>
                    <a:cubicBezTo>
                      <a:pt x="13518"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14" name="Freeform: Shape 813">
                <a:extLst>
                  <a:ext uri="{FF2B5EF4-FFF2-40B4-BE49-F238E27FC236}">
                    <a16:creationId xmlns:a16="http://schemas.microsoft.com/office/drawing/2014/main" id="{7DA6127A-EFA1-9BD6-2D06-C88ACD09B935}"/>
                  </a:ext>
                </a:extLst>
              </p:cNvPr>
              <p:cNvSpPr/>
              <p:nvPr/>
            </p:nvSpPr>
            <p:spPr>
              <a:xfrm>
                <a:off x="5728341" y="620769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15" name="Freeform: Shape 814">
                <a:extLst>
                  <a:ext uri="{FF2B5EF4-FFF2-40B4-BE49-F238E27FC236}">
                    <a16:creationId xmlns:a16="http://schemas.microsoft.com/office/drawing/2014/main" id="{E4F78289-6772-1A0B-1193-F613AB8FAC4C}"/>
                  </a:ext>
                </a:extLst>
              </p:cNvPr>
              <p:cNvSpPr/>
              <p:nvPr/>
            </p:nvSpPr>
            <p:spPr>
              <a:xfrm>
                <a:off x="5264759" y="626388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16" name="Freeform: Shape 815">
                <a:extLst>
                  <a:ext uri="{FF2B5EF4-FFF2-40B4-BE49-F238E27FC236}">
                    <a16:creationId xmlns:a16="http://schemas.microsoft.com/office/drawing/2014/main" id="{22A3C409-4574-7614-2F9D-3E3F9B78B6C1}"/>
                  </a:ext>
                </a:extLst>
              </p:cNvPr>
              <p:cNvSpPr/>
              <p:nvPr/>
            </p:nvSpPr>
            <p:spPr>
              <a:xfrm>
                <a:off x="4686782" y="6291605"/>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1" y="11277"/>
                    </a:cubicBezTo>
                    <a:cubicBezTo>
                      <a:pt x="-2483" y="4324"/>
                      <a:pt x="4565" y="-2343"/>
                      <a:pt x="11899"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17" name="Freeform: Shape 816">
                <a:extLst>
                  <a:ext uri="{FF2B5EF4-FFF2-40B4-BE49-F238E27FC236}">
                    <a16:creationId xmlns:a16="http://schemas.microsoft.com/office/drawing/2014/main" id="{2961CA2C-9C71-CF5B-DEFA-67B6BB97EE9D}"/>
                  </a:ext>
                </a:extLst>
              </p:cNvPr>
              <p:cNvSpPr/>
              <p:nvPr/>
            </p:nvSpPr>
            <p:spPr>
              <a:xfrm>
                <a:off x="3964882" y="6291224"/>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18" name="Freeform: Shape 817">
                <a:extLst>
                  <a:ext uri="{FF2B5EF4-FFF2-40B4-BE49-F238E27FC236}">
                    <a16:creationId xmlns:a16="http://schemas.microsoft.com/office/drawing/2014/main" id="{36A871B1-C302-D055-5134-5FAFFAE88053}"/>
                  </a:ext>
                </a:extLst>
              </p:cNvPr>
              <p:cNvSpPr/>
              <p:nvPr/>
            </p:nvSpPr>
            <p:spPr>
              <a:xfrm>
                <a:off x="3413671" y="6316751"/>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2" y="12706"/>
                      <a:pt x="850" y="11277"/>
                    </a:cubicBezTo>
                    <a:cubicBezTo>
                      <a:pt x="-2483" y="4324"/>
                      <a:pt x="4565" y="-2343"/>
                      <a:pt x="11900"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19" name="Freeform: Shape 818">
                <a:extLst>
                  <a:ext uri="{FF2B5EF4-FFF2-40B4-BE49-F238E27FC236}">
                    <a16:creationId xmlns:a16="http://schemas.microsoft.com/office/drawing/2014/main" id="{14003768-38F6-BD7F-ABC5-68F6730A626C}"/>
                  </a:ext>
                </a:extLst>
              </p:cNvPr>
              <p:cNvSpPr/>
              <p:nvPr/>
            </p:nvSpPr>
            <p:spPr>
              <a:xfrm>
                <a:off x="2331726" y="628179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20" name="Freeform: Shape 819">
                <a:extLst>
                  <a:ext uri="{FF2B5EF4-FFF2-40B4-BE49-F238E27FC236}">
                    <a16:creationId xmlns:a16="http://schemas.microsoft.com/office/drawing/2014/main" id="{B36DA587-823D-5AC5-32A8-6236C1A87C10}"/>
                  </a:ext>
                </a:extLst>
              </p:cNvPr>
              <p:cNvSpPr/>
              <p:nvPr/>
            </p:nvSpPr>
            <p:spPr>
              <a:xfrm>
                <a:off x="1860429" y="6288367"/>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562"/>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21" name="Freeform: Shape 820">
                <a:extLst>
                  <a:ext uri="{FF2B5EF4-FFF2-40B4-BE49-F238E27FC236}">
                    <a16:creationId xmlns:a16="http://schemas.microsoft.com/office/drawing/2014/main" id="{D882E72E-E7B7-9909-8AEF-BDE8963B486C}"/>
                  </a:ext>
                </a:extLst>
              </p:cNvPr>
              <p:cNvSpPr/>
              <p:nvPr/>
            </p:nvSpPr>
            <p:spPr>
              <a:xfrm>
                <a:off x="1525339" y="628522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0" y="11277"/>
                    </a:cubicBezTo>
                    <a:cubicBezTo>
                      <a:pt x="-2483" y="4324"/>
                      <a:pt x="4565" y="-2343"/>
                      <a:pt x="11899" y="800"/>
                    </a:cubicBezTo>
                    <a:cubicBezTo>
                      <a:pt x="13423"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22" name="Freeform: Shape 821">
                <a:extLst>
                  <a:ext uri="{FF2B5EF4-FFF2-40B4-BE49-F238E27FC236}">
                    <a16:creationId xmlns:a16="http://schemas.microsoft.com/office/drawing/2014/main" id="{E49E6102-C386-B41A-1A62-DA3F3540A81E}"/>
                  </a:ext>
                </a:extLst>
              </p:cNvPr>
              <p:cNvSpPr/>
              <p:nvPr/>
            </p:nvSpPr>
            <p:spPr>
              <a:xfrm>
                <a:off x="1259020" y="6114821"/>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23" name="Freeform: Shape 822">
                <a:extLst>
                  <a:ext uri="{FF2B5EF4-FFF2-40B4-BE49-F238E27FC236}">
                    <a16:creationId xmlns:a16="http://schemas.microsoft.com/office/drawing/2014/main" id="{F7685855-41B5-66E7-D03F-246AA1E991FE}"/>
                  </a:ext>
                </a:extLst>
              </p:cNvPr>
              <p:cNvSpPr/>
              <p:nvPr/>
            </p:nvSpPr>
            <p:spPr>
              <a:xfrm>
                <a:off x="973175" y="539911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24" name="Freeform: Shape 823">
                <a:extLst>
                  <a:ext uri="{FF2B5EF4-FFF2-40B4-BE49-F238E27FC236}">
                    <a16:creationId xmlns:a16="http://schemas.microsoft.com/office/drawing/2014/main" id="{51EAAB45-A7EE-B786-D2EE-38364C2B9168}"/>
                  </a:ext>
                </a:extLst>
              </p:cNvPr>
              <p:cNvSpPr/>
              <p:nvPr/>
            </p:nvSpPr>
            <p:spPr>
              <a:xfrm rot="-1652943">
                <a:off x="968841" y="511797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825" name="Freeform: Shape 824">
                <a:extLst>
                  <a:ext uri="{FF2B5EF4-FFF2-40B4-BE49-F238E27FC236}">
                    <a16:creationId xmlns:a16="http://schemas.microsoft.com/office/drawing/2014/main" id="{38AB0AD7-645A-F5BB-4CCF-003909C81FF3}"/>
                  </a:ext>
                </a:extLst>
              </p:cNvPr>
              <p:cNvSpPr/>
              <p:nvPr/>
            </p:nvSpPr>
            <p:spPr>
              <a:xfrm>
                <a:off x="2320963" y="470836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26" name="Freeform: Shape 825">
                <a:extLst>
                  <a:ext uri="{FF2B5EF4-FFF2-40B4-BE49-F238E27FC236}">
                    <a16:creationId xmlns:a16="http://schemas.microsoft.com/office/drawing/2014/main" id="{B74565E4-7FE1-F726-4DD3-8D2CC6665662}"/>
                  </a:ext>
                </a:extLst>
              </p:cNvPr>
              <p:cNvSpPr/>
              <p:nvPr/>
            </p:nvSpPr>
            <p:spPr>
              <a:xfrm>
                <a:off x="4611535" y="535853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8"/>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27" name="Freeform: Shape 826">
                <a:extLst>
                  <a:ext uri="{FF2B5EF4-FFF2-40B4-BE49-F238E27FC236}">
                    <a16:creationId xmlns:a16="http://schemas.microsoft.com/office/drawing/2014/main" id="{ED197484-9BBC-0995-F98E-01F74001D296}"/>
                  </a:ext>
                </a:extLst>
              </p:cNvPr>
              <p:cNvSpPr/>
              <p:nvPr/>
            </p:nvSpPr>
            <p:spPr>
              <a:xfrm>
                <a:off x="5352199" y="5559514"/>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828" name="Freeform: Shape 827">
                <a:extLst>
                  <a:ext uri="{FF2B5EF4-FFF2-40B4-BE49-F238E27FC236}">
                    <a16:creationId xmlns:a16="http://schemas.microsoft.com/office/drawing/2014/main" id="{E5394AF3-C69A-D0A9-2D7A-760378EE9418}"/>
                  </a:ext>
                </a:extLst>
              </p:cNvPr>
              <p:cNvSpPr/>
              <p:nvPr/>
            </p:nvSpPr>
            <p:spPr>
              <a:xfrm>
                <a:off x="5765202" y="520242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29" name="Freeform: Shape 828">
                <a:extLst>
                  <a:ext uri="{FF2B5EF4-FFF2-40B4-BE49-F238E27FC236}">
                    <a16:creationId xmlns:a16="http://schemas.microsoft.com/office/drawing/2014/main" id="{949B1BC7-8F74-01A5-7FC5-0F503FF0C86D}"/>
                  </a:ext>
                </a:extLst>
              </p:cNvPr>
              <p:cNvSpPr/>
              <p:nvPr/>
            </p:nvSpPr>
            <p:spPr>
              <a:xfrm>
                <a:off x="4456753" y="588203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613" y="12706"/>
                      <a:pt x="850" y="11277"/>
                    </a:cubicBezTo>
                    <a:cubicBezTo>
                      <a:pt x="-2483" y="4324"/>
                      <a:pt x="4565" y="-2343"/>
                      <a:pt x="11899" y="800"/>
                    </a:cubicBezTo>
                    <a:cubicBezTo>
                      <a:pt x="13423" y="1562"/>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30" name="Freeform: Shape 829">
                <a:extLst>
                  <a:ext uri="{FF2B5EF4-FFF2-40B4-BE49-F238E27FC236}">
                    <a16:creationId xmlns:a16="http://schemas.microsoft.com/office/drawing/2014/main" id="{355A8C64-B250-C7EB-487E-0E3658BF83CB}"/>
                  </a:ext>
                </a:extLst>
              </p:cNvPr>
              <p:cNvSpPr/>
              <p:nvPr/>
            </p:nvSpPr>
            <p:spPr>
              <a:xfrm rot="-1652943">
                <a:off x="4155678" y="5187240"/>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831" name="Freeform: Shape 830">
                <a:extLst>
                  <a:ext uri="{FF2B5EF4-FFF2-40B4-BE49-F238E27FC236}">
                    <a16:creationId xmlns:a16="http://schemas.microsoft.com/office/drawing/2014/main" id="{CDE1F835-BEA5-EE71-DF1B-2AE237012C37}"/>
                  </a:ext>
                </a:extLst>
              </p:cNvPr>
              <p:cNvSpPr/>
              <p:nvPr/>
            </p:nvSpPr>
            <p:spPr>
              <a:xfrm>
                <a:off x="5496026" y="440965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900" y="800"/>
                    </a:cubicBezTo>
                    <a:cubicBezTo>
                      <a:pt x="13424"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32" name="Freeform: Shape 831">
                <a:extLst>
                  <a:ext uri="{FF2B5EF4-FFF2-40B4-BE49-F238E27FC236}">
                    <a16:creationId xmlns:a16="http://schemas.microsoft.com/office/drawing/2014/main" id="{C0C5D3AE-EEDC-85F0-2DF6-6A241EA0CB43}"/>
                  </a:ext>
                </a:extLst>
              </p:cNvPr>
              <p:cNvSpPr/>
              <p:nvPr/>
            </p:nvSpPr>
            <p:spPr>
              <a:xfrm>
                <a:off x="5971990" y="5046688"/>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33" name="Freeform: Shape 832">
                <a:extLst>
                  <a:ext uri="{FF2B5EF4-FFF2-40B4-BE49-F238E27FC236}">
                    <a16:creationId xmlns:a16="http://schemas.microsoft.com/office/drawing/2014/main" id="{98D9759E-1A64-F7D6-1A8B-905BD3ABDFF3}"/>
                  </a:ext>
                </a:extLst>
              </p:cNvPr>
              <p:cNvSpPr/>
              <p:nvPr/>
            </p:nvSpPr>
            <p:spPr>
              <a:xfrm>
                <a:off x="4728025" y="41595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34" name="Freeform: Shape 833">
                <a:extLst>
                  <a:ext uri="{FF2B5EF4-FFF2-40B4-BE49-F238E27FC236}">
                    <a16:creationId xmlns:a16="http://schemas.microsoft.com/office/drawing/2014/main" id="{07CFBEB3-55D8-A06B-160D-326725E14F5E}"/>
                  </a:ext>
                </a:extLst>
              </p:cNvPr>
              <p:cNvSpPr/>
              <p:nvPr/>
            </p:nvSpPr>
            <p:spPr>
              <a:xfrm>
                <a:off x="4559338" y="451700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35" name="Freeform: Shape 834">
                <a:extLst>
                  <a:ext uri="{FF2B5EF4-FFF2-40B4-BE49-F238E27FC236}">
                    <a16:creationId xmlns:a16="http://schemas.microsoft.com/office/drawing/2014/main" id="{9F3D8F75-B93B-280B-53CF-53F2B9DB1C32}"/>
                  </a:ext>
                </a:extLst>
              </p:cNvPr>
              <p:cNvSpPr/>
              <p:nvPr/>
            </p:nvSpPr>
            <p:spPr>
              <a:xfrm>
                <a:off x="4156716" y="43312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36" name="Freeform: Shape 835">
                <a:extLst>
                  <a:ext uri="{FF2B5EF4-FFF2-40B4-BE49-F238E27FC236}">
                    <a16:creationId xmlns:a16="http://schemas.microsoft.com/office/drawing/2014/main" id="{C3657BA8-83F1-79E6-88C8-0CB24CEEB0C9}"/>
                  </a:ext>
                </a:extLst>
              </p:cNvPr>
              <p:cNvSpPr/>
              <p:nvPr/>
            </p:nvSpPr>
            <p:spPr>
              <a:xfrm>
                <a:off x="4927574" y="384758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37" name="Freeform: Shape 836">
                <a:extLst>
                  <a:ext uri="{FF2B5EF4-FFF2-40B4-BE49-F238E27FC236}">
                    <a16:creationId xmlns:a16="http://schemas.microsoft.com/office/drawing/2014/main" id="{19806F25-E325-5F50-74FF-D803EB4A31C6}"/>
                  </a:ext>
                </a:extLst>
              </p:cNvPr>
              <p:cNvSpPr/>
              <p:nvPr/>
            </p:nvSpPr>
            <p:spPr>
              <a:xfrm>
                <a:off x="5577179" y="333599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38" name="Freeform: Shape 837">
                <a:extLst>
                  <a:ext uri="{FF2B5EF4-FFF2-40B4-BE49-F238E27FC236}">
                    <a16:creationId xmlns:a16="http://schemas.microsoft.com/office/drawing/2014/main" id="{7B7D6206-FAB4-2318-A07F-8FAEDAE3DB38}"/>
                  </a:ext>
                </a:extLst>
              </p:cNvPr>
              <p:cNvSpPr/>
              <p:nvPr/>
            </p:nvSpPr>
            <p:spPr>
              <a:xfrm>
                <a:off x="5777776" y="268553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39" name="Freeform: Shape 838">
                <a:extLst>
                  <a:ext uri="{FF2B5EF4-FFF2-40B4-BE49-F238E27FC236}">
                    <a16:creationId xmlns:a16="http://schemas.microsoft.com/office/drawing/2014/main" id="{76B8EB35-13DA-B8C4-BA08-F639DE7C6896}"/>
                  </a:ext>
                </a:extLst>
              </p:cNvPr>
              <p:cNvSpPr/>
              <p:nvPr/>
            </p:nvSpPr>
            <p:spPr>
              <a:xfrm>
                <a:off x="5577750" y="28130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40" name="Freeform: Shape 839">
                <a:extLst>
                  <a:ext uri="{FF2B5EF4-FFF2-40B4-BE49-F238E27FC236}">
                    <a16:creationId xmlns:a16="http://schemas.microsoft.com/office/drawing/2014/main" id="{D84B51B0-47B5-65D4-5397-1FB8D75BC012}"/>
                  </a:ext>
                </a:extLst>
              </p:cNvPr>
              <p:cNvSpPr/>
              <p:nvPr/>
            </p:nvSpPr>
            <p:spPr>
              <a:xfrm>
                <a:off x="5137791" y="300500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1" name="Freeform: Shape 840">
                <a:extLst>
                  <a:ext uri="{FF2B5EF4-FFF2-40B4-BE49-F238E27FC236}">
                    <a16:creationId xmlns:a16="http://schemas.microsoft.com/office/drawing/2014/main" id="{24ED9FB1-9203-9449-FC17-C44F0DDE5C1D}"/>
                  </a:ext>
                </a:extLst>
              </p:cNvPr>
              <p:cNvSpPr/>
              <p:nvPr/>
            </p:nvSpPr>
            <p:spPr>
              <a:xfrm>
                <a:off x="5090356" y="31882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2" name="Freeform: Shape 841">
                <a:extLst>
                  <a:ext uri="{FF2B5EF4-FFF2-40B4-BE49-F238E27FC236}">
                    <a16:creationId xmlns:a16="http://schemas.microsoft.com/office/drawing/2014/main" id="{3F771AB1-06F6-4B48-4107-4D1508C1C2CB}"/>
                  </a:ext>
                </a:extLst>
              </p:cNvPr>
              <p:cNvSpPr/>
              <p:nvPr/>
            </p:nvSpPr>
            <p:spPr>
              <a:xfrm>
                <a:off x="5014537" y="33464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43" name="Freeform: Shape 842">
                <a:extLst>
                  <a:ext uri="{FF2B5EF4-FFF2-40B4-BE49-F238E27FC236}">
                    <a16:creationId xmlns:a16="http://schemas.microsoft.com/office/drawing/2014/main" id="{AA67F025-7C50-97F0-08FD-7BFE05BF342F}"/>
                  </a:ext>
                </a:extLst>
              </p:cNvPr>
              <p:cNvSpPr/>
              <p:nvPr/>
            </p:nvSpPr>
            <p:spPr>
              <a:xfrm>
                <a:off x="5018442" y="28525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4" name="Freeform: Shape 843">
                <a:extLst>
                  <a:ext uri="{FF2B5EF4-FFF2-40B4-BE49-F238E27FC236}">
                    <a16:creationId xmlns:a16="http://schemas.microsoft.com/office/drawing/2014/main" id="{30810AC1-C509-81BC-6B59-21033A3C4BEC}"/>
                  </a:ext>
                </a:extLst>
              </p:cNvPr>
              <p:cNvSpPr/>
              <p:nvPr/>
            </p:nvSpPr>
            <p:spPr>
              <a:xfrm>
                <a:off x="5116741" y="260943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5" name="Freeform: Shape 844">
                <a:extLst>
                  <a:ext uri="{FF2B5EF4-FFF2-40B4-BE49-F238E27FC236}">
                    <a16:creationId xmlns:a16="http://schemas.microsoft.com/office/drawing/2014/main" id="{DD49EDAF-D220-BEAA-A213-7930176605F1}"/>
                  </a:ext>
                </a:extLst>
              </p:cNvPr>
              <p:cNvSpPr/>
              <p:nvPr/>
            </p:nvSpPr>
            <p:spPr>
              <a:xfrm>
                <a:off x="5306288" y="24715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6" name="Freeform: Shape 845">
                <a:extLst>
                  <a:ext uri="{FF2B5EF4-FFF2-40B4-BE49-F238E27FC236}">
                    <a16:creationId xmlns:a16="http://schemas.microsoft.com/office/drawing/2014/main" id="{CB3180C1-EA82-EC5D-5BFA-7AF523AC6A9B}"/>
                  </a:ext>
                </a:extLst>
              </p:cNvPr>
              <p:cNvSpPr/>
              <p:nvPr/>
            </p:nvSpPr>
            <p:spPr>
              <a:xfrm>
                <a:off x="5451354" y="22545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7" name="Freeform: Shape 846">
                <a:extLst>
                  <a:ext uri="{FF2B5EF4-FFF2-40B4-BE49-F238E27FC236}">
                    <a16:creationId xmlns:a16="http://schemas.microsoft.com/office/drawing/2014/main" id="{404928BA-7790-D9B2-EEDE-E1392CE85E11}"/>
                  </a:ext>
                </a:extLst>
              </p:cNvPr>
              <p:cNvSpPr/>
              <p:nvPr/>
            </p:nvSpPr>
            <p:spPr>
              <a:xfrm>
                <a:off x="4760220" y="203069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8" name="Freeform: Shape 847">
                <a:extLst>
                  <a:ext uri="{FF2B5EF4-FFF2-40B4-BE49-F238E27FC236}">
                    <a16:creationId xmlns:a16="http://schemas.microsoft.com/office/drawing/2014/main" id="{9C8AA4A7-BD22-BB09-9C9E-F167E6A8CAAD}"/>
                  </a:ext>
                </a:extLst>
              </p:cNvPr>
              <p:cNvSpPr/>
              <p:nvPr/>
            </p:nvSpPr>
            <p:spPr>
              <a:xfrm>
                <a:off x="5724150" y="199992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49" name="Freeform: Shape 848">
                <a:extLst>
                  <a:ext uri="{FF2B5EF4-FFF2-40B4-BE49-F238E27FC236}">
                    <a16:creationId xmlns:a16="http://schemas.microsoft.com/office/drawing/2014/main" id="{0BAB1E14-37D4-5D17-D9C8-518DE2DF869C}"/>
                  </a:ext>
                </a:extLst>
              </p:cNvPr>
              <p:cNvSpPr/>
              <p:nvPr/>
            </p:nvSpPr>
            <p:spPr>
              <a:xfrm>
                <a:off x="5868072" y="195734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50" name="Freeform: Shape 849">
                <a:extLst>
                  <a:ext uri="{FF2B5EF4-FFF2-40B4-BE49-F238E27FC236}">
                    <a16:creationId xmlns:a16="http://schemas.microsoft.com/office/drawing/2014/main" id="{CC7EBF1A-7898-EEDE-EF4A-3383429C9D27}"/>
                  </a:ext>
                </a:extLst>
              </p:cNvPr>
              <p:cNvSpPr/>
              <p:nvPr/>
            </p:nvSpPr>
            <p:spPr>
              <a:xfrm>
                <a:off x="6589877" y="215432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851" name="Freeform: Shape 850">
                <a:extLst>
                  <a:ext uri="{FF2B5EF4-FFF2-40B4-BE49-F238E27FC236}">
                    <a16:creationId xmlns:a16="http://schemas.microsoft.com/office/drawing/2014/main" id="{8D94BE6B-C282-5096-CC4D-C6EB800E82DF}"/>
                  </a:ext>
                </a:extLst>
              </p:cNvPr>
              <p:cNvSpPr/>
              <p:nvPr/>
            </p:nvSpPr>
            <p:spPr>
              <a:xfrm>
                <a:off x="6962781" y="2718492"/>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2" name="Freeform: Shape 851">
                <a:extLst>
                  <a:ext uri="{FF2B5EF4-FFF2-40B4-BE49-F238E27FC236}">
                    <a16:creationId xmlns:a16="http://schemas.microsoft.com/office/drawing/2014/main" id="{F9F88D8E-5A96-7F66-8A27-00D95F6D56C3}"/>
                  </a:ext>
                </a:extLst>
              </p:cNvPr>
              <p:cNvSpPr/>
              <p:nvPr/>
            </p:nvSpPr>
            <p:spPr>
              <a:xfrm>
                <a:off x="7072318" y="2626004"/>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3" name="Freeform: Shape 852">
                <a:extLst>
                  <a:ext uri="{FF2B5EF4-FFF2-40B4-BE49-F238E27FC236}">
                    <a16:creationId xmlns:a16="http://schemas.microsoft.com/office/drawing/2014/main" id="{F734C065-89D9-9A7F-8420-CB57C30AA587}"/>
                  </a:ext>
                </a:extLst>
              </p:cNvPr>
              <p:cNvSpPr/>
              <p:nvPr/>
            </p:nvSpPr>
            <p:spPr>
              <a:xfrm>
                <a:off x="7674013" y="2183473"/>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4" name="Freeform: Shape 853">
                <a:extLst>
                  <a:ext uri="{FF2B5EF4-FFF2-40B4-BE49-F238E27FC236}">
                    <a16:creationId xmlns:a16="http://schemas.microsoft.com/office/drawing/2014/main" id="{AEED0AD5-C4F4-E798-F770-6A71DF0DF7E8}"/>
                  </a:ext>
                </a:extLst>
              </p:cNvPr>
              <p:cNvSpPr/>
              <p:nvPr/>
            </p:nvSpPr>
            <p:spPr>
              <a:xfrm>
                <a:off x="8403818" y="1827333"/>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562"/>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855" name="Freeform: Shape 854">
                <a:extLst>
                  <a:ext uri="{FF2B5EF4-FFF2-40B4-BE49-F238E27FC236}">
                    <a16:creationId xmlns:a16="http://schemas.microsoft.com/office/drawing/2014/main" id="{06B0898D-40EF-EC66-C78C-A3A83D143FAB}"/>
                  </a:ext>
                </a:extLst>
              </p:cNvPr>
              <p:cNvSpPr/>
              <p:nvPr/>
            </p:nvSpPr>
            <p:spPr>
              <a:xfrm>
                <a:off x="8386578" y="146443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6" name="Freeform: Shape 855">
                <a:extLst>
                  <a:ext uri="{FF2B5EF4-FFF2-40B4-BE49-F238E27FC236}">
                    <a16:creationId xmlns:a16="http://schemas.microsoft.com/office/drawing/2014/main" id="{1DD197C3-A31E-F0F0-528A-C23D5D8E820F}"/>
                  </a:ext>
                </a:extLst>
              </p:cNvPr>
              <p:cNvSpPr/>
              <p:nvPr/>
            </p:nvSpPr>
            <p:spPr>
              <a:xfrm>
                <a:off x="9136005" y="22531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7" name="Freeform: Shape 856">
                <a:extLst>
                  <a:ext uri="{FF2B5EF4-FFF2-40B4-BE49-F238E27FC236}">
                    <a16:creationId xmlns:a16="http://schemas.microsoft.com/office/drawing/2014/main" id="{6961550A-08A0-14F8-926A-17593C7D2CD4}"/>
                  </a:ext>
                </a:extLst>
              </p:cNvPr>
              <p:cNvSpPr/>
              <p:nvPr/>
            </p:nvSpPr>
            <p:spPr>
              <a:xfrm>
                <a:off x="9293834" y="236349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8" name="Freeform: Shape 857">
                <a:extLst>
                  <a:ext uri="{FF2B5EF4-FFF2-40B4-BE49-F238E27FC236}">
                    <a16:creationId xmlns:a16="http://schemas.microsoft.com/office/drawing/2014/main" id="{2521F9E1-6F7C-C6DC-3756-D735E56395F1}"/>
                  </a:ext>
                </a:extLst>
              </p:cNvPr>
              <p:cNvSpPr/>
              <p:nvPr/>
            </p:nvSpPr>
            <p:spPr>
              <a:xfrm>
                <a:off x="9580346" y="20660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59" name="Freeform: Shape 858">
                <a:extLst>
                  <a:ext uri="{FF2B5EF4-FFF2-40B4-BE49-F238E27FC236}">
                    <a16:creationId xmlns:a16="http://schemas.microsoft.com/office/drawing/2014/main" id="{A9289E2D-DE2D-5838-3EAE-8190C670012D}"/>
                  </a:ext>
                </a:extLst>
              </p:cNvPr>
              <p:cNvSpPr/>
              <p:nvPr/>
            </p:nvSpPr>
            <p:spPr>
              <a:xfrm>
                <a:off x="9240208" y="1802473"/>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860" name="Freeform: Shape 859">
                <a:extLst>
                  <a:ext uri="{FF2B5EF4-FFF2-40B4-BE49-F238E27FC236}">
                    <a16:creationId xmlns:a16="http://schemas.microsoft.com/office/drawing/2014/main" id="{8CACBECE-0393-789B-9C2F-C3503921F364}"/>
                  </a:ext>
                </a:extLst>
              </p:cNvPr>
              <p:cNvSpPr/>
              <p:nvPr/>
            </p:nvSpPr>
            <p:spPr>
              <a:xfrm>
                <a:off x="9507766" y="1284027"/>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61" name="Freeform: Shape 860">
                <a:extLst>
                  <a:ext uri="{FF2B5EF4-FFF2-40B4-BE49-F238E27FC236}">
                    <a16:creationId xmlns:a16="http://schemas.microsoft.com/office/drawing/2014/main" id="{716EEE36-8841-8DC9-B429-444D4FBE20E0}"/>
                  </a:ext>
                </a:extLst>
              </p:cNvPr>
              <p:cNvSpPr/>
              <p:nvPr/>
            </p:nvSpPr>
            <p:spPr>
              <a:xfrm>
                <a:off x="10409497" y="150986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62" name="Freeform: Shape 861">
                <a:extLst>
                  <a:ext uri="{FF2B5EF4-FFF2-40B4-BE49-F238E27FC236}">
                    <a16:creationId xmlns:a16="http://schemas.microsoft.com/office/drawing/2014/main" id="{63E27E5D-C078-A8C8-ACDF-47DA4BA02781}"/>
                  </a:ext>
                </a:extLst>
              </p:cNvPr>
              <p:cNvSpPr/>
              <p:nvPr/>
            </p:nvSpPr>
            <p:spPr>
              <a:xfrm rot="-1652943">
                <a:off x="10396089" y="169484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863" name="Freeform: Shape 862">
                <a:extLst>
                  <a:ext uri="{FF2B5EF4-FFF2-40B4-BE49-F238E27FC236}">
                    <a16:creationId xmlns:a16="http://schemas.microsoft.com/office/drawing/2014/main" id="{1703C3A3-3A57-3874-0CEA-12FAEB78C5F2}"/>
                  </a:ext>
                </a:extLst>
              </p:cNvPr>
              <p:cNvSpPr/>
              <p:nvPr/>
            </p:nvSpPr>
            <p:spPr>
              <a:xfrm>
                <a:off x="11179117" y="289537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64" name="Freeform: Shape 863">
                <a:extLst>
                  <a:ext uri="{FF2B5EF4-FFF2-40B4-BE49-F238E27FC236}">
                    <a16:creationId xmlns:a16="http://schemas.microsoft.com/office/drawing/2014/main" id="{927D4DC7-EB3B-3B8D-C739-F41CA25B7A89}"/>
                  </a:ext>
                </a:extLst>
              </p:cNvPr>
              <p:cNvSpPr/>
              <p:nvPr/>
            </p:nvSpPr>
            <p:spPr>
              <a:xfrm>
                <a:off x="10951660" y="335428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65" name="Freeform: Shape 864">
                <a:extLst>
                  <a:ext uri="{FF2B5EF4-FFF2-40B4-BE49-F238E27FC236}">
                    <a16:creationId xmlns:a16="http://schemas.microsoft.com/office/drawing/2014/main" id="{4BC6E2DA-75DC-E016-1AAB-003B032285C8}"/>
                  </a:ext>
                </a:extLst>
              </p:cNvPr>
              <p:cNvSpPr/>
              <p:nvPr/>
            </p:nvSpPr>
            <p:spPr>
              <a:xfrm>
                <a:off x="10748683" y="3114541"/>
                <a:ext cx="16273" cy="15410"/>
              </a:xfrm>
              <a:custGeom>
                <a:avLst/>
                <a:gdLst>
                  <a:gd name="connsiteX0" fmla="*/ 15423 w 16273"/>
                  <a:gd name="connsiteY0" fmla="*/ 4134 h 15410"/>
                  <a:gd name="connsiteX1" fmla="*/ 4375 w 16273"/>
                  <a:gd name="connsiteY1" fmla="*/ 14611 h 15410"/>
                  <a:gd name="connsiteX2" fmla="*/ 851 w 16273"/>
                  <a:gd name="connsiteY2" fmla="*/ 11278 h 15410"/>
                  <a:gd name="connsiteX3" fmla="*/ 11899 w 16273"/>
                  <a:gd name="connsiteY3" fmla="*/ 800 h 15410"/>
                  <a:gd name="connsiteX4" fmla="*/ 15423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4"/>
                    </a:moveTo>
                    <a:cubicBezTo>
                      <a:pt x="18757" y="11087"/>
                      <a:pt x="11708" y="17754"/>
                      <a:pt x="4375" y="14611"/>
                    </a:cubicBezTo>
                    <a:cubicBezTo>
                      <a:pt x="2851" y="13945"/>
                      <a:pt x="1517" y="12706"/>
                      <a:pt x="851" y="11278"/>
                    </a:cubicBezTo>
                    <a:cubicBezTo>
                      <a:pt x="-2484" y="4324"/>
                      <a:pt x="4565" y="-2343"/>
                      <a:pt x="11899" y="800"/>
                    </a:cubicBezTo>
                    <a:cubicBezTo>
                      <a:pt x="13423" y="1467"/>
                      <a:pt x="14757" y="2610"/>
                      <a:pt x="15423" y="4134"/>
                    </a:cubicBezTo>
                    <a:close/>
                  </a:path>
                </a:pathLst>
              </a:custGeom>
              <a:solidFill>
                <a:srgbClr val="FFFFFF"/>
              </a:solidFill>
              <a:ln w="9525" cap="flat">
                <a:noFill/>
                <a:prstDash val="solid"/>
                <a:miter/>
              </a:ln>
            </p:spPr>
            <p:txBody>
              <a:bodyPr rtlCol="0" anchor="ctr"/>
              <a:lstStyle/>
              <a:p>
                <a:endParaRPr lang="en-IN" sz="1050"/>
              </a:p>
            </p:txBody>
          </p:sp>
          <p:sp>
            <p:nvSpPr>
              <p:cNvPr id="866" name="Freeform: Shape 865">
                <a:extLst>
                  <a:ext uri="{FF2B5EF4-FFF2-40B4-BE49-F238E27FC236}">
                    <a16:creationId xmlns:a16="http://schemas.microsoft.com/office/drawing/2014/main" id="{9FF4D423-68C5-6C43-7D03-112C72CDB4E0}"/>
                  </a:ext>
                </a:extLst>
              </p:cNvPr>
              <p:cNvSpPr/>
              <p:nvPr/>
            </p:nvSpPr>
            <p:spPr>
              <a:xfrm>
                <a:off x="10994332" y="400255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67" name="Freeform: Shape 866">
                <a:extLst>
                  <a:ext uri="{FF2B5EF4-FFF2-40B4-BE49-F238E27FC236}">
                    <a16:creationId xmlns:a16="http://schemas.microsoft.com/office/drawing/2014/main" id="{512AA45B-3D22-035B-D2A3-A5A24FD2B186}"/>
                  </a:ext>
                </a:extLst>
              </p:cNvPr>
              <p:cNvSpPr/>
              <p:nvPr/>
            </p:nvSpPr>
            <p:spPr>
              <a:xfrm>
                <a:off x="11116443" y="4604251"/>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9" y="17754"/>
                      <a:pt x="4375" y="14611"/>
                    </a:cubicBezTo>
                    <a:cubicBezTo>
                      <a:pt x="2851" y="13944"/>
                      <a:pt x="1612" y="12706"/>
                      <a:pt x="851" y="11277"/>
                    </a:cubicBezTo>
                    <a:cubicBezTo>
                      <a:pt x="-2484" y="4324"/>
                      <a:pt x="4566" y="-2343"/>
                      <a:pt x="11899" y="800"/>
                    </a:cubicBezTo>
                    <a:cubicBezTo>
                      <a:pt x="13423" y="1562"/>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868" name="Freeform: Shape 867">
                <a:extLst>
                  <a:ext uri="{FF2B5EF4-FFF2-40B4-BE49-F238E27FC236}">
                    <a16:creationId xmlns:a16="http://schemas.microsoft.com/office/drawing/2014/main" id="{9C7AF2FB-FE9E-E16F-C220-94923E61B6C6}"/>
                  </a:ext>
                </a:extLst>
              </p:cNvPr>
              <p:cNvSpPr/>
              <p:nvPr/>
            </p:nvSpPr>
            <p:spPr>
              <a:xfrm>
                <a:off x="10912989" y="4855426"/>
                <a:ext cx="16273" cy="15411"/>
              </a:xfrm>
              <a:custGeom>
                <a:avLst/>
                <a:gdLst>
                  <a:gd name="connsiteX0" fmla="*/ 15423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8" y="17754"/>
                      <a:pt x="4375" y="14611"/>
                    </a:cubicBezTo>
                    <a:cubicBezTo>
                      <a:pt x="2851" y="13944"/>
                      <a:pt x="1517" y="12706"/>
                      <a:pt x="851" y="11277"/>
                    </a:cubicBezTo>
                    <a:cubicBezTo>
                      <a:pt x="-2484"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869" name="Freeform: Shape 868">
                <a:extLst>
                  <a:ext uri="{FF2B5EF4-FFF2-40B4-BE49-F238E27FC236}">
                    <a16:creationId xmlns:a16="http://schemas.microsoft.com/office/drawing/2014/main" id="{E6DFD622-37D1-FC85-3E4C-7F6696F2828D}"/>
                  </a:ext>
                </a:extLst>
              </p:cNvPr>
              <p:cNvSpPr/>
              <p:nvPr/>
            </p:nvSpPr>
            <p:spPr>
              <a:xfrm>
                <a:off x="10681150" y="44839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70" name="Freeform: Shape 869">
                <a:extLst>
                  <a:ext uri="{FF2B5EF4-FFF2-40B4-BE49-F238E27FC236}">
                    <a16:creationId xmlns:a16="http://schemas.microsoft.com/office/drawing/2014/main" id="{D5199D77-66EA-1F1F-B5A8-B0499FAF0F43}"/>
                  </a:ext>
                </a:extLst>
              </p:cNvPr>
              <p:cNvSpPr/>
              <p:nvPr/>
            </p:nvSpPr>
            <p:spPr>
              <a:xfrm>
                <a:off x="10683531" y="443137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8" y="12706"/>
                      <a:pt x="850" y="11278"/>
                    </a:cubicBezTo>
                    <a:cubicBezTo>
                      <a:pt x="-2483" y="4324"/>
                      <a:pt x="4565" y="-2343"/>
                      <a:pt x="11900" y="800"/>
                    </a:cubicBezTo>
                    <a:cubicBezTo>
                      <a:pt x="13424" y="1467"/>
                      <a:pt x="14758"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71" name="Freeform: Shape 870">
                <a:extLst>
                  <a:ext uri="{FF2B5EF4-FFF2-40B4-BE49-F238E27FC236}">
                    <a16:creationId xmlns:a16="http://schemas.microsoft.com/office/drawing/2014/main" id="{6344BA3D-F0C4-552B-BC64-B25AB60995A6}"/>
                  </a:ext>
                </a:extLst>
              </p:cNvPr>
              <p:cNvSpPr/>
              <p:nvPr/>
            </p:nvSpPr>
            <p:spPr>
              <a:xfrm>
                <a:off x="10170706" y="5437975"/>
                <a:ext cx="16273" cy="15411"/>
              </a:xfrm>
              <a:custGeom>
                <a:avLst/>
                <a:gdLst>
                  <a:gd name="connsiteX0" fmla="*/ 15423 w 16273"/>
                  <a:gd name="connsiteY0" fmla="*/ 4133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3"/>
                    </a:moveTo>
                    <a:cubicBezTo>
                      <a:pt x="18757" y="11087"/>
                      <a:pt x="11709" y="17755"/>
                      <a:pt x="4375" y="14611"/>
                    </a:cubicBezTo>
                    <a:cubicBezTo>
                      <a:pt x="2851" y="13945"/>
                      <a:pt x="1613" y="12706"/>
                      <a:pt x="850" y="11277"/>
                    </a:cubicBezTo>
                    <a:cubicBezTo>
                      <a:pt x="-2483" y="4324"/>
                      <a:pt x="4565" y="-2343"/>
                      <a:pt x="11899" y="800"/>
                    </a:cubicBezTo>
                    <a:cubicBezTo>
                      <a:pt x="13423" y="1467"/>
                      <a:pt x="14662" y="2610"/>
                      <a:pt x="15423" y="4133"/>
                    </a:cubicBezTo>
                    <a:close/>
                  </a:path>
                </a:pathLst>
              </a:custGeom>
              <a:solidFill>
                <a:srgbClr val="FFFFFF"/>
              </a:solidFill>
              <a:ln w="9525" cap="flat">
                <a:noFill/>
                <a:prstDash val="solid"/>
                <a:miter/>
              </a:ln>
            </p:spPr>
            <p:txBody>
              <a:bodyPr rtlCol="0" anchor="ctr"/>
              <a:lstStyle/>
              <a:p>
                <a:endParaRPr lang="en-IN" sz="1050"/>
              </a:p>
            </p:txBody>
          </p:sp>
          <p:sp>
            <p:nvSpPr>
              <p:cNvPr id="872" name="Freeform: Shape 871">
                <a:extLst>
                  <a:ext uri="{FF2B5EF4-FFF2-40B4-BE49-F238E27FC236}">
                    <a16:creationId xmlns:a16="http://schemas.microsoft.com/office/drawing/2014/main" id="{87276E11-55B2-4A3A-9B8A-7B9103B1CA31}"/>
                  </a:ext>
                </a:extLst>
              </p:cNvPr>
              <p:cNvSpPr/>
              <p:nvPr/>
            </p:nvSpPr>
            <p:spPr>
              <a:xfrm>
                <a:off x="10596187" y="562980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73" name="Freeform: Shape 872">
                <a:extLst>
                  <a:ext uri="{FF2B5EF4-FFF2-40B4-BE49-F238E27FC236}">
                    <a16:creationId xmlns:a16="http://schemas.microsoft.com/office/drawing/2014/main" id="{8A9BC0F2-F9EB-35AD-FDDC-AE97EA1BD94A}"/>
                  </a:ext>
                </a:extLst>
              </p:cNvPr>
              <p:cNvSpPr/>
              <p:nvPr/>
            </p:nvSpPr>
            <p:spPr>
              <a:xfrm>
                <a:off x="10674483" y="536110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0" y="13944"/>
                      <a:pt x="1517" y="12706"/>
                      <a:pt x="850" y="11278"/>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74" name="Freeform: Shape 873">
                <a:extLst>
                  <a:ext uri="{FF2B5EF4-FFF2-40B4-BE49-F238E27FC236}">
                    <a16:creationId xmlns:a16="http://schemas.microsoft.com/office/drawing/2014/main" id="{1593D322-DA76-3427-673D-B743163D0E29}"/>
                  </a:ext>
                </a:extLst>
              </p:cNvPr>
              <p:cNvSpPr/>
              <p:nvPr/>
            </p:nvSpPr>
            <p:spPr>
              <a:xfrm>
                <a:off x="9086570" y="575363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75" name="Freeform: Shape 874">
                <a:extLst>
                  <a:ext uri="{FF2B5EF4-FFF2-40B4-BE49-F238E27FC236}">
                    <a16:creationId xmlns:a16="http://schemas.microsoft.com/office/drawing/2014/main" id="{47454E38-6513-AF36-2B81-22E12214F7C2}"/>
                  </a:ext>
                </a:extLst>
              </p:cNvPr>
              <p:cNvSpPr/>
              <p:nvPr/>
            </p:nvSpPr>
            <p:spPr>
              <a:xfrm>
                <a:off x="9260401" y="5541607"/>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899"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76" name="Freeform: Shape 875">
                <a:extLst>
                  <a:ext uri="{FF2B5EF4-FFF2-40B4-BE49-F238E27FC236}">
                    <a16:creationId xmlns:a16="http://schemas.microsoft.com/office/drawing/2014/main" id="{13FAFD8B-A9F5-3299-B6E6-1CB86DBC96C9}"/>
                  </a:ext>
                </a:extLst>
              </p:cNvPr>
              <p:cNvSpPr/>
              <p:nvPr/>
            </p:nvSpPr>
            <p:spPr>
              <a:xfrm>
                <a:off x="9764560" y="553274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77" name="Freeform: Shape 876">
                <a:extLst>
                  <a:ext uri="{FF2B5EF4-FFF2-40B4-BE49-F238E27FC236}">
                    <a16:creationId xmlns:a16="http://schemas.microsoft.com/office/drawing/2014/main" id="{A25D344C-3F19-0AA8-EAB4-3FDAFB8FDA6B}"/>
                  </a:ext>
                </a:extLst>
              </p:cNvPr>
              <p:cNvSpPr/>
              <p:nvPr/>
            </p:nvSpPr>
            <p:spPr>
              <a:xfrm>
                <a:off x="9705504" y="556103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78" name="Freeform: Shape 877">
                <a:extLst>
                  <a:ext uri="{FF2B5EF4-FFF2-40B4-BE49-F238E27FC236}">
                    <a16:creationId xmlns:a16="http://schemas.microsoft.com/office/drawing/2014/main" id="{F1CC27F9-C29C-965F-669C-5BDBB357C802}"/>
                  </a:ext>
                </a:extLst>
              </p:cNvPr>
              <p:cNvSpPr/>
              <p:nvPr/>
            </p:nvSpPr>
            <p:spPr>
              <a:xfrm>
                <a:off x="8100733" y="5224329"/>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79" name="Freeform: Shape 878">
                <a:extLst>
                  <a:ext uri="{FF2B5EF4-FFF2-40B4-BE49-F238E27FC236}">
                    <a16:creationId xmlns:a16="http://schemas.microsoft.com/office/drawing/2014/main" id="{71F935E2-95B6-AAFB-E8CC-04B9C720C4B2}"/>
                  </a:ext>
                </a:extLst>
              </p:cNvPr>
              <p:cNvSpPr/>
              <p:nvPr/>
            </p:nvSpPr>
            <p:spPr>
              <a:xfrm>
                <a:off x="7666869" y="487961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0" y="13945"/>
                      <a:pt x="1517" y="12706"/>
                      <a:pt x="851" y="11278"/>
                    </a:cubicBezTo>
                    <a:cubicBezTo>
                      <a:pt x="-2484"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80" name="Freeform: Shape 879">
                <a:extLst>
                  <a:ext uri="{FF2B5EF4-FFF2-40B4-BE49-F238E27FC236}">
                    <a16:creationId xmlns:a16="http://schemas.microsoft.com/office/drawing/2014/main" id="{7C125C32-2D70-80DD-F7A1-D0ACCAB3E855}"/>
                  </a:ext>
                </a:extLst>
              </p:cNvPr>
              <p:cNvSpPr/>
              <p:nvPr/>
            </p:nvSpPr>
            <p:spPr>
              <a:xfrm>
                <a:off x="7492561" y="479703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81" name="Freeform: Shape 880">
                <a:extLst>
                  <a:ext uri="{FF2B5EF4-FFF2-40B4-BE49-F238E27FC236}">
                    <a16:creationId xmlns:a16="http://schemas.microsoft.com/office/drawing/2014/main" id="{F0E99385-BFC4-E19F-AB92-9DE3741D8E50}"/>
                  </a:ext>
                </a:extLst>
              </p:cNvPr>
              <p:cNvSpPr/>
              <p:nvPr/>
            </p:nvSpPr>
            <p:spPr>
              <a:xfrm>
                <a:off x="7548473" y="4710550"/>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1" y="11278"/>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82" name="Freeform: Shape 881">
                <a:extLst>
                  <a:ext uri="{FF2B5EF4-FFF2-40B4-BE49-F238E27FC236}">
                    <a16:creationId xmlns:a16="http://schemas.microsoft.com/office/drawing/2014/main" id="{91AFC992-A8D9-E79F-0D78-A96789F31791}"/>
                  </a:ext>
                </a:extLst>
              </p:cNvPr>
              <p:cNvSpPr/>
              <p:nvPr/>
            </p:nvSpPr>
            <p:spPr>
              <a:xfrm>
                <a:off x="6704463" y="4890097"/>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900"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883" name="Freeform: Shape 882">
                <a:extLst>
                  <a:ext uri="{FF2B5EF4-FFF2-40B4-BE49-F238E27FC236}">
                    <a16:creationId xmlns:a16="http://schemas.microsoft.com/office/drawing/2014/main" id="{C05929B3-31A3-EF68-0F10-090618100E39}"/>
                  </a:ext>
                </a:extLst>
              </p:cNvPr>
              <p:cNvSpPr/>
              <p:nvPr/>
            </p:nvSpPr>
            <p:spPr>
              <a:xfrm>
                <a:off x="6635692" y="528043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5"/>
                      <a:pt x="1613" y="12706"/>
                      <a:pt x="850" y="11277"/>
                    </a:cubicBezTo>
                    <a:cubicBezTo>
                      <a:pt x="-2483" y="4324"/>
                      <a:pt x="4565" y="-2343"/>
                      <a:pt x="11899" y="800"/>
                    </a:cubicBezTo>
                    <a:cubicBezTo>
                      <a:pt x="13423" y="1467"/>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84" name="Freeform: Shape 883">
                <a:extLst>
                  <a:ext uri="{FF2B5EF4-FFF2-40B4-BE49-F238E27FC236}">
                    <a16:creationId xmlns:a16="http://schemas.microsoft.com/office/drawing/2014/main" id="{00F0651E-09BF-7A15-8C9E-97A10191B179}"/>
                  </a:ext>
                </a:extLst>
              </p:cNvPr>
              <p:cNvSpPr/>
              <p:nvPr/>
            </p:nvSpPr>
            <p:spPr>
              <a:xfrm>
                <a:off x="6621881" y="553827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900"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85" name="Freeform: Shape 884">
                <a:extLst>
                  <a:ext uri="{FF2B5EF4-FFF2-40B4-BE49-F238E27FC236}">
                    <a16:creationId xmlns:a16="http://schemas.microsoft.com/office/drawing/2014/main" id="{1B124563-49BF-8AE4-DA93-DE5A0BAA3FCE}"/>
                  </a:ext>
                </a:extLst>
              </p:cNvPr>
              <p:cNvSpPr/>
              <p:nvPr/>
            </p:nvSpPr>
            <p:spPr>
              <a:xfrm>
                <a:off x="6346037" y="5407876"/>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4"/>
                      <a:pt x="1517" y="12706"/>
                      <a:pt x="851" y="11277"/>
                    </a:cubicBezTo>
                    <a:cubicBezTo>
                      <a:pt x="-2483" y="4324"/>
                      <a:pt x="4565" y="-2343"/>
                      <a:pt x="11899" y="800"/>
                    </a:cubicBezTo>
                    <a:cubicBezTo>
                      <a:pt x="13423" y="1466"/>
                      <a:pt x="14661"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886" name="Freeform: Shape 885">
                <a:extLst>
                  <a:ext uri="{FF2B5EF4-FFF2-40B4-BE49-F238E27FC236}">
                    <a16:creationId xmlns:a16="http://schemas.microsoft.com/office/drawing/2014/main" id="{78421EC9-3C7F-DD59-E75F-3E4A2A051C06}"/>
                  </a:ext>
                </a:extLst>
              </p:cNvPr>
              <p:cNvSpPr/>
              <p:nvPr/>
            </p:nvSpPr>
            <p:spPr>
              <a:xfrm>
                <a:off x="5952083" y="439203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887" name="Freeform: Shape 886">
                <a:extLst>
                  <a:ext uri="{FF2B5EF4-FFF2-40B4-BE49-F238E27FC236}">
                    <a16:creationId xmlns:a16="http://schemas.microsoft.com/office/drawing/2014/main" id="{7A02A12C-E6BB-6FEC-68A1-CFEED8712C09}"/>
                  </a:ext>
                </a:extLst>
              </p:cNvPr>
              <p:cNvSpPr/>
              <p:nvPr/>
            </p:nvSpPr>
            <p:spPr>
              <a:xfrm>
                <a:off x="5904458" y="42067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grpSp>
      </p:grpSp>
      <p:sp>
        <p:nvSpPr>
          <p:cNvPr id="888" name="Graphic 19">
            <a:extLst>
              <a:ext uri="{FF2B5EF4-FFF2-40B4-BE49-F238E27FC236}">
                <a16:creationId xmlns:a16="http://schemas.microsoft.com/office/drawing/2014/main" id="{724C5EDF-624D-698A-C549-0D14D847F8E0}"/>
              </a:ext>
            </a:extLst>
          </p:cNvPr>
          <p:cNvSpPr>
            <a:spLocks/>
          </p:cNvSpPr>
          <p:nvPr userDrawn="1"/>
        </p:nvSpPr>
        <p:spPr>
          <a:xfrm>
            <a:off x="0" y="-38290"/>
            <a:ext cx="9144000" cy="5181790"/>
          </a:xfrm>
          <a:custGeom>
            <a:avLst/>
            <a:gdLst>
              <a:gd name="connsiteX0" fmla="*/ 0 w 8023383"/>
              <a:gd name="connsiteY0" fmla="*/ 0 h 5750814"/>
              <a:gd name="connsiteX1" fmla="*/ 8023384 w 8023383"/>
              <a:gd name="connsiteY1" fmla="*/ 0 h 5750814"/>
              <a:gd name="connsiteX2" fmla="*/ 8023384 w 8023383"/>
              <a:gd name="connsiteY2" fmla="*/ 5750814 h 5750814"/>
              <a:gd name="connsiteX3" fmla="*/ 0 w 8023383"/>
              <a:gd name="connsiteY3" fmla="*/ 5750814 h 5750814"/>
            </a:gdLst>
            <a:ahLst/>
            <a:cxnLst>
              <a:cxn ang="0">
                <a:pos x="connsiteX0" y="connsiteY0"/>
              </a:cxn>
              <a:cxn ang="0">
                <a:pos x="connsiteX1" y="connsiteY1"/>
              </a:cxn>
              <a:cxn ang="0">
                <a:pos x="connsiteX2" y="connsiteY2"/>
              </a:cxn>
              <a:cxn ang="0">
                <a:pos x="connsiteX3" y="connsiteY3"/>
              </a:cxn>
            </a:cxnLst>
            <a:rect l="l" t="t" r="r" b="b"/>
            <a:pathLst>
              <a:path w="8023383" h="5750814">
                <a:moveTo>
                  <a:pt x="0" y="0"/>
                </a:moveTo>
                <a:lnTo>
                  <a:pt x="8023384" y="0"/>
                </a:lnTo>
                <a:lnTo>
                  <a:pt x="8023384" y="5750814"/>
                </a:lnTo>
                <a:lnTo>
                  <a:pt x="0" y="5750814"/>
                </a:lnTo>
                <a:close/>
              </a:path>
            </a:pathLst>
          </a:custGeom>
          <a:solidFill>
            <a:srgbClr val="010101"/>
          </a:solidFill>
          <a:ln w="9525" cap="flat">
            <a:noFill/>
            <a:prstDash val="solid"/>
            <a:miter/>
          </a:ln>
        </p:spPr>
        <p:txBody>
          <a:bodyPr rtlCol="0" anchor="ctr"/>
          <a:lstStyle/>
          <a:p>
            <a:endParaRPr lang="en-IN" sz="1050" dirty="0"/>
          </a:p>
        </p:txBody>
      </p:sp>
      <p:grpSp>
        <p:nvGrpSpPr>
          <p:cNvPr id="889" name="Graphic 22">
            <a:extLst>
              <a:ext uri="{FF2B5EF4-FFF2-40B4-BE49-F238E27FC236}">
                <a16:creationId xmlns:a16="http://schemas.microsoft.com/office/drawing/2014/main" id="{ED53AC1F-02A9-C076-9276-CCBE664D3349}"/>
              </a:ext>
            </a:extLst>
          </p:cNvPr>
          <p:cNvGrpSpPr>
            <a:grpSpLocks/>
          </p:cNvGrpSpPr>
          <p:nvPr userDrawn="1"/>
        </p:nvGrpSpPr>
        <p:grpSpPr>
          <a:xfrm>
            <a:off x="-3014663" y="-1571625"/>
            <a:ext cx="15016163" cy="9215438"/>
            <a:chOff x="890593" y="361912"/>
            <a:chExt cx="10409096" cy="6134747"/>
          </a:xfrm>
          <a:solidFill>
            <a:srgbClr val="FFFFFF"/>
          </a:solidFill>
        </p:grpSpPr>
        <p:grpSp>
          <p:nvGrpSpPr>
            <p:cNvPr id="890" name="Graphic 22">
              <a:extLst>
                <a:ext uri="{FF2B5EF4-FFF2-40B4-BE49-F238E27FC236}">
                  <a16:creationId xmlns:a16="http://schemas.microsoft.com/office/drawing/2014/main" id="{1F1FC721-1ECC-B45C-CA1B-49CC41E2B1F5}"/>
                </a:ext>
              </a:extLst>
            </p:cNvPr>
            <p:cNvGrpSpPr>
              <a:grpSpLocks/>
            </p:cNvGrpSpPr>
            <p:nvPr/>
          </p:nvGrpSpPr>
          <p:grpSpPr>
            <a:xfrm>
              <a:off x="890593" y="361912"/>
              <a:ext cx="10408906" cy="6134747"/>
              <a:chOff x="890593" y="361912"/>
              <a:chExt cx="10408906" cy="6134747"/>
            </a:xfrm>
            <a:solidFill>
              <a:srgbClr val="FFFFFF"/>
            </a:solidFill>
          </p:grpSpPr>
          <p:sp>
            <p:nvSpPr>
              <p:cNvPr id="1329" name="Freeform: Shape 1328">
                <a:extLst>
                  <a:ext uri="{FF2B5EF4-FFF2-40B4-BE49-F238E27FC236}">
                    <a16:creationId xmlns:a16="http://schemas.microsoft.com/office/drawing/2014/main" id="{12679EF2-FAD3-80D3-B5AC-89DB23CEB3C7}"/>
                  </a:ext>
                </a:extLst>
              </p:cNvPr>
              <p:cNvSpPr>
                <a:spLocks/>
              </p:cNvSpPr>
              <p:nvPr/>
            </p:nvSpPr>
            <p:spPr>
              <a:xfrm rot="-3747056">
                <a:off x="10250209" y="1056007"/>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330" name="Freeform: Shape 1329">
                <a:extLst>
                  <a:ext uri="{FF2B5EF4-FFF2-40B4-BE49-F238E27FC236}">
                    <a16:creationId xmlns:a16="http://schemas.microsoft.com/office/drawing/2014/main" id="{AB151E5D-409E-CA04-56C5-E28A18AF1910}"/>
                  </a:ext>
                </a:extLst>
              </p:cNvPr>
              <p:cNvSpPr>
                <a:spLocks/>
              </p:cNvSpPr>
              <p:nvPr/>
            </p:nvSpPr>
            <p:spPr>
              <a:xfrm>
                <a:off x="8636895" y="109562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1" name="Freeform: Shape 1330">
                <a:extLst>
                  <a:ext uri="{FF2B5EF4-FFF2-40B4-BE49-F238E27FC236}">
                    <a16:creationId xmlns:a16="http://schemas.microsoft.com/office/drawing/2014/main" id="{86A146E5-CAF6-7EF5-5904-2D3252B442E0}"/>
                  </a:ext>
                </a:extLst>
              </p:cNvPr>
              <p:cNvSpPr>
                <a:spLocks/>
              </p:cNvSpPr>
              <p:nvPr/>
            </p:nvSpPr>
            <p:spPr>
              <a:xfrm>
                <a:off x="8381625" y="124268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2" name="Freeform: Shape 1331">
                <a:extLst>
                  <a:ext uri="{FF2B5EF4-FFF2-40B4-BE49-F238E27FC236}">
                    <a16:creationId xmlns:a16="http://schemas.microsoft.com/office/drawing/2014/main" id="{6CDBD2D1-009B-1A3A-E609-1B1902F862A6}"/>
                  </a:ext>
                </a:extLst>
              </p:cNvPr>
              <p:cNvSpPr>
                <a:spLocks/>
              </p:cNvSpPr>
              <p:nvPr/>
            </p:nvSpPr>
            <p:spPr>
              <a:xfrm>
                <a:off x="8340858" y="107809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33" name="Freeform: Shape 1332">
                <a:extLst>
                  <a:ext uri="{FF2B5EF4-FFF2-40B4-BE49-F238E27FC236}">
                    <a16:creationId xmlns:a16="http://schemas.microsoft.com/office/drawing/2014/main" id="{A9549E01-0570-FBCA-7B5B-AF93DC5EE804}"/>
                  </a:ext>
                </a:extLst>
              </p:cNvPr>
              <p:cNvSpPr>
                <a:spLocks/>
              </p:cNvSpPr>
              <p:nvPr/>
            </p:nvSpPr>
            <p:spPr>
              <a:xfrm>
                <a:off x="8017008" y="72357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34" name="Freeform: Shape 1333">
                <a:extLst>
                  <a:ext uri="{FF2B5EF4-FFF2-40B4-BE49-F238E27FC236}">
                    <a16:creationId xmlns:a16="http://schemas.microsoft.com/office/drawing/2014/main" id="{57EE295B-5B55-9E5F-2750-7345796AEA09}"/>
                  </a:ext>
                </a:extLst>
              </p:cNvPr>
              <p:cNvSpPr>
                <a:spLocks/>
              </p:cNvSpPr>
              <p:nvPr/>
            </p:nvSpPr>
            <p:spPr>
              <a:xfrm>
                <a:off x="7176045" y="7592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5" name="Freeform: Shape 1334">
                <a:extLst>
                  <a:ext uri="{FF2B5EF4-FFF2-40B4-BE49-F238E27FC236}">
                    <a16:creationId xmlns:a16="http://schemas.microsoft.com/office/drawing/2014/main" id="{09925EF8-CD70-CE94-C979-BAC5255E7C88}"/>
                  </a:ext>
                </a:extLst>
              </p:cNvPr>
              <p:cNvSpPr>
                <a:spLocks/>
              </p:cNvSpPr>
              <p:nvPr/>
            </p:nvSpPr>
            <p:spPr>
              <a:xfrm>
                <a:off x="7029837" y="143718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6" name="Freeform: Shape 1335">
                <a:extLst>
                  <a:ext uri="{FF2B5EF4-FFF2-40B4-BE49-F238E27FC236}">
                    <a16:creationId xmlns:a16="http://schemas.microsoft.com/office/drawing/2014/main" id="{D100D610-741F-F595-3BEE-E8127145EB23}"/>
                  </a:ext>
                </a:extLst>
              </p:cNvPr>
              <p:cNvSpPr>
                <a:spLocks/>
              </p:cNvSpPr>
              <p:nvPr/>
            </p:nvSpPr>
            <p:spPr>
              <a:xfrm>
                <a:off x="7769453" y="1758753"/>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37" name="Freeform: Shape 1336">
                <a:extLst>
                  <a:ext uri="{FF2B5EF4-FFF2-40B4-BE49-F238E27FC236}">
                    <a16:creationId xmlns:a16="http://schemas.microsoft.com/office/drawing/2014/main" id="{317B5844-48EB-0841-D1FC-D675D65B81AF}"/>
                  </a:ext>
                </a:extLst>
              </p:cNvPr>
              <p:cNvSpPr>
                <a:spLocks/>
              </p:cNvSpPr>
              <p:nvPr/>
            </p:nvSpPr>
            <p:spPr>
              <a:xfrm>
                <a:off x="9372892" y="196525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8" name="Freeform: Shape 1337">
                <a:extLst>
                  <a:ext uri="{FF2B5EF4-FFF2-40B4-BE49-F238E27FC236}">
                    <a16:creationId xmlns:a16="http://schemas.microsoft.com/office/drawing/2014/main" id="{D3892F50-FF76-D292-005C-1C48C31CDBD8}"/>
                  </a:ext>
                </a:extLst>
              </p:cNvPr>
              <p:cNvSpPr>
                <a:spLocks/>
              </p:cNvSpPr>
              <p:nvPr/>
            </p:nvSpPr>
            <p:spPr>
              <a:xfrm>
                <a:off x="9612636" y="177904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39" name="Freeform: Shape 1338">
                <a:extLst>
                  <a:ext uri="{FF2B5EF4-FFF2-40B4-BE49-F238E27FC236}">
                    <a16:creationId xmlns:a16="http://schemas.microsoft.com/office/drawing/2014/main" id="{8FB4FA0B-83FA-A11B-BF06-D730E80732CF}"/>
                  </a:ext>
                </a:extLst>
              </p:cNvPr>
              <p:cNvSpPr>
                <a:spLocks/>
              </p:cNvSpPr>
              <p:nvPr/>
            </p:nvSpPr>
            <p:spPr>
              <a:xfrm>
                <a:off x="10057834" y="1332223"/>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40" name="Freeform: Shape 1339">
                <a:extLst>
                  <a:ext uri="{FF2B5EF4-FFF2-40B4-BE49-F238E27FC236}">
                    <a16:creationId xmlns:a16="http://schemas.microsoft.com/office/drawing/2014/main" id="{3EC20E0D-61E8-B878-2604-EA34181851C3}"/>
                  </a:ext>
                </a:extLst>
              </p:cNvPr>
              <p:cNvSpPr>
                <a:spLocks/>
              </p:cNvSpPr>
              <p:nvPr/>
            </p:nvSpPr>
            <p:spPr>
              <a:xfrm>
                <a:off x="10201662" y="1167536"/>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41" name="Freeform: Shape 1340">
                <a:extLst>
                  <a:ext uri="{FF2B5EF4-FFF2-40B4-BE49-F238E27FC236}">
                    <a16:creationId xmlns:a16="http://schemas.microsoft.com/office/drawing/2014/main" id="{245C7D7F-F156-7918-D6A5-99F96F851458}"/>
                  </a:ext>
                </a:extLst>
              </p:cNvPr>
              <p:cNvSpPr>
                <a:spLocks/>
              </p:cNvSpPr>
              <p:nvPr/>
            </p:nvSpPr>
            <p:spPr>
              <a:xfrm>
                <a:off x="10544847" y="202583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42" name="Freeform: Shape 1341">
                <a:extLst>
                  <a:ext uri="{FF2B5EF4-FFF2-40B4-BE49-F238E27FC236}">
                    <a16:creationId xmlns:a16="http://schemas.microsoft.com/office/drawing/2014/main" id="{91900DF8-7058-A0C8-4B07-26A34448CB30}"/>
                  </a:ext>
                </a:extLst>
              </p:cNvPr>
              <p:cNvSpPr>
                <a:spLocks/>
              </p:cNvSpPr>
              <p:nvPr/>
            </p:nvSpPr>
            <p:spPr>
              <a:xfrm>
                <a:off x="10464076" y="208231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43" name="Freeform: Shape 1342">
                <a:extLst>
                  <a:ext uri="{FF2B5EF4-FFF2-40B4-BE49-F238E27FC236}">
                    <a16:creationId xmlns:a16="http://schemas.microsoft.com/office/drawing/2014/main" id="{9BF2E417-E168-2535-B83C-DC6A585AE866}"/>
                  </a:ext>
                </a:extLst>
              </p:cNvPr>
              <p:cNvSpPr>
                <a:spLocks/>
              </p:cNvSpPr>
              <p:nvPr/>
            </p:nvSpPr>
            <p:spPr>
              <a:xfrm>
                <a:off x="10678674" y="195420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518"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44" name="Freeform: Shape 1343">
                <a:extLst>
                  <a:ext uri="{FF2B5EF4-FFF2-40B4-BE49-F238E27FC236}">
                    <a16:creationId xmlns:a16="http://schemas.microsoft.com/office/drawing/2014/main" id="{435AE0C7-9608-0FF5-76C2-4089F66E18F2}"/>
                  </a:ext>
                </a:extLst>
              </p:cNvPr>
              <p:cNvSpPr>
                <a:spLocks/>
              </p:cNvSpPr>
              <p:nvPr/>
            </p:nvSpPr>
            <p:spPr>
              <a:xfrm>
                <a:off x="9857047" y="3545262"/>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662" y="12706"/>
                      <a:pt x="15424" y="11278"/>
                    </a:cubicBezTo>
                    <a:cubicBezTo>
                      <a:pt x="18758" y="4324"/>
                      <a:pt x="11709" y="-2343"/>
                      <a:pt x="4375" y="800"/>
                    </a:cubicBezTo>
                    <a:cubicBezTo>
                      <a:pt x="2756"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45" name="Freeform: Shape 1344">
                <a:extLst>
                  <a:ext uri="{FF2B5EF4-FFF2-40B4-BE49-F238E27FC236}">
                    <a16:creationId xmlns:a16="http://schemas.microsoft.com/office/drawing/2014/main" id="{DF211354-3273-815C-2FFB-6F1CD5CB960A}"/>
                  </a:ext>
                </a:extLst>
              </p:cNvPr>
              <p:cNvSpPr>
                <a:spLocks/>
              </p:cNvSpPr>
              <p:nvPr/>
            </p:nvSpPr>
            <p:spPr>
              <a:xfrm rot="-3747056">
                <a:off x="9809954" y="3246578"/>
                <a:ext cx="14668" cy="16192"/>
              </a:xfrm>
              <a:custGeom>
                <a:avLst/>
                <a:gdLst>
                  <a:gd name="connsiteX0" fmla="*/ 14668 w 14668"/>
                  <a:gd name="connsiteY0" fmla="*/ 8096 h 16192"/>
                  <a:gd name="connsiteX1" fmla="*/ 7334 w 14668"/>
                  <a:gd name="connsiteY1" fmla="*/ 16192 h 16192"/>
                  <a:gd name="connsiteX2" fmla="*/ -1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4" y="16192"/>
                      <a:pt x="7334" y="16192"/>
                    </a:cubicBezTo>
                    <a:cubicBezTo>
                      <a:pt x="3283" y="16192"/>
                      <a:pt x="-1" y="12568"/>
                      <a:pt x="-1" y="8096"/>
                    </a:cubicBezTo>
                    <a:cubicBezTo>
                      <a:pt x="-1"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346" name="Freeform: Shape 1345">
                <a:extLst>
                  <a:ext uri="{FF2B5EF4-FFF2-40B4-BE49-F238E27FC236}">
                    <a16:creationId xmlns:a16="http://schemas.microsoft.com/office/drawing/2014/main" id="{B848A580-0431-DA52-5C8D-CDE44CB141E7}"/>
                  </a:ext>
                </a:extLst>
              </p:cNvPr>
              <p:cNvSpPr>
                <a:spLocks/>
              </p:cNvSpPr>
              <p:nvPr/>
            </p:nvSpPr>
            <p:spPr>
              <a:xfrm>
                <a:off x="9466236" y="33399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47" name="Freeform: Shape 1346">
                <a:extLst>
                  <a:ext uri="{FF2B5EF4-FFF2-40B4-BE49-F238E27FC236}">
                    <a16:creationId xmlns:a16="http://schemas.microsoft.com/office/drawing/2014/main" id="{73ACE54D-A1A6-95FE-0984-D1DE2CDF5918}"/>
                  </a:ext>
                </a:extLst>
              </p:cNvPr>
              <p:cNvSpPr>
                <a:spLocks/>
              </p:cNvSpPr>
              <p:nvPr/>
            </p:nvSpPr>
            <p:spPr>
              <a:xfrm>
                <a:off x="8586222" y="2854699"/>
                <a:ext cx="16273" cy="15410"/>
              </a:xfrm>
              <a:custGeom>
                <a:avLst/>
                <a:gdLst>
                  <a:gd name="connsiteX0" fmla="*/ 851 w 16273"/>
                  <a:gd name="connsiteY0" fmla="*/ 4134 h 15410"/>
                  <a:gd name="connsiteX1" fmla="*/ 11899 w 16273"/>
                  <a:gd name="connsiteY1" fmla="*/ 14611 h 15410"/>
                  <a:gd name="connsiteX2" fmla="*/ 15424 w 16273"/>
                  <a:gd name="connsiteY2" fmla="*/ 11278 h 15410"/>
                  <a:gd name="connsiteX3" fmla="*/ 4375 w 16273"/>
                  <a:gd name="connsiteY3" fmla="*/ 800 h 15410"/>
                  <a:gd name="connsiteX4" fmla="*/ 851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1" y="4134"/>
                    </a:moveTo>
                    <a:cubicBezTo>
                      <a:pt x="-2483" y="11087"/>
                      <a:pt x="4565" y="17754"/>
                      <a:pt x="11899" y="14611"/>
                    </a:cubicBezTo>
                    <a:cubicBezTo>
                      <a:pt x="13423" y="13945"/>
                      <a:pt x="14757" y="12706"/>
                      <a:pt x="15424" y="11278"/>
                    </a:cubicBezTo>
                    <a:cubicBezTo>
                      <a:pt x="18757" y="4324"/>
                      <a:pt x="11709" y="-2343"/>
                      <a:pt x="4375" y="800"/>
                    </a:cubicBezTo>
                    <a:cubicBezTo>
                      <a:pt x="2851" y="1466"/>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348" name="Freeform: Shape 1347">
                <a:extLst>
                  <a:ext uri="{FF2B5EF4-FFF2-40B4-BE49-F238E27FC236}">
                    <a16:creationId xmlns:a16="http://schemas.microsoft.com/office/drawing/2014/main" id="{57E653BD-DA6F-E3AB-3926-A8B60707E350}"/>
                  </a:ext>
                </a:extLst>
              </p:cNvPr>
              <p:cNvSpPr>
                <a:spLocks/>
              </p:cNvSpPr>
              <p:nvPr/>
            </p:nvSpPr>
            <p:spPr>
              <a:xfrm>
                <a:off x="8952839" y="24902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49" name="Freeform: Shape 1348">
                <a:extLst>
                  <a:ext uri="{FF2B5EF4-FFF2-40B4-BE49-F238E27FC236}">
                    <a16:creationId xmlns:a16="http://schemas.microsoft.com/office/drawing/2014/main" id="{465E88AF-08AA-5415-3DA1-E871685DBF0A}"/>
                  </a:ext>
                </a:extLst>
              </p:cNvPr>
              <p:cNvSpPr>
                <a:spLocks/>
              </p:cNvSpPr>
              <p:nvPr/>
            </p:nvSpPr>
            <p:spPr>
              <a:xfrm>
                <a:off x="8900166" y="246398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0" name="Freeform: Shape 1349">
                <a:extLst>
                  <a:ext uri="{FF2B5EF4-FFF2-40B4-BE49-F238E27FC236}">
                    <a16:creationId xmlns:a16="http://schemas.microsoft.com/office/drawing/2014/main" id="{91C7C166-22C2-EC5B-2229-FF8B3CD011CA}"/>
                  </a:ext>
                </a:extLst>
              </p:cNvPr>
              <p:cNvSpPr>
                <a:spLocks/>
              </p:cNvSpPr>
              <p:nvPr/>
            </p:nvSpPr>
            <p:spPr>
              <a:xfrm>
                <a:off x="5595943" y="12123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1" name="Freeform: Shape 1350">
                <a:extLst>
                  <a:ext uri="{FF2B5EF4-FFF2-40B4-BE49-F238E27FC236}">
                    <a16:creationId xmlns:a16="http://schemas.microsoft.com/office/drawing/2014/main" id="{09396C40-53B6-5517-F08E-BF0BDBAC3F5B}"/>
                  </a:ext>
                </a:extLst>
              </p:cNvPr>
              <p:cNvSpPr>
                <a:spLocks/>
              </p:cNvSpPr>
              <p:nvPr/>
            </p:nvSpPr>
            <p:spPr>
              <a:xfrm>
                <a:off x="4191768" y="111619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52" name="Freeform: Shape 1351">
                <a:extLst>
                  <a:ext uri="{FF2B5EF4-FFF2-40B4-BE49-F238E27FC236}">
                    <a16:creationId xmlns:a16="http://schemas.microsoft.com/office/drawing/2014/main" id="{27C055DB-4657-78D3-98E3-5EB0CAAB47D0}"/>
                  </a:ext>
                </a:extLst>
              </p:cNvPr>
              <p:cNvSpPr>
                <a:spLocks/>
              </p:cNvSpPr>
              <p:nvPr/>
            </p:nvSpPr>
            <p:spPr>
              <a:xfrm>
                <a:off x="3340328" y="135355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3" name="Freeform: Shape 1352">
                <a:extLst>
                  <a:ext uri="{FF2B5EF4-FFF2-40B4-BE49-F238E27FC236}">
                    <a16:creationId xmlns:a16="http://schemas.microsoft.com/office/drawing/2014/main" id="{B323856C-3001-94B4-EEBE-83EF34872162}"/>
                  </a:ext>
                </a:extLst>
              </p:cNvPr>
              <p:cNvSpPr>
                <a:spLocks/>
              </p:cNvSpPr>
              <p:nvPr/>
            </p:nvSpPr>
            <p:spPr>
              <a:xfrm>
                <a:off x="3363664" y="171293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4" name="Freeform: Shape 1353">
                <a:extLst>
                  <a:ext uri="{FF2B5EF4-FFF2-40B4-BE49-F238E27FC236}">
                    <a16:creationId xmlns:a16="http://schemas.microsoft.com/office/drawing/2014/main" id="{3063AD26-AF6F-2C20-D4EB-7EAA21ADAA85}"/>
                  </a:ext>
                </a:extLst>
              </p:cNvPr>
              <p:cNvSpPr>
                <a:spLocks/>
              </p:cNvSpPr>
              <p:nvPr/>
            </p:nvSpPr>
            <p:spPr>
              <a:xfrm>
                <a:off x="3109823" y="169645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5" name="Freeform: Shape 1354">
                <a:extLst>
                  <a:ext uri="{FF2B5EF4-FFF2-40B4-BE49-F238E27FC236}">
                    <a16:creationId xmlns:a16="http://schemas.microsoft.com/office/drawing/2014/main" id="{A3F36424-D570-89AD-900D-4000D2D1F650}"/>
                  </a:ext>
                </a:extLst>
              </p:cNvPr>
              <p:cNvSpPr>
                <a:spLocks/>
              </p:cNvSpPr>
              <p:nvPr/>
            </p:nvSpPr>
            <p:spPr>
              <a:xfrm rot="-3747056">
                <a:off x="3110543" y="1598738"/>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356" name="Freeform: Shape 1355">
                <a:extLst>
                  <a:ext uri="{FF2B5EF4-FFF2-40B4-BE49-F238E27FC236}">
                    <a16:creationId xmlns:a16="http://schemas.microsoft.com/office/drawing/2014/main" id="{437F3EB6-14DE-9526-62E0-AF326D207ED1}"/>
                  </a:ext>
                </a:extLst>
              </p:cNvPr>
              <p:cNvSpPr>
                <a:spLocks/>
              </p:cNvSpPr>
              <p:nvPr/>
            </p:nvSpPr>
            <p:spPr>
              <a:xfrm>
                <a:off x="2971711" y="105818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7" name="Freeform: Shape 1356">
                <a:extLst>
                  <a:ext uri="{FF2B5EF4-FFF2-40B4-BE49-F238E27FC236}">
                    <a16:creationId xmlns:a16="http://schemas.microsoft.com/office/drawing/2014/main" id="{384A8036-75A4-61DC-67EA-9A174C3008AC}"/>
                  </a:ext>
                </a:extLst>
              </p:cNvPr>
              <p:cNvSpPr>
                <a:spLocks/>
              </p:cNvSpPr>
              <p:nvPr/>
            </p:nvSpPr>
            <p:spPr>
              <a:xfrm>
                <a:off x="2653861" y="95417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8" name="Freeform: Shape 1357">
                <a:extLst>
                  <a:ext uri="{FF2B5EF4-FFF2-40B4-BE49-F238E27FC236}">
                    <a16:creationId xmlns:a16="http://schemas.microsoft.com/office/drawing/2014/main" id="{0200652B-722F-7066-096B-D9E2BD4351A1}"/>
                  </a:ext>
                </a:extLst>
              </p:cNvPr>
              <p:cNvSpPr>
                <a:spLocks/>
              </p:cNvSpPr>
              <p:nvPr/>
            </p:nvSpPr>
            <p:spPr>
              <a:xfrm>
                <a:off x="1935676" y="133241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59" name="Freeform: Shape 1358">
                <a:extLst>
                  <a:ext uri="{FF2B5EF4-FFF2-40B4-BE49-F238E27FC236}">
                    <a16:creationId xmlns:a16="http://schemas.microsoft.com/office/drawing/2014/main" id="{74353322-9FDD-3CDE-FC15-16E9D763A549}"/>
                  </a:ext>
                </a:extLst>
              </p:cNvPr>
              <p:cNvSpPr>
                <a:spLocks/>
              </p:cNvSpPr>
              <p:nvPr/>
            </p:nvSpPr>
            <p:spPr>
              <a:xfrm>
                <a:off x="1769846" y="193363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60" name="Freeform: Shape 1359">
                <a:extLst>
                  <a:ext uri="{FF2B5EF4-FFF2-40B4-BE49-F238E27FC236}">
                    <a16:creationId xmlns:a16="http://schemas.microsoft.com/office/drawing/2014/main" id="{D511B875-78F6-5700-B8B3-0877E2E7A942}"/>
                  </a:ext>
                </a:extLst>
              </p:cNvPr>
              <p:cNvSpPr>
                <a:spLocks/>
              </p:cNvSpPr>
              <p:nvPr/>
            </p:nvSpPr>
            <p:spPr>
              <a:xfrm>
                <a:off x="1939201" y="244636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1" name="Freeform: Shape 1360">
                <a:extLst>
                  <a:ext uri="{FF2B5EF4-FFF2-40B4-BE49-F238E27FC236}">
                    <a16:creationId xmlns:a16="http://schemas.microsoft.com/office/drawing/2014/main" id="{AC4D2595-3584-F972-CFFB-D5739489CDDD}"/>
                  </a:ext>
                </a:extLst>
              </p:cNvPr>
              <p:cNvSpPr>
                <a:spLocks/>
              </p:cNvSpPr>
              <p:nvPr/>
            </p:nvSpPr>
            <p:spPr>
              <a:xfrm>
                <a:off x="2619857" y="267153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2" name="Freeform: Shape 1361">
                <a:extLst>
                  <a:ext uri="{FF2B5EF4-FFF2-40B4-BE49-F238E27FC236}">
                    <a16:creationId xmlns:a16="http://schemas.microsoft.com/office/drawing/2014/main" id="{E70B351C-817B-3F3D-A6CD-D65263AADE2A}"/>
                  </a:ext>
                </a:extLst>
              </p:cNvPr>
              <p:cNvSpPr>
                <a:spLocks/>
              </p:cNvSpPr>
              <p:nvPr/>
            </p:nvSpPr>
            <p:spPr>
              <a:xfrm>
                <a:off x="2680912" y="285422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63" name="Freeform: Shape 1362">
                <a:extLst>
                  <a:ext uri="{FF2B5EF4-FFF2-40B4-BE49-F238E27FC236}">
                    <a16:creationId xmlns:a16="http://schemas.microsoft.com/office/drawing/2014/main" id="{432D9B81-570A-167B-C107-980D74A42268}"/>
                  </a:ext>
                </a:extLst>
              </p:cNvPr>
              <p:cNvSpPr>
                <a:spLocks/>
              </p:cNvSpPr>
              <p:nvPr/>
            </p:nvSpPr>
            <p:spPr>
              <a:xfrm>
                <a:off x="1860238" y="3349428"/>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364" name="Freeform: Shape 1363">
                <a:extLst>
                  <a:ext uri="{FF2B5EF4-FFF2-40B4-BE49-F238E27FC236}">
                    <a16:creationId xmlns:a16="http://schemas.microsoft.com/office/drawing/2014/main" id="{F0121DCA-40B8-883E-F4EC-839BB5DEF672}"/>
                  </a:ext>
                </a:extLst>
              </p:cNvPr>
              <p:cNvSpPr>
                <a:spLocks/>
              </p:cNvSpPr>
              <p:nvPr/>
            </p:nvSpPr>
            <p:spPr>
              <a:xfrm>
                <a:off x="1742414" y="3398196"/>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5" name="Freeform: Shape 1364">
                <a:extLst>
                  <a:ext uri="{FF2B5EF4-FFF2-40B4-BE49-F238E27FC236}">
                    <a16:creationId xmlns:a16="http://schemas.microsoft.com/office/drawing/2014/main" id="{134BF1EE-A884-00D9-1CD6-70BFE7D1E7B0}"/>
                  </a:ext>
                </a:extLst>
              </p:cNvPr>
              <p:cNvSpPr>
                <a:spLocks/>
              </p:cNvSpPr>
              <p:nvPr/>
            </p:nvSpPr>
            <p:spPr>
              <a:xfrm>
                <a:off x="2916656" y="270553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6" name="Freeform: Shape 1365">
                <a:extLst>
                  <a:ext uri="{FF2B5EF4-FFF2-40B4-BE49-F238E27FC236}">
                    <a16:creationId xmlns:a16="http://schemas.microsoft.com/office/drawing/2014/main" id="{EC068F36-2CF3-7E55-60C0-E30C0DF6089E}"/>
                  </a:ext>
                </a:extLst>
              </p:cNvPr>
              <p:cNvSpPr>
                <a:spLocks/>
              </p:cNvSpPr>
              <p:nvPr/>
            </p:nvSpPr>
            <p:spPr>
              <a:xfrm>
                <a:off x="2742634" y="310787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7" name="Freeform: Shape 1366">
                <a:extLst>
                  <a:ext uri="{FF2B5EF4-FFF2-40B4-BE49-F238E27FC236}">
                    <a16:creationId xmlns:a16="http://schemas.microsoft.com/office/drawing/2014/main" id="{FB92D2A6-A773-6FCE-F247-D1E23D615530}"/>
                  </a:ext>
                </a:extLst>
              </p:cNvPr>
              <p:cNvSpPr>
                <a:spLocks/>
              </p:cNvSpPr>
              <p:nvPr/>
            </p:nvSpPr>
            <p:spPr>
              <a:xfrm>
                <a:off x="2653195" y="326141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8" name="Freeform: Shape 1367">
                <a:extLst>
                  <a:ext uri="{FF2B5EF4-FFF2-40B4-BE49-F238E27FC236}">
                    <a16:creationId xmlns:a16="http://schemas.microsoft.com/office/drawing/2014/main" id="{9FE7329A-8FE2-16F9-1C89-E9E04AB568B2}"/>
                  </a:ext>
                </a:extLst>
              </p:cNvPr>
              <p:cNvSpPr>
                <a:spLocks/>
              </p:cNvSpPr>
              <p:nvPr/>
            </p:nvSpPr>
            <p:spPr>
              <a:xfrm>
                <a:off x="2343251" y="354069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69" name="Freeform: Shape 1368">
                <a:extLst>
                  <a:ext uri="{FF2B5EF4-FFF2-40B4-BE49-F238E27FC236}">
                    <a16:creationId xmlns:a16="http://schemas.microsoft.com/office/drawing/2014/main" id="{E13C2826-8AF5-1DB4-EE85-C19D580EEC93}"/>
                  </a:ext>
                </a:extLst>
              </p:cNvPr>
              <p:cNvSpPr>
                <a:spLocks/>
              </p:cNvSpPr>
              <p:nvPr/>
            </p:nvSpPr>
            <p:spPr>
              <a:xfrm>
                <a:off x="2251716" y="355907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0" name="Freeform: Shape 1369">
                <a:extLst>
                  <a:ext uri="{FF2B5EF4-FFF2-40B4-BE49-F238E27FC236}">
                    <a16:creationId xmlns:a16="http://schemas.microsoft.com/office/drawing/2014/main" id="{DA529A84-0293-2223-8185-0B0AD401E465}"/>
                  </a:ext>
                </a:extLst>
              </p:cNvPr>
              <p:cNvSpPr>
                <a:spLocks/>
              </p:cNvSpPr>
              <p:nvPr/>
            </p:nvSpPr>
            <p:spPr>
              <a:xfrm>
                <a:off x="2059406" y="340162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71" name="Freeform: Shape 1370">
                <a:extLst>
                  <a:ext uri="{FF2B5EF4-FFF2-40B4-BE49-F238E27FC236}">
                    <a16:creationId xmlns:a16="http://schemas.microsoft.com/office/drawing/2014/main" id="{6D5E8512-2435-C9B4-7183-EB192EFDE956}"/>
                  </a:ext>
                </a:extLst>
              </p:cNvPr>
              <p:cNvSpPr>
                <a:spLocks/>
              </p:cNvSpPr>
              <p:nvPr/>
            </p:nvSpPr>
            <p:spPr>
              <a:xfrm>
                <a:off x="1694027" y="300957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2" name="Freeform: Shape 1371">
                <a:extLst>
                  <a:ext uri="{FF2B5EF4-FFF2-40B4-BE49-F238E27FC236}">
                    <a16:creationId xmlns:a16="http://schemas.microsoft.com/office/drawing/2014/main" id="{4AC2785D-EF73-0392-33B4-8E69EC08D50C}"/>
                  </a:ext>
                </a:extLst>
              </p:cNvPr>
              <p:cNvSpPr>
                <a:spLocks/>
              </p:cNvSpPr>
              <p:nvPr/>
            </p:nvSpPr>
            <p:spPr>
              <a:xfrm>
                <a:off x="1572583" y="2785453"/>
                <a:ext cx="16274" cy="15410"/>
              </a:xfrm>
              <a:custGeom>
                <a:avLst/>
                <a:gdLst>
                  <a:gd name="connsiteX0" fmla="*/ 850 w 16274"/>
                  <a:gd name="connsiteY0" fmla="*/ 4134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3" name="Freeform: Shape 1372">
                <a:extLst>
                  <a:ext uri="{FF2B5EF4-FFF2-40B4-BE49-F238E27FC236}">
                    <a16:creationId xmlns:a16="http://schemas.microsoft.com/office/drawing/2014/main" id="{002999E8-9F43-CC5E-DE9A-82C2BA3554B8}"/>
                  </a:ext>
                </a:extLst>
              </p:cNvPr>
              <p:cNvSpPr>
                <a:spLocks/>
              </p:cNvSpPr>
              <p:nvPr/>
            </p:nvSpPr>
            <p:spPr>
              <a:xfrm>
                <a:off x="2021211" y="363060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4" name="Freeform: Shape 1373">
                <a:extLst>
                  <a:ext uri="{FF2B5EF4-FFF2-40B4-BE49-F238E27FC236}">
                    <a16:creationId xmlns:a16="http://schemas.microsoft.com/office/drawing/2014/main" id="{DF4A72FB-419C-D569-F856-F10A7BAB3887}"/>
                  </a:ext>
                </a:extLst>
              </p:cNvPr>
              <p:cNvSpPr>
                <a:spLocks/>
              </p:cNvSpPr>
              <p:nvPr/>
            </p:nvSpPr>
            <p:spPr>
              <a:xfrm>
                <a:off x="2124271" y="384749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5" name="Freeform: Shape 1374">
                <a:extLst>
                  <a:ext uri="{FF2B5EF4-FFF2-40B4-BE49-F238E27FC236}">
                    <a16:creationId xmlns:a16="http://schemas.microsoft.com/office/drawing/2014/main" id="{87855101-F904-A678-B917-80AD59672AD2}"/>
                  </a:ext>
                </a:extLst>
              </p:cNvPr>
              <p:cNvSpPr>
                <a:spLocks/>
              </p:cNvSpPr>
              <p:nvPr/>
            </p:nvSpPr>
            <p:spPr>
              <a:xfrm>
                <a:off x="2367826" y="4084567"/>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756"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76" name="Freeform: Shape 1375">
                <a:extLst>
                  <a:ext uri="{FF2B5EF4-FFF2-40B4-BE49-F238E27FC236}">
                    <a16:creationId xmlns:a16="http://schemas.microsoft.com/office/drawing/2014/main" id="{5A3EEE13-3B4A-0CAF-EF19-454656104FCE}"/>
                  </a:ext>
                </a:extLst>
              </p:cNvPr>
              <p:cNvSpPr>
                <a:spLocks/>
              </p:cNvSpPr>
              <p:nvPr/>
            </p:nvSpPr>
            <p:spPr>
              <a:xfrm>
                <a:off x="1997208" y="4315549"/>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7" name="Freeform: Shape 1376">
                <a:extLst>
                  <a:ext uri="{FF2B5EF4-FFF2-40B4-BE49-F238E27FC236}">
                    <a16:creationId xmlns:a16="http://schemas.microsoft.com/office/drawing/2014/main" id="{3C916D8B-B129-E774-98C9-359EA3DFBEFC}"/>
                  </a:ext>
                </a:extLst>
              </p:cNvPr>
              <p:cNvSpPr>
                <a:spLocks/>
              </p:cNvSpPr>
              <p:nvPr/>
            </p:nvSpPr>
            <p:spPr>
              <a:xfrm>
                <a:off x="1721745" y="404837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8" name="Freeform: Shape 1377">
                <a:extLst>
                  <a:ext uri="{FF2B5EF4-FFF2-40B4-BE49-F238E27FC236}">
                    <a16:creationId xmlns:a16="http://schemas.microsoft.com/office/drawing/2014/main" id="{3D96EFDB-CCCC-D1F7-8237-84F3593B9E6C}"/>
                  </a:ext>
                </a:extLst>
              </p:cNvPr>
              <p:cNvSpPr>
                <a:spLocks/>
              </p:cNvSpPr>
              <p:nvPr/>
            </p:nvSpPr>
            <p:spPr>
              <a:xfrm>
                <a:off x="1746034" y="324693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79" name="Freeform: Shape 1378">
                <a:extLst>
                  <a:ext uri="{FF2B5EF4-FFF2-40B4-BE49-F238E27FC236}">
                    <a16:creationId xmlns:a16="http://schemas.microsoft.com/office/drawing/2014/main" id="{1C1DC398-2E92-2EE7-407F-393BB9B60DDB}"/>
                  </a:ext>
                </a:extLst>
              </p:cNvPr>
              <p:cNvSpPr>
                <a:spLocks/>
              </p:cNvSpPr>
              <p:nvPr/>
            </p:nvSpPr>
            <p:spPr>
              <a:xfrm>
                <a:off x="1634877" y="264457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0" name="Freeform: Shape 1379">
                <a:extLst>
                  <a:ext uri="{FF2B5EF4-FFF2-40B4-BE49-F238E27FC236}">
                    <a16:creationId xmlns:a16="http://schemas.microsoft.com/office/drawing/2014/main" id="{AF7D6EDF-4CCC-0ACC-B662-D5D4375B080D}"/>
                  </a:ext>
                </a:extLst>
              </p:cNvPr>
              <p:cNvSpPr>
                <a:spLocks/>
              </p:cNvSpPr>
              <p:nvPr/>
            </p:nvSpPr>
            <p:spPr>
              <a:xfrm>
                <a:off x="1534388" y="202812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1" name="Freeform: Shape 1380">
                <a:extLst>
                  <a:ext uri="{FF2B5EF4-FFF2-40B4-BE49-F238E27FC236}">
                    <a16:creationId xmlns:a16="http://schemas.microsoft.com/office/drawing/2014/main" id="{5FB5DA8E-BBF5-0783-1C0E-D8AEBF533D14}"/>
                  </a:ext>
                </a:extLst>
              </p:cNvPr>
              <p:cNvSpPr>
                <a:spLocks/>
              </p:cNvSpPr>
              <p:nvPr/>
            </p:nvSpPr>
            <p:spPr>
              <a:xfrm>
                <a:off x="1455712" y="149224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2" name="Freeform: Shape 1381">
                <a:extLst>
                  <a:ext uri="{FF2B5EF4-FFF2-40B4-BE49-F238E27FC236}">
                    <a16:creationId xmlns:a16="http://schemas.microsoft.com/office/drawing/2014/main" id="{EDA79F3B-62EF-5569-4961-2FC2D2A54625}"/>
                  </a:ext>
                </a:extLst>
              </p:cNvPr>
              <p:cNvSpPr>
                <a:spLocks/>
              </p:cNvSpPr>
              <p:nvPr/>
            </p:nvSpPr>
            <p:spPr>
              <a:xfrm>
                <a:off x="1867763" y="9847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3" name="Freeform: Shape 1382">
                <a:extLst>
                  <a:ext uri="{FF2B5EF4-FFF2-40B4-BE49-F238E27FC236}">
                    <a16:creationId xmlns:a16="http://schemas.microsoft.com/office/drawing/2014/main" id="{7D070F8C-AD56-4D12-97EA-7578B26BF77E}"/>
                  </a:ext>
                </a:extLst>
              </p:cNvPr>
              <p:cNvSpPr>
                <a:spLocks/>
              </p:cNvSpPr>
              <p:nvPr/>
            </p:nvSpPr>
            <p:spPr>
              <a:xfrm>
                <a:off x="3579501" y="104399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84" name="Freeform: Shape 1383">
                <a:extLst>
                  <a:ext uri="{FF2B5EF4-FFF2-40B4-BE49-F238E27FC236}">
                    <a16:creationId xmlns:a16="http://schemas.microsoft.com/office/drawing/2014/main" id="{78852D24-7AA4-B6A1-66D1-47898E219D25}"/>
                  </a:ext>
                </a:extLst>
              </p:cNvPr>
              <p:cNvSpPr>
                <a:spLocks/>
              </p:cNvSpPr>
              <p:nvPr/>
            </p:nvSpPr>
            <p:spPr>
              <a:xfrm>
                <a:off x="4161192" y="128936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5" name="Freeform: Shape 1384">
                <a:extLst>
                  <a:ext uri="{FF2B5EF4-FFF2-40B4-BE49-F238E27FC236}">
                    <a16:creationId xmlns:a16="http://schemas.microsoft.com/office/drawing/2014/main" id="{1C945795-C3FA-A39D-5F1B-3051A01B0930}"/>
                  </a:ext>
                </a:extLst>
              </p:cNvPr>
              <p:cNvSpPr>
                <a:spLocks/>
              </p:cNvSpPr>
              <p:nvPr/>
            </p:nvSpPr>
            <p:spPr>
              <a:xfrm>
                <a:off x="5156079" y="10682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86" name="Freeform: Shape 1385">
                <a:extLst>
                  <a:ext uri="{FF2B5EF4-FFF2-40B4-BE49-F238E27FC236}">
                    <a16:creationId xmlns:a16="http://schemas.microsoft.com/office/drawing/2014/main" id="{CD9D645C-A220-3312-5344-3D6283220A4C}"/>
                  </a:ext>
                </a:extLst>
              </p:cNvPr>
              <p:cNvSpPr>
                <a:spLocks/>
              </p:cNvSpPr>
              <p:nvPr/>
            </p:nvSpPr>
            <p:spPr>
              <a:xfrm>
                <a:off x="5845784" y="92712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87" name="Freeform: Shape 1386">
                <a:extLst>
                  <a:ext uri="{FF2B5EF4-FFF2-40B4-BE49-F238E27FC236}">
                    <a16:creationId xmlns:a16="http://schemas.microsoft.com/office/drawing/2014/main" id="{CCBF7A55-677B-66F0-70A4-FF8391CC9FD7}"/>
                  </a:ext>
                </a:extLst>
              </p:cNvPr>
              <p:cNvSpPr>
                <a:spLocks/>
              </p:cNvSpPr>
              <p:nvPr/>
            </p:nvSpPr>
            <p:spPr>
              <a:xfrm>
                <a:off x="6191732" y="9170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388" name="Freeform: Shape 1387">
                <a:extLst>
                  <a:ext uri="{FF2B5EF4-FFF2-40B4-BE49-F238E27FC236}">
                    <a16:creationId xmlns:a16="http://schemas.microsoft.com/office/drawing/2014/main" id="{6E114B00-CE17-572E-8D0D-423A905100ED}"/>
                  </a:ext>
                </a:extLst>
              </p:cNvPr>
              <p:cNvSpPr>
                <a:spLocks/>
              </p:cNvSpPr>
              <p:nvPr/>
            </p:nvSpPr>
            <p:spPr>
              <a:xfrm>
                <a:off x="6744754" y="11859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89" name="Freeform: Shape 1388">
                <a:extLst>
                  <a:ext uri="{FF2B5EF4-FFF2-40B4-BE49-F238E27FC236}">
                    <a16:creationId xmlns:a16="http://schemas.microsoft.com/office/drawing/2014/main" id="{E7CB6EE5-E0FA-303A-5CA7-78B44413A53E}"/>
                  </a:ext>
                </a:extLst>
              </p:cNvPr>
              <p:cNvSpPr>
                <a:spLocks/>
              </p:cNvSpPr>
              <p:nvPr/>
            </p:nvSpPr>
            <p:spPr>
              <a:xfrm>
                <a:off x="6344132" y="165997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90" name="Freeform: Shape 1389">
                <a:extLst>
                  <a:ext uri="{FF2B5EF4-FFF2-40B4-BE49-F238E27FC236}">
                    <a16:creationId xmlns:a16="http://schemas.microsoft.com/office/drawing/2014/main" id="{E101141B-BBA8-3415-C4AB-16E751928752}"/>
                  </a:ext>
                </a:extLst>
              </p:cNvPr>
              <p:cNvSpPr>
                <a:spLocks/>
              </p:cNvSpPr>
              <p:nvPr/>
            </p:nvSpPr>
            <p:spPr>
              <a:xfrm>
                <a:off x="6404711" y="171703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91" name="Freeform: Shape 1390">
                <a:extLst>
                  <a:ext uri="{FF2B5EF4-FFF2-40B4-BE49-F238E27FC236}">
                    <a16:creationId xmlns:a16="http://schemas.microsoft.com/office/drawing/2014/main" id="{90489E54-61EE-A4E8-8808-636AABF863F6}"/>
                  </a:ext>
                </a:extLst>
              </p:cNvPr>
              <p:cNvSpPr>
                <a:spLocks/>
              </p:cNvSpPr>
              <p:nvPr/>
            </p:nvSpPr>
            <p:spPr>
              <a:xfrm>
                <a:off x="7546377" y="167521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92" name="Freeform: Shape 1391">
                <a:extLst>
                  <a:ext uri="{FF2B5EF4-FFF2-40B4-BE49-F238E27FC236}">
                    <a16:creationId xmlns:a16="http://schemas.microsoft.com/office/drawing/2014/main" id="{D8A0AF60-B9B7-8DE3-02A7-879522CB5389}"/>
                  </a:ext>
                </a:extLst>
              </p:cNvPr>
              <p:cNvSpPr>
                <a:spLocks/>
              </p:cNvSpPr>
              <p:nvPr/>
            </p:nvSpPr>
            <p:spPr>
              <a:xfrm>
                <a:off x="7818697" y="179809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93" name="Freeform: Shape 1392">
                <a:extLst>
                  <a:ext uri="{FF2B5EF4-FFF2-40B4-BE49-F238E27FC236}">
                    <a16:creationId xmlns:a16="http://schemas.microsoft.com/office/drawing/2014/main" id="{F7B07E15-5500-E97B-2DAD-F71262EFA680}"/>
                  </a:ext>
                </a:extLst>
              </p:cNvPr>
              <p:cNvSpPr>
                <a:spLocks/>
              </p:cNvSpPr>
              <p:nvPr/>
            </p:nvSpPr>
            <p:spPr>
              <a:xfrm>
                <a:off x="9808565" y="270820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94" name="Freeform: Shape 1393">
                <a:extLst>
                  <a:ext uri="{FF2B5EF4-FFF2-40B4-BE49-F238E27FC236}">
                    <a16:creationId xmlns:a16="http://schemas.microsoft.com/office/drawing/2014/main" id="{B646FE69-C062-AA72-B597-7AD451DDA0A6}"/>
                  </a:ext>
                </a:extLst>
              </p:cNvPr>
              <p:cNvSpPr>
                <a:spLocks/>
              </p:cNvSpPr>
              <p:nvPr/>
            </p:nvSpPr>
            <p:spPr>
              <a:xfrm>
                <a:off x="10180326" y="26465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95" name="Freeform: Shape 1394">
                <a:extLst>
                  <a:ext uri="{FF2B5EF4-FFF2-40B4-BE49-F238E27FC236}">
                    <a16:creationId xmlns:a16="http://schemas.microsoft.com/office/drawing/2014/main" id="{6073C443-F5B3-4600-F754-FD629A1BDA09}"/>
                  </a:ext>
                </a:extLst>
              </p:cNvPr>
              <p:cNvSpPr>
                <a:spLocks/>
              </p:cNvSpPr>
              <p:nvPr/>
            </p:nvSpPr>
            <p:spPr>
              <a:xfrm>
                <a:off x="10592663" y="243636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396" name="Freeform: Shape 1395">
                <a:extLst>
                  <a:ext uri="{FF2B5EF4-FFF2-40B4-BE49-F238E27FC236}">
                    <a16:creationId xmlns:a16="http://schemas.microsoft.com/office/drawing/2014/main" id="{728399CE-4C97-C657-B8C5-45201688A325}"/>
                  </a:ext>
                </a:extLst>
              </p:cNvPr>
              <p:cNvSpPr>
                <a:spLocks/>
              </p:cNvSpPr>
              <p:nvPr/>
            </p:nvSpPr>
            <p:spPr>
              <a:xfrm>
                <a:off x="10634002" y="1814855"/>
                <a:ext cx="16274" cy="15411"/>
              </a:xfrm>
              <a:custGeom>
                <a:avLst/>
                <a:gdLst>
                  <a:gd name="connsiteX0" fmla="*/ 851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900" y="14611"/>
                    </a:cubicBezTo>
                    <a:cubicBezTo>
                      <a:pt x="13423" y="13944"/>
                      <a:pt x="14757" y="12706"/>
                      <a:pt x="15424" y="11277"/>
                    </a:cubicBezTo>
                    <a:cubicBezTo>
                      <a:pt x="18758" y="4324"/>
                      <a:pt x="11709" y="-2343"/>
                      <a:pt x="4375" y="800"/>
                    </a:cubicBezTo>
                    <a:cubicBezTo>
                      <a:pt x="2851" y="1562"/>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397" name="Freeform: Shape 1396">
                <a:extLst>
                  <a:ext uri="{FF2B5EF4-FFF2-40B4-BE49-F238E27FC236}">
                    <a16:creationId xmlns:a16="http://schemas.microsoft.com/office/drawing/2014/main" id="{FD8B8CFA-F8BF-8264-5665-11A33914635F}"/>
                  </a:ext>
                </a:extLst>
              </p:cNvPr>
              <p:cNvSpPr>
                <a:spLocks/>
              </p:cNvSpPr>
              <p:nvPr/>
            </p:nvSpPr>
            <p:spPr>
              <a:xfrm>
                <a:off x="10636669" y="1268120"/>
                <a:ext cx="16274" cy="15411"/>
              </a:xfrm>
              <a:custGeom>
                <a:avLst/>
                <a:gdLst>
                  <a:gd name="connsiteX0" fmla="*/ 850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3" y="11277"/>
                    </a:cubicBezTo>
                    <a:cubicBezTo>
                      <a:pt x="18758" y="4324"/>
                      <a:pt x="11708"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98" name="Freeform: Shape 1397">
                <a:extLst>
                  <a:ext uri="{FF2B5EF4-FFF2-40B4-BE49-F238E27FC236}">
                    <a16:creationId xmlns:a16="http://schemas.microsoft.com/office/drawing/2014/main" id="{23795D75-EA6F-63A7-E28D-FC26F87B06C2}"/>
                  </a:ext>
                </a:extLst>
              </p:cNvPr>
              <p:cNvSpPr>
                <a:spLocks/>
              </p:cNvSpPr>
              <p:nvPr/>
            </p:nvSpPr>
            <p:spPr>
              <a:xfrm>
                <a:off x="10688294" y="117782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399" name="Freeform: Shape 1398">
                <a:extLst>
                  <a:ext uri="{FF2B5EF4-FFF2-40B4-BE49-F238E27FC236}">
                    <a16:creationId xmlns:a16="http://schemas.microsoft.com/office/drawing/2014/main" id="{AF5C7B0F-1CF8-BFD3-7FAC-3E4B4740E108}"/>
                  </a:ext>
                </a:extLst>
              </p:cNvPr>
              <p:cNvSpPr>
                <a:spLocks/>
              </p:cNvSpPr>
              <p:nvPr/>
            </p:nvSpPr>
            <p:spPr>
              <a:xfrm>
                <a:off x="9183535" y="243455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00" name="Freeform: Shape 1399">
                <a:extLst>
                  <a:ext uri="{FF2B5EF4-FFF2-40B4-BE49-F238E27FC236}">
                    <a16:creationId xmlns:a16="http://schemas.microsoft.com/office/drawing/2014/main" id="{044789E3-B56B-078A-45CB-60EF22DF75B9}"/>
                  </a:ext>
                </a:extLst>
              </p:cNvPr>
              <p:cNvSpPr>
                <a:spLocks/>
              </p:cNvSpPr>
              <p:nvPr/>
            </p:nvSpPr>
            <p:spPr>
              <a:xfrm>
                <a:off x="7247102" y="2787453"/>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5"/>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01" name="Freeform: Shape 1400">
                <a:extLst>
                  <a:ext uri="{FF2B5EF4-FFF2-40B4-BE49-F238E27FC236}">
                    <a16:creationId xmlns:a16="http://schemas.microsoft.com/office/drawing/2014/main" id="{5534EDAB-58B3-AE6F-B28A-54522C9E5A81}"/>
                  </a:ext>
                </a:extLst>
              </p:cNvPr>
              <p:cNvSpPr>
                <a:spLocks/>
              </p:cNvSpPr>
              <p:nvPr/>
            </p:nvSpPr>
            <p:spPr>
              <a:xfrm>
                <a:off x="6443478" y="28331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02" name="Freeform: Shape 1401">
                <a:extLst>
                  <a:ext uri="{FF2B5EF4-FFF2-40B4-BE49-F238E27FC236}">
                    <a16:creationId xmlns:a16="http://schemas.microsoft.com/office/drawing/2014/main" id="{3A558B17-8C0F-B928-6F8C-BC8E4383EC97}"/>
                  </a:ext>
                </a:extLst>
              </p:cNvPr>
              <p:cNvSpPr>
                <a:spLocks/>
              </p:cNvSpPr>
              <p:nvPr/>
            </p:nvSpPr>
            <p:spPr>
              <a:xfrm>
                <a:off x="5561558" y="287708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03" name="Freeform: Shape 1402">
                <a:extLst>
                  <a:ext uri="{FF2B5EF4-FFF2-40B4-BE49-F238E27FC236}">
                    <a16:creationId xmlns:a16="http://schemas.microsoft.com/office/drawing/2014/main" id="{07516C34-2672-7F3F-F699-08BD7BF59C4F}"/>
                  </a:ext>
                </a:extLst>
              </p:cNvPr>
              <p:cNvSpPr>
                <a:spLocks/>
              </p:cNvSpPr>
              <p:nvPr/>
            </p:nvSpPr>
            <p:spPr>
              <a:xfrm>
                <a:off x="4683448" y="279726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5"/>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04" name="Freeform: Shape 1403">
                <a:extLst>
                  <a:ext uri="{FF2B5EF4-FFF2-40B4-BE49-F238E27FC236}">
                    <a16:creationId xmlns:a16="http://schemas.microsoft.com/office/drawing/2014/main" id="{28B4465C-F2EE-3DA0-E386-F90ED5FEA373}"/>
                  </a:ext>
                </a:extLst>
              </p:cNvPr>
              <p:cNvSpPr>
                <a:spLocks/>
              </p:cNvSpPr>
              <p:nvPr/>
            </p:nvSpPr>
            <p:spPr>
              <a:xfrm rot="-3747056">
                <a:off x="4381814" y="306535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05" name="Freeform: Shape 1404">
                <a:extLst>
                  <a:ext uri="{FF2B5EF4-FFF2-40B4-BE49-F238E27FC236}">
                    <a16:creationId xmlns:a16="http://schemas.microsoft.com/office/drawing/2014/main" id="{DD5E48D6-A679-EC04-D2AE-1CC9C234ABD7}"/>
                  </a:ext>
                </a:extLst>
              </p:cNvPr>
              <p:cNvSpPr>
                <a:spLocks/>
              </p:cNvSpPr>
              <p:nvPr/>
            </p:nvSpPr>
            <p:spPr>
              <a:xfrm>
                <a:off x="4118425" y="3612223"/>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662" y="12706"/>
                      <a:pt x="15424" y="11278"/>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06" name="Freeform: Shape 1405">
                <a:extLst>
                  <a:ext uri="{FF2B5EF4-FFF2-40B4-BE49-F238E27FC236}">
                    <a16:creationId xmlns:a16="http://schemas.microsoft.com/office/drawing/2014/main" id="{58317D95-9B82-BBDA-B80F-861521099464}"/>
                  </a:ext>
                </a:extLst>
              </p:cNvPr>
              <p:cNvSpPr>
                <a:spLocks/>
              </p:cNvSpPr>
              <p:nvPr/>
            </p:nvSpPr>
            <p:spPr>
              <a:xfrm>
                <a:off x="4161097" y="378291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07" name="Freeform: Shape 1406">
                <a:extLst>
                  <a:ext uri="{FF2B5EF4-FFF2-40B4-BE49-F238E27FC236}">
                    <a16:creationId xmlns:a16="http://schemas.microsoft.com/office/drawing/2014/main" id="{9E5309A3-3B35-60B8-E9FF-1BD5773C7948}"/>
                  </a:ext>
                </a:extLst>
              </p:cNvPr>
              <p:cNvSpPr>
                <a:spLocks/>
              </p:cNvSpPr>
              <p:nvPr/>
            </p:nvSpPr>
            <p:spPr>
              <a:xfrm>
                <a:off x="6647884" y="3878161"/>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08" name="Freeform: Shape 1407">
                <a:extLst>
                  <a:ext uri="{FF2B5EF4-FFF2-40B4-BE49-F238E27FC236}">
                    <a16:creationId xmlns:a16="http://schemas.microsoft.com/office/drawing/2014/main" id="{7BBF6C5C-4C25-769E-DBAF-D71DF96A2EE2}"/>
                  </a:ext>
                </a:extLst>
              </p:cNvPr>
              <p:cNvSpPr>
                <a:spLocks/>
              </p:cNvSpPr>
              <p:nvPr/>
            </p:nvSpPr>
            <p:spPr>
              <a:xfrm>
                <a:off x="7412075" y="3900925"/>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662" y="12706"/>
                      <a:pt x="15424" y="11278"/>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09" name="Freeform: Shape 1408">
                <a:extLst>
                  <a:ext uri="{FF2B5EF4-FFF2-40B4-BE49-F238E27FC236}">
                    <a16:creationId xmlns:a16="http://schemas.microsoft.com/office/drawing/2014/main" id="{8F5DBD47-125A-F48D-8E4E-CEFDE00E1CC4}"/>
                  </a:ext>
                </a:extLst>
              </p:cNvPr>
              <p:cNvSpPr>
                <a:spLocks/>
              </p:cNvSpPr>
              <p:nvPr/>
            </p:nvSpPr>
            <p:spPr>
              <a:xfrm>
                <a:off x="7775263" y="3919690"/>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850"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10" name="Freeform: Shape 1409">
                <a:extLst>
                  <a:ext uri="{FF2B5EF4-FFF2-40B4-BE49-F238E27FC236}">
                    <a16:creationId xmlns:a16="http://schemas.microsoft.com/office/drawing/2014/main" id="{2F388597-5395-A1F2-6710-372815B8CEB6}"/>
                  </a:ext>
                </a:extLst>
              </p:cNvPr>
              <p:cNvSpPr>
                <a:spLocks/>
              </p:cNvSpPr>
              <p:nvPr/>
            </p:nvSpPr>
            <p:spPr>
              <a:xfrm>
                <a:off x="9033706" y="2855652"/>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662" y="12706"/>
                      <a:pt x="15424" y="11277"/>
                    </a:cubicBezTo>
                    <a:cubicBezTo>
                      <a:pt x="18758" y="4324"/>
                      <a:pt x="11709" y="-2343"/>
                      <a:pt x="4375" y="800"/>
                    </a:cubicBezTo>
                    <a:cubicBezTo>
                      <a:pt x="2850" y="1466"/>
                      <a:pt x="1613"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411" name="Freeform: Shape 1410">
                <a:extLst>
                  <a:ext uri="{FF2B5EF4-FFF2-40B4-BE49-F238E27FC236}">
                    <a16:creationId xmlns:a16="http://schemas.microsoft.com/office/drawing/2014/main" id="{D27A9412-E1DF-E982-C142-CD39C75FFC79}"/>
                  </a:ext>
                </a:extLst>
              </p:cNvPr>
              <p:cNvSpPr>
                <a:spLocks/>
              </p:cNvSpPr>
              <p:nvPr/>
            </p:nvSpPr>
            <p:spPr>
              <a:xfrm>
                <a:off x="8859589" y="328227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12" name="Freeform: Shape 1411">
                <a:extLst>
                  <a:ext uri="{FF2B5EF4-FFF2-40B4-BE49-F238E27FC236}">
                    <a16:creationId xmlns:a16="http://schemas.microsoft.com/office/drawing/2014/main" id="{66814990-018A-FF29-8897-F6F38B55261E}"/>
                  </a:ext>
                </a:extLst>
              </p:cNvPr>
              <p:cNvSpPr>
                <a:spLocks/>
              </p:cNvSpPr>
              <p:nvPr/>
            </p:nvSpPr>
            <p:spPr>
              <a:xfrm>
                <a:off x="8319331" y="3568503"/>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756" y="1466"/>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413" name="Freeform: Shape 1412">
                <a:extLst>
                  <a:ext uri="{FF2B5EF4-FFF2-40B4-BE49-F238E27FC236}">
                    <a16:creationId xmlns:a16="http://schemas.microsoft.com/office/drawing/2014/main" id="{C2CFBD84-9474-ACC2-F8D8-4B9542D3C609}"/>
                  </a:ext>
                </a:extLst>
              </p:cNvPr>
              <p:cNvSpPr>
                <a:spLocks/>
              </p:cNvSpPr>
              <p:nvPr/>
            </p:nvSpPr>
            <p:spPr>
              <a:xfrm>
                <a:off x="7754785" y="369413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14" name="Freeform: Shape 1413">
                <a:extLst>
                  <a:ext uri="{FF2B5EF4-FFF2-40B4-BE49-F238E27FC236}">
                    <a16:creationId xmlns:a16="http://schemas.microsoft.com/office/drawing/2014/main" id="{480081EF-9E83-A02D-B219-110459588E8B}"/>
                  </a:ext>
                </a:extLst>
              </p:cNvPr>
              <p:cNvSpPr>
                <a:spLocks/>
              </p:cNvSpPr>
              <p:nvPr/>
            </p:nvSpPr>
            <p:spPr>
              <a:xfrm>
                <a:off x="7323397" y="3841775"/>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850" y="1562"/>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415" name="Freeform: Shape 1414">
                <a:extLst>
                  <a:ext uri="{FF2B5EF4-FFF2-40B4-BE49-F238E27FC236}">
                    <a16:creationId xmlns:a16="http://schemas.microsoft.com/office/drawing/2014/main" id="{6AC43BAD-CDD5-B526-1CC2-8B4988377429}"/>
                  </a:ext>
                </a:extLst>
              </p:cNvPr>
              <p:cNvSpPr>
                <a:spLocks/>
              </p:cNvSpPr>
              <p:nvPr/>
            </p:nvSpPr>
            <p:spPr>
              <a:xfrm>
                <a:off x="7212717" y="432116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16" name="Freeform: Shape 1415">
                <a:extLst>
                  <a:ext uri="{FF2B5EF4-FFF2-40B4-BE49-F238E27FC236}">
                    <a16:creationId xmlns:a16="http://schemas.microsoft.com/office/drawing/2014/main" id="{3AFB9A06-ED69-38DB-0E64-3DB25F46FB5F}"/>
                  </a:ext>
                </a:extLst>
              </p:cNvPr>
              <p:cNvSpPr>
                <a:spLocks/>
              </p:cNvSpPr>
              <p:nvPr/>
            </p:nvSpPr>
            <p:spPr>
              <a:xfrm>
                <a:off x="6900202" y="458777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17" name="Freeform: Shape 1416">
                <a:extLst>
                  <a:ext uri="{FF2B5EF4-FFF2-40B4-BE49-F238E27FC236}">
                    <a16:creationId xmlns:a16="http://schemas.microsoft.com/office/drawing/2014/main" id="{102878B7-79F6-DD18-A125-C9CE5A1617DB}"/>
                  </a:ext>
                </a:extLst>
              </p:cNvPr>
              <p:cNvSpPr>
                <a:spLocks/>
              </p:cNvSpPr>
              <p:nvPr/>
            </p:nvSpPr>
            <p:spPr>
              <a:xfrm>
                <a:off x="6218783" y="4765891"/>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18" name="Freeform: Shape 1417">
                <a:extLst>
                  <a:ext uri="{FF2B5EF4-FFF2-40B4-BE49-F238E27FC236}">
                    <a16:creationId xmlns:a16="http://schemas.microsoft.com/office/drawing/2014/main" id="{A9F6B5DA-8590-3CC7-A9C1-821D698D1A5D}"/>
                  </a:ext>
                </a:extLst>
              </p:cNvPr>
              <p:cNvSpPr>
                <a:spLocks/>
              </p:cNvSpPr>
              <p:nvPr/>
            </p:nvSpPr>
            <p:spPr>
              <a:xfrm>
                <a:off x="5960465" y="488752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19" name="Freeform: Shape 1418">
                <a:extLst>
                  <a:ext uri="{FF2B5EF4-FFF2-40B4-BE49-F238E27FC236}">
                    <a16:creationId xmlns:a16="http://schemas.microsoft.com/office/drawing/2014/main" id="{82EDCEE7-CD55-6B19-222F-7BBAF9CB4797}"/>
                  </a:ext>
                </a:extLst>
              </p:cNvPr>
              <p:cNvSpPr>
                <a:spLocks/>
              </p:cNvSpPr>
              <p:nvPr/>
            </p:nvSpPr>
            <p:spPr>
              <a:xfrm>
                <a:off x="5459069" y="448176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20" name="Freeform: Shape 1419">
                <a:extLst>
                  <a:ext uri="{FF2B5EF4-FFF2-40B4-BE49-F238E27FC236}">
                    <a16:creationId xmlns:a16="http://schemas.microsoft.com/office/drawing/2014/main" id="{69FAEB1E-0CFE-D479-E14D-3368A2AB9951}"/>
                  </a:ext>
                </a:extLst>
              </p:cNvPr>
              <p:cNvSpPr>
                <a:spLocks/>
              </p:cNvSpPr>
              <p:nvPr/>
            </p:nvSpPr>
            <p:spPr>
              <a:xfrm>
                <a:off x="5568416" y="419020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21" name="Freeform: Shape 1420">
                <a:extLst>
                  <a:ext uri="{FF2B5EF4-FFF2-40B4-BE49-F238E27FC236}">
                    <a16:creationId xmlns:a16="http://schemas.microsoft.com/office/drawing/2014/main" id="{374F335B-8CC3-184D-CAE5-BF7CB9D9415F}"/>
                  </a:ext>
                </a:extLst>
              </p:cNvPr>
              <p:cNvSpPr>
                <a:spLocks/>
              </p:cNvSpPr>
              <p:nvPr/>
            </p:nvSpPr>
            <p:spPr>
              <a:xfrm>
                <a:off x="5521267" y="396236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22" name="Freeform: Shape 1421">
                <a:extLst>
                  <a:ext uri="{FF2B5EF4-FFF2-40B4-BE49-F238E27FC236}">
                    <a16:creationId xmlns:a16="http://schemas.microsoft.com/office/drawing/2014/main" id="{69523824-FC4C-FE39-048B-5930F97F085F}"/>
                  </a:ext>
                </a:extLst>
              </p:cNvPr>
              <p:cNvSpPr>
                <a:spLocks/>
              </p:cNvSpPr>
              <p:nvPr/>
            </p:nvSpPr>
            <p:spPr>
              <a:xfrm>
                <a:off x="5434590" y="359488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23" name="Freeform: Shape 1422">
                <a:extLst>
                  <a:ext uri="{FF2B5EF4-FFF2-40B4-BE49-F238E27FC236}">
                    <a16:creationId xmlns:a16="http://schemas.microsoft.com/office/drawing/2014/main" id="{71A46C82-C13E-DB02-8120-87B3AE0AF88E}"/>
                  </a:ext>
                </a:extLst>
              </p:cNvPr>
              <p:cNvSpPr>
                <a:spLocks/>
              </p:cNvSpPr>
              <p:nvPr/>
            </p:nvSpPr>
            <p:spPr>
              <a:xfrm>
                <a:off x="6833812" y="354354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24" name="Freeform: Shape 1423">
                <a:extLst>
                  <a:ext uri="{FF2B5EF4-FFF2-40B4-BE49-F238E27FC236}">
                    <a16:creationId xmlns:a16="http://schemas.microsoft.com/office/drawing/2014/main" id="{0BFD4A0E-2ACD-CEDD-3E41-905757DD8B3C}"/>
                  </a:ext>
                </a:extLst>
              </p:cNvPr>
              <p:cNvSpPr>
                <a:spLocks/>
              </p:cNvSpPr>
              <p:nvPr/>
            </p:nvSpPr>
            <p:spPr>
              <a:xfrm>
                <a:off x="6410045" y="452500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25" name="Freeform: Shape 1424">
                <a:extLst>
                  <a:ext uri="{FF2B5EF4-FFF2-40B4-BE49-F238E27FC236}">
                    <a16:creationId xmlns:a16="http://schemas.microsoft.com/office/drawing/2014/main" id="{E54195A0-92A7-CCE5-FB91-85D6DF7A7B18}"/>
                  </a:ext>
                </a:extLst>
              </p:cNvPr>
              <p:cNvSpPr>
                <a:spLocks/>
              </p:cNvSpPr>
              <p:nvPr/>
            </p:nvSpPr>
            <p:spPr>
              <a:xfrm>
                <a:off x="7902994" y="484104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26" name="Freeform: Shape 1425">
                <a:extLst>
                  <a:ext uri="{FF2B5EF4-FFF2-40B4-BE49-F238E27FC236}">
                    <a16:creationId xmlns:a16="http://schemas.microsoft.com/office/drawing/2014/main" id="{2ECA83C8-D3C5-E474-257A-504122645109}"/>
                  </a:ext>
                </a:extLst>
              </p:cNvPr>
              <p:cNvSpPr>
                <a:spLocks/>
              </p:cNvSpPr>
              <p:nvPr/>
            </p:nvSpPr>
            <p:spPr>
              <a:xfrm>
                <a:off x="9316789" y="471388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427" name="Freeform: Shape 1426">
                <a:extLst>
                  <a:ext uri="{FF2B5EF4-FFF2-40B4-BE49-F238E27FC236}">
                    <a16:creationId xmlns:a16="http://schemas.microsoft.com/office/drawing/2014/main" id="{2F7C830B-704A-21CA-5C14-F03F38DF51B7}"/>
                  </a:ext>
                </a:extLst>
              </p:cNvPr>
              <p:cNvSpPr>
                <a:spLocks/>
              </p:cNvSpPr>
              <p:nvPr/>
            </p:nvSpPr>
            <p:spPr>
              <a:xfrm>
                <a:off x="8660802" y="344658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28" name="Freeform: Shape 1427">
                <a:extLst>
                  <a:ext uri="{FF2B5EF4-FFF2-40B4-BE49-F238E27FC236}">
                    <a16:creationId xmlns:a16="http://schemas.microsoft.com/office/drawing/2014/main" id="{3997E08E-2E99-2EDB-075D-0133FDF03D14}"/>
                  </a:ext>
                </a:extLst>
              </p:cNvPr>
              <p:cNvSpPr>
                <a:spLocks/>
              </p:cNvSpPr>
              <p:nvPr/>
            </p:nvSpPr>
            <p:spPr>
              <a:xfrm>
                <a:off x="9464236" y="38472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29" name="Freeform: Shape 1428">
                <a:extLst>
                  <a:ext uri="{FF2B5EF4-FFF2-40B4-BE49-F238E27FC236}">
                    <a16:creationId xmlns:a16="http://schemas.microsoft.com/office/drawing/2014/main" id="{353ABCB3-59F5-9C99-F4D5-183E962968BD}"/>
                  </a:ext>
                </a:extLst>
              </p:cNvPr>
              <p:cNvSpPr>
                <a:spLocks/>
              </p:cNvSpPr>
              <p:nvPr/>
            </p:nvSpPr>
            <p:spPr>
              <a:xfrm>
                <a:off x="9462712" y="477293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30" name="Freeform: Shape 1429">
                <a:extLst>
                  <a:ext uri="{FF2B5EF4-FFF2-40B4-BE49-F238E27FC236}">
                    <a16:creationId xmlns:a16="http://schemas.microsoft.com/office/drawing/2014/main" id="{D2267370-91F0-A975-6020-BFABFC2610D8}"/>
                  </a:ext>
                </a:extLst>
              </p:cNvPr>
              <p:cNvSpPr>
                <a:spLocks/>
              </p:cNvSpPr>
              <p:nvPr/>
            </p:nvSpPr>
            <p:spPr>
              <a:xfrm>
                <a:off x="9836188" y="464882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31" name="Freeform: Shape 1430">
                <a:extLst>
                  <a:ext uri="{FF2B5EF4-FFF2-40B4-BE49-F238E27FC236}">
                    <a16:creationId xmlns:a16="http://schemas.microsoft.com/office/drawing/2014/main" id="{2B817340-9707-FBE1-B464-8B92A6A81A9C}"/>
                  </a:ext>
                </a:extLst>
              </p:cNvPr>
              <p:cNvSpPr>
                <a:spLocks/>
              </p:cNvSpPr>
              <p:nvPr/>
            </p:nvSpPr>
            <p:spPr>
              <a:xfrm>
                <a:off x="9806851" y="4750746"/>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32" name="Freeform: Shape 1431">
                <a:extLst>
                  <a:ext uri="{FF2B5EF4-FFF2-40B4-BE49-F238E27FC236}">
                    <a16:creationId xmlns:a16="http://schemas.microsoft.com/office/drawing/2014/main" id="{9C889B69-69D5-017D-0E5B-32CCB9BB8329}"/>
                  </a:ext>
                </a:extLst>
              </p:cNvPr>
              <p:cNvSpPr>
                <a:spLocks/>
              </p:cNvSpPr>
              <p:nvPr/>
            </p:nvSpPr>
            <p:spPr>
              <a:xfrm>
                <a:off x="9441662" y="4035895"/>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33" name="Freeform: Shape 1432">
                <a:extLst>
                  <a:ext uri="{FF2B5EF4-FFF2-40B4-BE49-F238E27FC236}">
                    <a16:creationId xmlns:a16="http://schemas.microsoft.com/office/drawing/2014/main" id="{C6F2E60F-8F21-BF45-97F5-E008611AF022}"/>
                  </a:ext>
                </a:extLst>
              </p:cNvPr>
              <p:cNvSpPr>
                <a:spLocks/>
              </p:cNvSpPr>
              <p:nvPr/>
            </p:nvSpPr>
            <p:spPr>
              <a:xfrm>
                <a:off x="9986683" y="499268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34" name="Freeform: Shape 1433">
                <a:extLst>
                  <a:ext uri="{FF2B5EF4-FFF2-40B4-BE49-F238E27FC236}">
                    <a16:creationId xmlns:a16="http://schemas.microsoft.com/office/drawing/2014/main" id="{1824736E-E8BC-0505-C4C3-74B95D87B8A8}"/>
                  </a:ext>
                </a:extLst>
              </p:cNvPr>
              <p:cNvSpPr>
                <a:spLocks/>
              </p:cNvSpPr>
              <p:nvPr/>
            </p:nvSpPr>
            <p:spPr>
              <a:xfrm>
                <a:off x="9862000" y="50985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35" name="Freeform: Shape 1434">
                <a:extLst>
                  <a:ext uri="{FF2B5EF4-FFF2-40B4-BE49-F238E27FC236}">
                    <a16:creationId xmlns:a16="http://schemas.microsoft.com/office/drawing/2014/main" id="{480ED1B6-6613-5A65-EBC3-3A13044BCB1A}"/>
                  </a:ext>
                </a:extLst>
              </p:cNvPr>
              <p:cNvSpPr>
                <a:spLocks/>
              </p:cNvSpPr>
              <p:nvPr/>
            </p:nvSpPr>
            <p:spPr>
              <a:xfrm rot="-3747056">
                <a:off x="10307353" y="326685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36" name="Freeform: Shape 1435">
                <a:extLst>
                  <a:ext uri="{FF2B5EF4-FFF2-40B4-BE49-F238E27FC236}">
                    <a16:creationId xmlns:a16="http://schemas.microsoft.com/office/drawing/2014/main" id="{185833DE-E8B0-EFA3-D786-71CC5F27C010}"/>
                  </a:ext>
                </a:extLst>
              </p:cNvPr>
              <p:cNvSpPr>
                <a:spLocks/>
              </p:cNvSpPr>
              <p:nvPr/>
            </p:nvSpPr>
            <p:spPr>
              <a:xfrm rot="-3747056">
                <a:off x="10173575" y="2901985"/>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37" name="Freeform: Shape 1436">
                <a:extLst>
                  <a:ext uri="{FF2B5EF4-FFF2-40B4-BE49-F238E27FC236}">
                    <a16:creationId xmlns:a16="http://schemas.microsoft.com/office/drawing/2014/main" id="{75AE2AF8-0676-F127-7549-D30FCDDDCBF3}"/>
                  </a:ext>
                </a:extLst>
              </p:cNvPr>
              <p:cNvSpPr>
                <a:spLocks/>
              </p:cNvSpPr>
              <p:nvPr/>
            </p:nvSpPr>
            <p:spPr>
              <a:xfrm>
                <a:off x="10273956" y="41160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38" name="Freeform: Shape 1437">
                <a:extLst>
                  <a:ext uri="{FF2B5EF4-FFF2-40B4-BE49-F238E27FC236}">
                    <a16:creationId xmlns:a16="http://schemas.microsoft.com/office/drawing/2014/main" id="{3AB77399-7013-2672-BC12-5F6026A6A757}"/>
                  </a:ext>
                </a:extLst>
              </p:cNvPr>
              <p:cNvSpPr>
                <a:spLocks/>
              </p:cNvSpPr>
              <p:nvPr/>
            </p:nvSpPr>
            <p:spPr>
              <a:xfrm>
                <a:off x="10193185" y="5252809"/>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39" name="Freeform: Shape 1438">
                <a:extLst>
                  <a:ext uri="{FF2B5EF4-FFF2-40B4-BE49-F238E27FC236}">
                    <a16:creationId xmlns:a16="http://schemas.microsoft.com/office/drawing/2014/main" id="{335DC48D-6180-BECE-E377-F9F6AF9FF669}"/>
                  </a:ext>
                </a:extLst>
              </p:cNvPr>
              <p:cNvSpPr>
                <a:spLocks/>
              </p:cNvSpPr>
              <p:nvPr/>
            </p:nvSpPr>
            <p:spPr>
              <a:xfrm>
                <a:off x="9817233" y="566457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757"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40" name="Freeform: Shape 1439">
                <a:extLst>
                  <a:ext uri="{FF2B5EF4-FFF2-40B4-BE49-F238E27FC236}">
                    <a16:creationId xmlns:a16="http://schemas.microsoft.com/office/drawing/2014/main" id="{69417F91-74BA-ED65-AE6A-7AF0EEB918EA}"/>
                  </a:ext>
                </a:extLst>
              </p:cNvPr>
              <p:cNvSpPr>
                <a:spLocks/>
              </p:cNvSpPr>
              <p:nvPr/>
            </p:nvSpPr>
            <p:spPr>
              <a:xfrm>
                <a:off x="8460206" y="460063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41" name="Freeform: Shape 1440">
                <a:extLst>
                  <a:ext uri="{FF2B5EF4-FFF2-40B4-BE49-F238E27FC236}">
                    <a16:creationId xmlns:a16="http://schemas.microsoft.com/office/drawing/2014/main" id="{56237D16-89CA-5E25-93EA-E8CAECC67695}"/>
                  </a:ext>
                </a:extLst>
              </p:cNvPr>
              <p:cNvSpPr>
                <a:spLocks/>
              </p:cNvSpPr>
              <p:nvPr/>
            </p:nvSpPr>
            <p:spPr>
              <a:xfrm>
                <a:off x="8364861" y="4377842"/>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42" name="Freeform: Shape 1441">
                <a:extLst>
                  <a:ext uri="{FF2B5EF4-FFF2-40B4-BE49-F238E27FC236}">
                    <a16:creationId xmlns:a16="http://schemas.microsoft.com/office/drawing/2014/main" id="{00170A33-C153-29F2-9210-BB6FB7DB47B7}"/>
                  </a:ext>
                </a:extLst>
              </p:cNvPr>
              <p:cNvSpPr>
                <a:spLocks/>
              </p:cNvSpPr>
              <p:nvPr/>
            </p:nvSpPr>
            <p:spPr>
              <a:xfrm>
                <a:off x="8883592" y="5448642"/>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43" name="Freeform: Shape 1442">
                <a:extLst>
                  <a:ext uri="{FF2B5EF4-FFF2-40B4-BE49-F238E27FC236}">
                    <a16:creationId xmlns:a16="http://schemas.microsoft.com/office/drawing/2014/main" id="{327C6190-D9E2-59A1-ECBF-DFC2E96E7285}"/>
                  </a:ext>
                </a:extLst>
              </p:cNvPr>
              <p:cNvSpPr>
                <a:spLocks/>
              </p:cNvSpPr>
              <p:nvPr/>
            </p:nvSpPr>
            <p:spPr>
              <a:xfrm>
                <a:off x="9553104" y="5727439"/>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444" name="Freeform: Shape 1443">
                <a:extLst>
                  <a:ext uri="{FF2B5EF4-FFF2-40B4-BE49-F238E27FC236}">
                    <a16:creationId xmlns:a16="http://schemas.microsoft.com/office/drawing/2014/main" id="{3C48162F-A16B-6C38-91E0-A544DFC44292}"/>
                  </a:ext>
                </a:extLst>
              </p:cNvPr>
              <p:cNvSpPr>
                <a:spLocks/>
              </p:cNvSpPr>
              <p:nvPr/>
            </p:nvSpPr>
            <p:spPr>
              <a:xfrm>
                <a:off x="10005542" y="5921178"/>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8"/>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45" name="Freeform: Shape 1444">
                <a:extLst>
                  <a:ext uri="{FF2B5EF4-FFF2-40B4-BE49-F238E27FC236}">
                    <a16:creationId xmlns:a16="http://schemas.microsoft.com/office/drawing/2014/main" id="{20C4BF87-A496-E293-F57A-028E0F717B09}"/>
                  </a:ext>
                </a:extLst>
              </p:cNvPr>
              <p:cNvSpPr>
                <a:spLocks/>
              </p:cNvSpPr>
              <p:nvPr/>
            </p:nvSpPr>
            <p:spPr>
              <a:xfrm rot="-3747056">
                <a:off x="9235277" y="583113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46" name="Freeform: Shape 1445">
                <a:extLst>
                  <a:ext uri="{FF2B5EF4-FFF2-40B4-BE49-F238E27FC236}">
                    <a16:creationId xmlns:a16="http://schemas.microsoft.com/office/drawing/2014/main" id="{10DD7931-DE1C-15BF-68ED-F48CF7DC93B4}"/>
                  </a:ext>
                </a:extLst>
              </p:cNvPr>
              <p:cNvSpPr>
                <a:spLocks/>
              </p:cNvSpPr>
              <p:nvPr/>
            </p:nvSpPr>
            <p:spPr>
              <a:xfrm>
                <a:off x="7976622" y="5485600"/>
                <a:ext cx="16273" cy="15411"/>
              </a:xfrm>
              <a:custGeom>
                <a:avLst/>
                <a:gdLst>
                  <a:gd name="connsiteX0" fmla="*/ 851 w 16273"/>
                  <a:gd name="connsiteY0" fmla="*/ 4133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3"/>
                    </a:moveTo>
                    <a:cubicBezTo>
                      <a:pt x="-2483" y="11087"/>
                      <a:pt x="4565" y="17755"/>
                      <a:pt x="11899" y="14611"/>
                    </a:cubicBezTo>
                    <a:cubicBezTo>
                      <a:pt x="13423" y="13945"/>
                      <a:pt x="14661" y="12706"/>
                      <a:pt x="15424" y="11277"/>
                    </a:cubicBezTo>
                    <a:cubicBezTo>
                      <a:pt x="18757" y="4324"/>
                      <a:pt x="11709" y="-2343"/>
                      <a:pt x="4375" y="800"/>
                    </a:cubicBezTo>
                    <a:cubicBezTo>
                      <a:pt x="2851" y="1467"/>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447" name="Freeform: Shape 1446">
                <a:extLst>
                  <a:ext uri="{FF2B5EF4-FFF2-40B4-BE49-F238E27FC236}">
                    <a16:creationId xmlns:a16="http://schemas.microsoft.com/office/drawing/2014/main" id="{6B3662AB-73C9-B2C1-B684-18D1C62545AA}"/>
                  </a:ext>
                </a:extLst>
              </p:cNvPr>
              <p:cNvSpPr>
                <a:spLocks/>
              </p:cNvSpPr>
              <p:nvPr/>
            </p:nvSpPr>
            <p:spPr>
              <a:xfrm>
                <a:off x="8084635" y="5751823"/>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448" name="Freeform: Shape 1447">
                <a:extLst>
                  <a:ext uri="{FF2B5EF4-FFF2-40B4-BE49-F238E27FC236}">
                    <a16:creationId xmlns:a16="http://schemas.microsoft.com/office/drawing/2014/main" id="{3569ACA2-B1FF-EF0D-8076-9798E7B50134}"/>
                  </a:ext>
                </a:extLst>
              </p:cNvPr>
              <p:cNvSpPr>
                <a:spLocks/>
              </p:cNvSpPr>
              <p:nvPr/>
            </p:nvSpPr>
            <p:spPr>
              <a:xfrm>
                <a:off x="8965698" y="35660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49" name="Freeform: Shape 1448">
                <a:extLst>
                  <a:ext uri="{FF2B5EF4-FFF2-40B4-BE49-F238E27FC236}">
                    <a16:creationId xmlns:a16="http://schemas.microsoft.com/office/drawing/2014/main" id="{0277EC1E-D2F9-F884-F25F-EC148F41D802}"/>
                  </a:ext>
                </a:extLst>
              </p:cNvPr>
              <p:cNvSpPr>
                <a:spLocks/>
              </p:cNvSpPr>
              <p:nvPr/>
            </p:nvSpPr>
            <p:spPr>
              <a:xfrm>
                <a:off x="8254085" y="385930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50" name="Freeform: Shape 1449">
                <a:extLst>
                  <a:ext uri="{FF2B5EF4-FFF2-40B4-BE49-F238E27FC236}">
                    <a16:creationId xmlns:a16="http://schemas.microsoft.com/office/drawing/2014/main" id="{A53171CC-EE1C-CB57-DA2F-5F5A353AA121}"/>
                  </a:ext>
                </a:extLst>
              </p:cNvPr>
              <p:cNvSpPr>
                <a:spLocks/>
              </p:cNvSpPr>
              <p:nvPr/>
            </p:nvSpPr>
            <p:spPr>
              <a:xfrm>
                <a:off x="9078379" y="369356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5"/>
                      <a:pt x="11899" y="14611"/>
                    </a:cubicBezTo>
                    <a:cubicBezTo>
                      <a:pt x="13424" y="13944"/>
                      <a:pt x="14757" y="12706"/>
                      <a:pt x="15424" y="11277"/>
                    </a:cubicBezTo>
                    <a:cubicBezTo>
                      <a:pt x="18758" y="4324"/>
                      <a:pt x="11709" y="-2343"/>
                      <a:pt x="4375" y="800"/>
                    </a:cubicBezTo>
                    <a:cubicBezTo>
                      <a:pt x="2850"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51" name="Freeform: Shape 1450">
                <a:extLst>
                  <a:ext uri="{FF2B5EF4-FFF2-40B4-BE49-F238E27FC236}">
                    <a16:creationId xmlns:a16="http://schemas.microsoft.com/office/drawing/2014/main" id="{DA7556F2-E797-376A-8069-D3DEDA1CE79A}"/>
                  </a:ext>
                </a:extLst>
              </p:cNvPr>
              <p:cNvSpPr>
                <a:spLocks/>
              </p:cNvSpPr>
              <p:nvPr/>
            </p:nvSpPr>
            <p:spPr>
              <a:xfrm>
                <a:off x="10395686" y="343162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52" name="Freeform: Shape 1451">
                <a:extLst>
                  <a:ext uri="{FF2B5EF4-FFF2-40B4-BE49-F238E27FC236}">
                    <a16:creationId xmlns:a16="http://schemas.microsoft.com/office/drawing/2014/main" id="{D93BE7E5-4EDC-1AC5-E6E5-96CD9745C689}"/>
                  </a:ext>
                </a:extLst>
              </p:cNvPr>
              <p:cNvSpPr>
                <a:spLocks/>
              </p:cNvSpPr>
              <p:nvPr/>
            </p:nvSpPr>
            <p:spPr>
              <a:xfrm>
                <a:off x="10909464" y="45436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6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8" y="12706"/>
                      <a:pt x="15424" y="11277"/>
                    </a:cubicBezTo>
                    <a:cubicBezTo>
                      <a:pt x="18757" y="4324"/>
                      <a:pt x="11709" y="-2343"/>
                      <a:pt x="4376" y="800"/>
                    </a:cubicBezTo>
                    <a:cubicBezTo>
                      <a:pt x="2851" y="1467"/>
                      <a:pt x="1518"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53" name="Freeform: Shape 1452">
                <a:extLst>
                  <a:ext uri="{FF2B5EF4-FFF2-40B4-BE49-F238E27FC236}">
                    <a16:creationId xmlns:a16="http://schemas.microsoft.com/office/drawing/2014/main" id="{E0C82757-3D7B-3CF0-A785-3A7F4CDF2AC6}"/>
                  </a:ext>
                </a:extLst>
              </p:cNvPr>
              <p:cNvSpPr>
                <a:spLocks/>
              </p:cNvSpPr>
              <p:nvPr/>
            </p:nvSpPr>
            <p:spPr>
              <a:xfrm>
                <a:off x="10625810" y="51913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54" name="Freeform: Shape 1453">
                <a:extLst>
                  <a:ext uri="{FF2B5EF4-FFF2-40B4-BE49-F238E27FC236}">
                    <a16:creationId xmlns:a16="http://schemas.microsoft.com/office/drawing/2014/main" id="{67650CCA-621B-D511-3E31-89C713E5F306}"/>
                  </a:ext>
                </a:extLst>
              </p:cNvPr>
              <p:cNvSpPr>
                <a:spLocks/>
              </p:cNvSpPr>
              <p:nvPr/>
            </p:nvSpPr>
            <p:spPr>
              <a:xfrm>
                <a:off x="9886289" y="530081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55" name="Freeform: Shape 1454">
                <a:extLst>
                  <a:ext uri="{FF2B5EF4-FFF2-40B4-BE49-F238E27FC236}">
                    <a16:creationId xmlns:a16="http://schemas.microsoft.com/office/drawing/2014/main" id="{EF68E329-DD94-2B7F-1B73-FF588795520C}"/>
                  </a:ext>
                </a:extLst>
              </p:cNvPr>
              <p:cNvSpPr>
                <a:spLocks/>
              </p:cNvSpPr>
              <p:nvPr/>
            </p:nvSpPr>
            <p:spPr>
              <a:xfrm rot="-3747056">
                <a:off x="9753173" y="472257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56" name="Freeform: Shape 1455">
                <a:extLst>
                  <a:ext uri="{FF2B5EF4-FFF2-40B4-BE49-F238E27FC236}">
                    <a16:creationId xmlns:a16="http://schemas.microsoft.com/office/drawing/2014/main" id="{8D2B5456-4A5E-FBA5-8F49-9C4C9217A3D9}"/>
                  </a:ext>
                </a:extLst>
              </p:cNvPr>
              <p:cNvSpPr>
                <a:spLocks/>
              </p:cNvSpPr>
              <p:nvPr/>
            </p:nvSpPr>
            <p:spPr>
              <a:xfrm>
                <a:off x="10080504" y="648124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457" name="Freeform: Shape 1456">
                <a:extLst>
                  <a:ext uri="{FF2B5EF4-FFF2-40B4-BE49-F238E27FC236}">
                    <a16:creationId xmlns:a16="http://schemas.microsoft.com/office/drawing/2014/main" id="{AC72D114-1521-6966-3559-CB1FD804CAE2}"/>
                  </a:ext>
                </a:extLst>
              </p:cNvPr>
              <p:cNvSpPr>
                <a:spLocks/>
              </p:cNvSpPr>
              <p:nvPr/>
            </p:nvSpPr>
            <p:spPr>
              <a:xfrm>
                <a:off x="6704082" y="5848026"/>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58" name="Freeform: Shape 1457">
                <a:extLst>
                  <a:ext uri="{FF2B5EF4-FFF2-40B4-BE49-F238E27FC236}">
                    <a16:creationId xmlns:a16="http://schemas.microsoft.com/office/drawing/2014/main" id="{D027DE76-3E7C-4B21-5B0A-FE69330C45B4}"/>
                  </a:ext>
                </a:extLst>
              </p:cNvPr>
              <p:cNvSpPr>
                <a:spLocks/>
              </p:cNvSpPr>
              <p:nvPr/>
            </p:nvSpPr>
            <p:spPr>
              <a:xfrm>
                <a:off x="6158585" y="536320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757" y="12706"/>
                      <a:pt x="15424" y="11277"/>
                    </a:cubicBezTo>
                    <a:cubicBezTo>
                      <a:pt x="18757" y="4324"/>
                      <a:pt x="11709" y="-2343"/>
                      <a:pt x="4375" y="800"/>
                    </a:cubicBezTo>
                    <a:cubicBezTo>
                      <a:pt x="2851" y="1466"/>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459" name="Freeform: Shape 1458">
                <a:extLst>
                  <a:ext uri="{FF2B5EF4-FFF2-40B4-BE49-F238E27FC236}">
                    <a16:creationId xmlns:a16="http://schemas.microsoft.com/office/drawing/2014/main" id="{9BD72E93-161C-F1EB-A583-87D2B263FCF4}"/>
                  </a:ext>
                </a:extLst>
              </p:cNvPr>
              <p:cNvSpPr>
                <a:spLocks/>
              </p:cNvSpPr>
              <p:nvPr/>
            </p:nvSpPr>
            <p:spPr>
              <a:xfrm>
                <a:off x="7128040" y="5849074"/>
                <a:ext cx="16273" cy="15411"/>
              </a:xfrm>
              <a:custGeom>
                <a:avLst/>
                <a:gdLst>
                  <a:gd name="connsiteX0" fmla="*/ 850 w 16273"/>
                  <a:gd name="connsiteY0" fmla="*/ 4134 h 15411"/>
                  <a:gd name="connsiteX1" fmla="*/ 11899 w 16273"/>
                  <a:gd name="connsiteY1" fmla="*/ 14611 h 15411"/>
                  <a:gd name="connsiteX2" fmla="*/ 15423 w 16273"/>
                  <a:gd name="connsiteY2" fmla="*/ 11278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8"/>
                    </a:cubicBezTo>
                    <a:cubicBezTo>
                      <a:pt x="18757" y="4324"/>
                      <a:pt x="11709" y="-2343"/>
                      <a:pt x="4375" y="800"/>
                    </a:cubicBezTo>
                    <a:cubicBezTo>
                      <a:pt x="2851" y="1467"/>
                      <a:pt x="1613" y="2609"/>
                      <a:pt x="850" y="4134"/>
                    </a:cubicBezTo>
                    <a:close/>
                  </a:path>
                </a:pathLst>
              </a:custGeom>
              <a:solidFill>
                <a:srgbClr val="FFFFFF"/>
              </a:solidFill>
              <a:ln w="9525" cap="flat">
                <a:noFill/>
                <a:prstDash val="solid"/>
                <a:miter/>
              </a:ln>
            </p:spPr>
            <p:txBody>
              <a:bodyPr rtlCol="0" anchor="ctr"/>
              <a:lstStyle/>
              <a:p>
                <a:endParaRPr lang="en-IN" sz="1050"/>
              </a:p>
            </p:txBody>
          </p:sp>
          <p:sp>
            <p:nvSpPr>
              <p:cNvPr id="1460" name="Freeform: Shape 1459">
                <a:extLst>
                  <a:ext uri="{FF2B5EF4-FFF2-40B4-BE49-F238E27FC236}">
                    <a16:creationId xmlns:a16="http://schemas.microsoft.com/office/drawing/2014/main" id="{2F401BD9-7DAC-44E0-C918-6C1B6195183C}"/>
                  </a:ext>
                </a:extLst>
              </p:cNvPr>
              <p:cNvSpPr>
                <a:spLocks/>
              </p:cNvSpPr>
              <p:nvPr/>
            </p:nvSpPr>
            <p:spPr>
              <a:xfrm>
                <a:off x="6770185" y="501192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61" name="Freeform: Shape 1460">
                <a:extLst>
                  <a:ext uri="{FF2B5EF4-FFF2-40B4-BE49-F238E27FC236}">
                    <a16:creationId xmlns:a16="http://schemas.microsoft.com/office/drawing/2014/main" id="{8ABDA151-95AE-E484-0CB7-5E68810062D9}"/>
                  </a:ext>
                </a:extLst>
              </p:cNvPr>
              <p:cNvSpPr>
                <a:spLocks/>
              </p:cNvSpPr>
              <p:nvPr/>
            </p:nvSpPr>
            <p:spPr>
              <a:xfrm>
                <a:off x="5968656" y="5630570"/>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8"/>
                    </a:cubicBezTo>
                    <a:cubicBezTo>
                      <a:pt x="18757" y="4324"/>
                      <a:pt x="11709" y="-2343"/>
                      <a:pt x="4375" y="800"/>
                    </a:cubicBezTo>
                    <a:cubicBezTo>
                      <a:pt x="2755" y="1467"/>
                      <a:pt x="1517" y="2609"/>
                      <a:pt x="850" y="4134"/>
                    </a:cubicBezTo>
                    <a:close/>
                  </a:path>
                </a:pathLst>
              </a:custGeom>
              <a:solidFill>
                <a:srgbClr val="FFFFFF"/>
              </a:solidFill>
              <a:ln w="9525" cap="flat">
                <a:noFill/>
                <a:prstDash val="solid"/>
                <a:miter/>
              </a:ln>
            </p:spPr>
            <p:txBody>
              <a:bodyPr rtlCol="0" anchor="ctr"/>
              <a:lstStyle/>
              <a:p>
                <a:endParaRPr lang="en-IN" sz="1050"/>
              </a:p>
            </p:txBody>
          </p:sp>
          <p:sp>
            <p:nvSpPr>
              <p:cNvPr id="1462" name="Freeform: Shape 1461">
                <a:extLst>
                  <a:ext uri="{FF2B5EF4-FFF2-40B4-BE49-F238E27FC236}">
                    <a16:creationId xmlns:a16="http://schemas.microsoft.com/office/drawing/2014/main" id="{D09D0CCA-749F-DA98-C2EB-A5D88C85C94B}"/>
                  </a:ext>
                </a:extLst>
              </p:cNvPr>
              <p:cNvSpPr>
                <a:spLocks/>
              </p:cNvSpPr>
              <p:nvPr/>
            </p:nvSpPr>
            <p:spPr>
              <a:xfrm>
                <a:off x="6943254" y="515813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63" name="Freeform: Shape 1462">
                <a:extLst>
                  <a:ext uri="{FF2B5EF4-FFF2-40B4-BE49-F238E27FC236}">
                    <a16:creationId xmlns:a16="http://schemas.microsoft.com/office/drawing/2014/main" id="{CD581D8D-ABAB-8CF1-B291-F6E738EBC714}"/>
                  </a:ext>
                </a:extLst>
              </p:cNvPr>
              <p:cNvSpPr>
                <a:spLocks/>
              </p:cNvSpPr>
              <p:nvPr/>
            </p:nvSpPr>
            <p:spPr>
              <a:xfrm>
                <a:off x="4175480" y="556122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64" name="Freeform: Shape 1463">
                <a:extLst>
                  <a:ext uri="{FF2B5EF4-FFF2-40B4-BE49-F238E27FC236}">
                    <a16:creationId xmlns:a16="http://schemas.microsoft.com/office/drawing/2014/main" id="{756C7AE5-8344-600F-FED7-E2B46791A6B1}"/>
                  </a:ext>
                </a:extLst>
              </p:cNvPr>
              <p:cNvSpPr>
                <a:spLocks/>
              </p:cNvSpPr>
              <p:nvPr/>
            </p:nvSpPr>
            <p:spPr>
              <a:xfrm>
                <a:off x="4176337" y="6348850"/>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65" name="Freeform: Shape 1464">
                <a:extLst>
                  <a:ext uri="{FF2B5EF4-FFF2-40B4-BE49-F238E27FC236}">
                    <a16:creationId xmlns:a16="http://schemas.microsoft.com/office/drawing/2014/main" id="{0954698E-9271-8091-4B79-5CD8F957FEE3}"/>
                  </a:ext>
                </a:extLst>
              </p:cNvPr>
              <p:cNvSpPr>
                <a:spLocks/>
              </p:cNvSpPr>
              <p:nvPr/>
            </p:nvSpPr>
            <p:spPr>
              <a:xfrm>
                <a:off x="5142077" y="5566467"/>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66" name="Freeform: Shape 1465">
                <a:extLst>
                  <a:ext uri="{FF2B5EF4-FFF2-40B4-BE49-F238E27FC236}">
                    <a16:creationId xmlns:a16="http://schemas.microsoft.com/office/drawing/2014/main" id="{B0986BC1-714F-3174-12A4-3946BBF7EE5C}"/>
                  </a:ext>
                </a:extLst>
              </p:cNvPr>
              <p:cNvSpPr>
                <a:spLocks/>
              </p:cNvSpPr>
              <p:nvPr/>
            </p:nvSpPr>
            <p:spPr>
              <a:xfrm>
                <a:off x="3262795" y="5890507"/>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67" name="Freeform: Shape 1466">
                <a:extLst>
                  <a:ext uri="{FF2B5EF4-FFF2-40B4-BE49-F238E27FC236}">
                    <a16:creationId xmlns:a16="http://schemas.microsoft.com/office/drawing/2014/main" id="{7144B503-080E-0C47-90CE-E2B3E1300F9A}"/>
                  </a:ext>
                </a:extLst>
              </p:cNvPr>
              <p:cNvSpPr>
                <a:spLocks/>
              </p:cNvSpPr>
              <p:nvPr/>
            </p:nvSpPr>
            <p:spPr>
              <a:xfrm>
                <a:off x="3756094" y="4926387"/>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68" name="Freeform: Shape 1467">
                <a:extLst>
                  <a:ext uri="{FF2B5EF4-FFF2-40B4-BE49-F238E27FC236}">
                    <a16:creationId xmlns:a16="http://schemas.microsoft.com/office/drawing/2014/main" id="{0E08A24E-F232-5AEB-3847-D64E3B2020AF}"/>
                  </a:ext>
                </a:extLst>
              </p:cNvPr>
              <p:cNvSpPr>
                <a:spLocks/>
              </p:cNvSpPr>
              <p:nvPr/>
            </p:nvSpPr>
            <p:spPr>
              <a:xfrm>
                <a:off x="3537305" y="381720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69" name="Freeform: Shape 1468">
                <a:extLst>
                  <a:ext uri="{FF2B5EF4-FFF2-40B4-BE49-F238E27FC236}">
                    <a16:creationId xmlns:a16="http://schemas.microsoft.com/office/drawing/2014/main" id="{E498C7B7-DC9A-3C35-003F-6892AB75F6D9}"/>
                  </a:ext>
                </a:extLst>
              </p:cNvPr>
              <p:cNvSpPr>
                <a:spLocks/>
              </p:cNvSpPr>
              <p:nvPr/>
            </p:nvSpPr>
            <p:spPr>
              <a:xfrm>
                <a:off x="2150275" y="487866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70" name="Freeform: Shape 1469">
                <a:extLst>
                  <a:ext uri="{FF2B5EF4-FFF2-40B4-BE49-F238E27FC236}">
                    <a16:creationId xmlns:a16="http://schemas.microsoft.com/office/drawing/2014/main" id="{C4998AFE-BEED-B546-0C43-119693FB4E0F}"/>
                  </a:ext>
                </a:extLst>
              </p:cNvPr>
              <p:cNvSpPr>
                <a:spLocks/>
              </p:cNvSpPr>
              <p:nvPr/>
            </p:nvSpPr>
            <p:spPr>
              <a:xfrm rot="-3747056">
                <a:off x="1923221" y="577834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471" name="Freeform: Shape 1470">
                <a:extLst>
                  <a:ext uri="{FF2B5EF4-FFF2-40B4-BE49-F238E27FC236}">
                    <a16:creationId xmlns:a16="http://schemas.microsoft.com/office/drawing/2014/main" id="{B1CCF2F4-8557-4A17-D956-20A1718E9C5B}"/>
                  </a:ext>
                </a:extLst>
              </p:cNvPr>
              <p:cNvSpPr>
                <a:spLocks/>
              </p:cNvSpPr>
              <p:nvPr/>
            </p:nvSpPr>
            <p:spPr>
              <a:xfrm>
                <a:off x="1668214" y="603566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757" y="12706"/>
                      <a:pt x="15424" y="11277"/>
                    </a:cubicBezTo>
                    <a:cubicBezTo>
                      <a:pt x="18757" y="4324"/>
                      <a:pt x="11709" y="-2343"/>
                      <a:pt x="4375" y="800"/>
                    </a:cubicBezTo>
                    <a:cubicBezTo>
                      <a:pt x="2755"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72" name="Freeform: Shape 1471">
                <a:extLst>
                  <a:ext uri="{FF2B5EF4-FFF2-40B4-BE49-F238E27FC236}">
                    <a16:creationId xmlns:a16="http://schemas.microsoft.com/office/drawing/2014/main" id="{08EBB981-3D8B-8FD5-F52C-881CBFEC9D2D}"/>
                  </a:ext>
                </a:extLst>
              </p:cNvPr>
              <p:cNvSpPr>
                <a:spLocks/>
              </p:cNvSpPr>
              <p:nvPr/>
            </p:nvSpPr>
            <p:spPr>
              <a:xfrm>
                <a:off x="1485620" y="486199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73" name="Freeform: Shape 1472">
                <a:extLst>
                  <a:ext uri="{FF2B5EF4-FFF2-40B4-BE49-F238E27FC236}">
                    <a16:creationId xmlns:a16="http://schemas.microsoft.com/office/drawing/2014/main" id="{BDFA2D8B-26A9-1541-BC03-8B6D82F745B7}"/>
                  </a:ext>
                </a:extLst>
              </p:cNvPr>
              <p:cNvSpPr>
                <a:spLocks/>
              </p:cNvSpPr>
              <p:nvPr/>
            </p:nvSpPr>
            <p:spPr>
              <a:xfrm>
                <a:off x="1824710" y="464349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74" name="Freeform: Shape 1473">
                <a:extLst>
                  <a:ext uri="{FF2B5EF4-FFF2-40B4-BE49-F238E27FC236}">
                    <a16:creationId xmlns:a16="http://schemas.microsoft.com/office/drawing/2014/main" id="{36182547-2AC6-F59E-7258-4BEA72C6E49E}"/>
                  </a:ext>
                </a:extLst>
              </p:cNvPr>
              <p:cNvSpPr>
                <a:spLocks/>
              </p:cNvSpPr>
              <p:nvPr/>
            </p:nvSpPr>
            <p:spPr>
              <a:xfrm>
                <a:off x="2412307" y="5826690"/>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662" y="12706"/>
                      <a:pt x="15424" y="11277"/>
                    </a:cubicBezTo>
                    <a:cubicBezTo>
                      <a:pt x="18757" y="4324"/>
                      <a:pt x="11709" y="-2343"/>
                      <a:pt x="4375" y="800"/>
                    </a:cubicBezTo>
                    <a:cubicBezTo>
                      <a:pt x="2851" y="1467"/>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475" name="Freeform: Shape 1474">
                <a:extLst>
                  <a:ext uri="{FF2B5EF4-FFF2-40B4-BE49-F238E27FC236}">
                    <a16:creationId xmlns:a16="http://schemas.microsoft.com/office/drawing/2014/main" id="{60273F1C-BD32-DDD0-279A-0B4B57A32CFA}"/>
                  </a:ext>
                </a:extLst>
              </p:cNvPr>
              <p:cNvSpPr>
                <a:spLocks/>
              </p:cNvSpPr>
              <p:nvPr/>
            </p:nvSpPr>
            <p:spPr>
              <a:xfrm>
                <a:off x="3580072" y="497629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76" name="Freeform: Shape 1475">
                <a:extLst>
                  <a:ext uri="{FF2B5EF4-FFF2-40B4-BE49-F238E27FC236}">
                    <a16:creationId xmlns:a16="http://schemas.microsoft.com/office/drawing/2014/main" id="{5045E067-F9E1-8A73-84BB-59B2E510D5EB}"/>
                  </a:ext>
                </a:extLst>
              </p:cNvPr>
              <p:cNvSpPr>
                <a:spLocks/>
              </p:cNvSpPr>
              <p:nvPr/>
            </p:nvSpPr>
            <p:spPr>
              <a:xfrm>
                <a:off x="2984284" y="433926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77" name="Freeform: Shape 1476">
                <a:extLst>
                  <a:ext uri="{FF2B5EF4-FFF2-40B4-BE49-F238E27FC236}">
                    <a16:creationId xmlns:a16="http://schemas.microsoft.com/office/drawing/2014/main" id="{087EE379-44B0-1586-050B-8C3F97C4244D}"/>
                  </a:ext>
                </a:extLst>
              </p:cNvPr>
              <p:cNvSpPr>
                <a:spLocks/>
              </p:cNvSpPr>
              <p:nvPr/>
            </p:nvSpPr>
            <p:spPr>
              <a:xfrm>
                <a:off x="2944850" y="249655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78" name="Freeform: Shape 1477">
                <a:extLst>
                  <a:ext uri="{FF2B5EF4-FFF2-40B4-BE49-F238E27FC236}">
                    <a16:creationId xmlns:a16="http://schemas.microsoft.com/office/drawing/2014/main" id="{CD175DD4-D956-C9AA-2D9F-1BB34DEE6803}"/>
                  </a:ext>
                </a:extLst>
              </p:cNvPr>
              <p:cNvSpPr>
                <a:spLocks/>
              </p:cNvSpPr>
              <p:nvPr/>
            </p:nvSpPr>
            <p:spPr>
              <a:xfrm>
                <a:off x="4147000" y="194039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79" name="Freeform: Shape 1478">
                <a:extLst>
                  <a:ext uri="{FF2B5EF4-FFF2-40B4-BE49-F238E27FC236}">
                    <a16:creationId xmlns:a16="http://schemas.microsoft.com/office/drawing/2014/main" id="{8AE51C9A-D984-D720-1479-251CAF6117EE}"/>
                  </a:ext>
                </a:extLst>
              </p:cNvPr>
              <p:cNvSpPr>
                <a:spLocks/>
              </p:cNvSpPr>
              <p:nvPr/>
            </p:nvSpPr>
            <p:spPr>
              <a:xfrm>
                <a:off x="4784032" y="212384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80" name="Freeform: Shape 1479">
                <a:extLst>
                  <a:ext uri="{FF2B5EF4-FFF2-40B4-BE49-F238E27FC236}">
                    <a16:creationId xmlns:a16="http://schemas.microsoft.com/office/drawing/2014/main" id="{1F68A714-8DA4-D68F-1E10-61FDDBCEE1D3}"/>
                  </a:ext>
                </a:extLst>
              </p:cNvPr>
              <p:cNvSpPr>
                <a:spLocks/>
              </p:cNvSpPr>
              <p:nvPr/>
            </p:nvSpPr>
            <p:spPr>
              <a:xfrm>
                <a:off x="4391316" y="256152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81" name="Freeform: Shape 1480">
                <a:extLst>
                  <a:ext uri="{FF2B5EF4-FFF2-40B4-BE49-F238E27FC236}">
                    <a16:creationId xmlns:a16="http://schemas.microsoft.com/office/drawing/2014/main" id="{029334EB-1D95-8A7D-434F-9360E4B5B1ED}"/>
                  </a:ext>
                </a:extLst>
              </p:cNvPr>
              <p:cNvSpPr>
                <a:spLocks/>
              </p:cNvSpPr>
              <p:nvPr/>
            </p:nvSpPr>
            <p:spPr>
              <a:xfrm>
                <a:off x="6835813" y="1689316"/>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756"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82" name="Freeform: Shape 1481">
                <a:extLst>
                  <a:ext uri="{FF2B5EF4-FFF2-40B4-BE49-F238E27FC236}">
                    <a16:creationId xmlns:a16="http://schemas.microsoft.com/office/drawing/2014/main" id="{5699B3B5-7926-F52D-1855-D3129A369D09}"/>
                  </a:ext>
                </a:extLst>
              </p:cNvPr>
              <p:cNvSpPr>
                <a:spLocks/>
              </p:cNvSpPr>
              <p:nvPr/>
            </p:nvSpPr>
            <p:spPr>
              <a:xfrm>
                <a:off x="7856035" y="254894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83" name="Freeform: Shape 1482">
                <a:extLst>
                  <a:ext uri="{FF2B5EF4-FFF2-40B4-BE49-F238E27FC236}">
                    <a16:creationId xmlns:a16="http://schemas.microsoft.com/office/drawing/2014/main" id="{8FFEAAD7-53A7-BB49-8542-9FC09D95AA9B}"/>
                  </a:ext>
                </a:extLst>
              </p:cNvPr>
              <p:cNvSpPr>
                <a:spLocks/>
              </p:cNvSpPr>
              <p:nvPr/>
            </p:nvSpPr>
            <p:spPr>
              <a:xfrm>
                <a:off x="7599432" y="3052629"/>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84" name="Freeform: Shape 1483">
                <a:extLst>
                  <a:ext uri="{FF2B5EF4-FFF2-40B4-BE49-F238E27FC236}">
                    <a16:creationId xmlns:a16="http://schemas.microsoft.com/office/drawing/2014/main" id="{36EA64C1-7C44-F502-553B-AFEEE68F5B7C}"/>
                  </a:ext>
                </a:extLst>
              </p:cNvPr>
              <p:cNvSpPr>
                <a:spLocks/>
              </p:cNvSpPr>
              <p:nvPr/>
            </p:nvSpPr>
            <p:spPr>
              <a:xfrm>
                <a:off x="5983325" y="16469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85" name="Freeform: Shape 1484">
                <a:extLst>
                  <a:ext uri="{FF2B5EF4-FFF2-40B4-BE49-F238E27FC236}">
                    <a16:creationId xmlns:a16="http://schemas.microsoft.com/office/drawing/2014/main" id="{41260EC9-2B39-8068-654D-BA47B799CC24}"/>
                  </a:ext>
                </a:extLst>
              </p:cNvPr>
              <p:cNvSpPr>
                <a:spLocks/>
              </p:cNvSpPr>
              <p:nvPr/>
            </p:nvSpPr>
            <p:spPr>
              <a:xfrm>
                <a:off x="6310413" y="25172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486" name="Freeform: Shape 1485">
                <a:extLst>
                  <a:ext uri="{FF2B5EF4-FFF2-40B4-BE49-F238E27FC236}">
                    <a16:creationId xmlns:a16="http://schemas.microsoft.com/office/drawing/2014/main" id="{D39B3B77-1E6C-15B7-179F-8B0CFC20C5E3}"/>
                  </a:ext>
                </a:extLst>
              </p:cNvPr>
              <p:cNvSpPr>
                <a:spLocks/>
              </p:cNvSpPr>
              <p:nvPr/>
            </p:nvSpPr>
            <p:spPr>
              <a:xfrm>
                <a:off x="7688395" y="204659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87" name="Freeform: Shape 1486">
                <a:extLst>
                  <a:ext uri="{FF2B5EF4-FFF2-40B4-BE49-F238E27FC236}">
                    <a16:creationId xmlns:a16="http://schemas.microsoft.com/office/drawing/2014/main" id="{D721EAB9-38E1-F74B-6843-130C89022757}"/>
                  </a:ext>
                </a:extLst>
              </p:cNvPr>
              <p:cNvSpPr>
                <a:spLocks/>
              </p:cNvSpPr>
              <p:nvPr/>
            </p:nvSpPr>
            <p:spPr>
              <a:xfrm>
                <a:off x="8154835" y="224643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88" name="Freeform: Shape 1487">
                <a:extLst>
                  <a:ext uri="{FF2B5EF4-FFF2-40B4-BE49-F238E27FC236}">
                    <a16:creationId xmlns:a16="http://schemas.microsoft.com/office/drawing/2014/main" id="{BBF64DBF-DCC0-6818-E5CE-8A7F29F50C9E}"/>
                  </a:ext>
                </a:extLst>
              </p:cNvPr>
              <p:cNvSpPr>
                <a:spLocks/>
              </p:cNvSpPr>
              <p:nvPr/>
            </p:nvSpPr>
            <p:spPr>
              <a:xfrm>
                <a:off x="8700331" y="122859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89" name="Freeform: Shape 1488">
                <a:extLst>
                  <a:ext uri="{FF2B5EF4-FFF2-40B4-BE49-F238E27FC236}">
                    <a16:creationId xmlns:a16="http://schemas.microsoft.com/office/drawing/2014/main" id="{64821006-D3E0-C7ED-C120-648D25AF6631}"/>
                  </a:ext>
                </a:extLst>
              </p:cNvPr>
              <p:cNvSpPr>
                <a:spLocks/>
              </p:cNvSpPr>
              <p:nvPr/>
            </p:nvSpPr>
            <p:spPr>
              <a:xfrm>
                <a:off x="8313616" y="14131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0" name="Freeform: Shape 1489">
                <a:extLst>
                  <a:ext uri="{FF2B5EF4-FFF2-40B4-BE49-F238E27FC236}">
                    <a16:creationId xmlns:a16="http://schemas.microsoft.com/office/drawing/2014/main" id="{09366BFA-4267-ED4A-6A8B-467B3AA56165}"/>
                  </a:ext>
                </a:extLst>
              </p:cNvPr>
              <p:cNvSpPr>
                <a:spLocks/>
              </p:cNvSpPr>
              <p:nvPr/>
            </p:nvSpPr>
            <p:spPr>
              <a:xfrm>
                <a:off x="8824728" y="189819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1" y="1467"/>
                      <a:pt x="1613"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91" name="Freeform: Shape 1490">
                <a:extLst>
                  <a:ext uri="{FF2B5EF4-FFF2-40B4-BE49-F238E27FC236}">
                    <a16:creationId xmlns:a16="http://schemas.microsoft.com/office/drawing/2014/main" id="{8165AE07-F18C-8178-58A2-051A3167AFE0}"/>
                  </a:ext>
                </a:extLst>
              </p:cNvPr>
              <p:cNvSpPr>
                <a:spLocks/>
              </p:cNvSpPr>
              <p:nvPr/>
            </p:nvSpPr>
            <p:spPr>
              <a:xfrm>
                <a:off x="8933599" y="188648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2" name="Freeform: Shape 1491">
                <a:extLst>
                  <a:ext uri="{FF2B5EF4-FFF2-40B4-BE49-F238E27FC236}">
                    <a16:creationId xmlns:a16="http://schemas.microsoft.com/office/drawing/2014/main" id="{706C5088-93B2-04EC-824B-64E4C8C183CD}"/>
                  </a:ext>
                </a:extLst>
              </p:cNvPr>
              <p:cNvSpPr>
                <a:spLocks/>
              </p:cNvSpPr>
              <p:nvPr/>
            </p:nvSpPr>
            <p:spPr>
              <a:xfrm>
                <a:off x="9202108" y="1308887"/>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3" name="Freeform: Shape 1492">
                <a:extLst>
                  <a:ext uri="{FF2B5EF4-FFF2-40B4-BE49-F238E27FC236}">
                    <a16:creationId xmlns:a16="http://schemas.microsoft.com/office/drawing/2014/main" id="{3706C958-05BD-317D-4AA9-6F674F126D2F}"/>
                  </a:ext>
                </a:extLst>
              </p:cNvPr>
              <p:cNvSpPr>
                <a:spLocks/>
              </p:cNvSpPr>
              <p:nvPr/>
            </p:nvSpPr>
            <p:spPr>
              <a:xfrm>
                <a:off x="8584412" y="1912772"/>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494" name="Freeform: Shape 1493">
                <a:extLst>
                  <a:ext uri="{FF2B5EF4-FFF2-40B4-BE49-F238E27FC236}">
                    <a16:creationId xmlns:a16="http://schemas.microsoft.com/office/drawing/2014/main" id="{88451FFC-C1DF-81BB-1843-2C670B052F57}"/>
                  </a:ext>
                </a:extLst>
              </p:cNvPr>
              <p:cNvSpPr>
                <a:spLocks/>
              </p:cNvSpPr>
              <p:nvPr/>
            </p:nvSpPr>
            <p:spPr>
              <a:xfrm>
                <a:off x="8828538" y="182285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5" name="Freeform: Shape 1494">
                <a:extLst>
                  <a:ext uri="{FF2B5EF4-FFF2-40B4-BE49-F238E27FC236}">
                    <a16:creationId xmlns:a16="http://schemas.microsoft.com/office/drawing/2014/main" id="{104D714D-312E-239F-2109-7D7C54411216}"/>
                  </a:ext>
                </a:extLst>
              </p:cNvPr>
              <p:cNvSpPr>
                <a:spLocks/>
              </p:cNvSpPr>
              <p:nvPr/>
            </p:nvSpPr>
            <p:spPr>
              <a:xfrm>
                <a:off x="8608225" y="1809521"/>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96" name="Freeform: Shape 1495">
                <a:extLst>
                  <a:ext uri="{FF2B5EF4-FFF2-40B4-BE49-F238E27FC236}">
                    <a16:creationId xmlns:a16="http://schemas.microsoft.com/office/drawing/2014/main" id="{2D4008E2-4D77-2FC2-A77D-4B7CD333597A}"/>
                  </a:ext>
                </a:extLst>
              </p:cNvPr>
              <p:cNvSpPr>
                <a:spLocks/>
              </p:cNvSpPr>
              <p:nvPr/>
            </p:nvSpPr>
            <p:spPr>
              <a:xfrm>
                <a:off x="9365176" y="113791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7" name="Freeform: Shape 1496">
                <a:extLst>
                  <a:ext uri="{FF2B5EF4-FFF2-40B4-BE49-F238E27FC236}">
                    <a16:creationId xmlns:a16="http://schemas.microsoft.com/office/drawing/2014/main" id="{1145B0E6-8DC4-6510-AFA8-0737F6AC2E2E}"/>
                  </a:ext>
                </a:extLst>
              </p:cNvPr>
              <p:cNvSpPr>
                <a:spLocks/>
              </p:cNvSpPr>
              <p:nvPr/>
            </p:nvSpPr>
            <p:spPr>
              <a:xfrm>
                <a:off x="9324504" y="13329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498" name="Freeform: Shape 1497">
                <a:extLst>
                  <a:ext uri="{FF2B5EF4-FFF2-40B4-BE49-F238E27FC236}">
                    <a16:creationId xmlns:a16="http://schemas.microsoft.com/office/drawing/2014/main" id="{B864D7AE-C2E6-42D9-75DC-5B3DA1AE0881}"/>
                  </a:ext>
                </a:extLst>
              </p:cNvPr>
              <p:cNvSpPr>
                <a:spLocks/>
              </p:cNvSpPr>
              <p:nvPr/>
            </p:nvSpPr>
            <p:spPr>
              <a:xfrm>
                <a:off x="10227475" y="1867909"/>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499" name="Freeform: Shape 1498">
                <a:extLst>
                  <a:ext uri="{FF2B5EF4-FFF2-40B4-BE49-F238E27FC236}">
                    <a16:creationId xmlns:a16="http://schemas.microsoft.com/office/drawing/2014/main" id="{7AC344D0-BF39-15DB-82CE-A23B204932DE}"/>
                  </a:ext>
                </a:extLst>
              </p:cNvPr>
              <p:cNvSpPr>
                <a:spLocks/>
              </p:cNvSpPr>
              <p:nvPr/>
            </p:nvSpPr>
            <p:spPr>
              <a:xfrm rot="-3747056">
                <a:off x="9648652" y="2289737"/>
                <a:ext cx="14668" cy="16192"/>
              </a:xfrm>
              <a:custGeom>
                <a:avLst/>
                <a:gdLst>
                  <a:gd name="connsiteX0" fmla="*/ 14669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9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9" y="8096"/>
                    </a:moveTo>
                    <a:cubicBezTo>
                      <a:pt x="14669" y="12567"/>
                      <a:pt x="11385" y="16192"/>
                      <a:pt x="7334" y="16192"/>
                    </a:cubicBezTo>
                    <a:cubicBezTo>
                      <a:pt x="3284" y="16192"/>
                      <a:pt x="0" y="12568"/>
                      <a:pt x="0" y="8096"/>
                    </a:cubicBezTo>
                    <a:cubicBezTo>
                      <a:pt x="0" y="3625"/>
                      <a:pt x="3283" y="0"/>
                      <a:pt x="7334" y="0"/>
                    </a:cubicBezTo>
                    <a:cubicBezTo>
                      <a:pt x="11384" y="0"/>
                      <a:pt x="14669" y="3625"/>
                      <a:pt x="14669" y="8096"/>
                    </a:cubicBezTo>
                    <a:close/>
                  </a:path>
                </a:pathLst>
              </a:custGeom>
              <a:solidFill>
                <a:srgbClr val="FFFFFF"/>
              </a:solidFill>
              <a:ln w="9525" cap="flat">
                <a:noFill/>
                <a:prstDash val="solid"/>
                <a:miter/>
              </a:ln>
            </p:spPr>
            <p:txBody>
              <a:bodyPr rtlCol="0" anchor="ctr"/>
              <a:lstStyle/>
              <a:p>
                <a:endParaRPr lang="en-IN" sz="1050"/>
              </a:p>
            </p:txBody>
          </p:sp>
          <p:sp>
            <p:nvSpPr>
              <p:cNvPr id="1500" name="Freeform: Shape 1499">
                <a:extLst>
                  <a:ext uri="{FF2B5EF4-FFF2-40B4-BE49-F238E27FC236}">
                    <a16:creationId xmlns:a16="http://schemas.microsoft.com/office/drawing/2014/main" id="{98767B2F-5BE0-E487-84CF-CF3D9434A6DD}"/>
                  </a:ext>
                </a:extLst>
              </p:cNvPr>
              <p:cNvSpPr>
                <a:spLocks/>
              </p:cNvSpPr>
              <p:nvPr/>
            </p:nvSpPr>
            <p:spPr>
              <a:xfrm>
                <a:off x="9521577" y="184990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01" name="Freeform: Shape 1500">
                <a:extLst>
                  <a:ext uri="{FF2B5EF4-FFF2-40B4-BE49-F238E27FC236}">
                    <a16:creationId xmlns:a16="http://schemas.microsoft.com/office/drawing/2014/main" id="{DB246D3C-0D34-299E-BE65-963366806592}"/>
                  </a:ext>
                </a:extLst>
              </p:cNvPr>
              <p:cNvSpPr>
                <a:spLocks/>
              </p:cNvSpPr>
              <p:nvPr/>
            </p:nvSpPr>
            <p:spPr>
              <a:xfrm>
                <a:off x="9649117" y="172027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02" name="Freeform: Shape 1501">
                <a:extLst>
                  <a:ext uri="{FF2B5EF4-FFF2-40B4-BE49-F238E27FC236}">
                    <a16:creationId xmlns:a16="http://schemas.microsoft.com/office/drawing/2014/main" id="{014F6A2B-055B-C080-010A-E7DBFB7BEFA1}"/>
                  </a:ext>
                </a:extLst>
              </p:cNvPr>
              <p:cNvSpPr>
                <a:spLocks/>
              </p:cNvSpPr>
              <p:nvPr/>
            </p:nvSpPr>
            <p:spPr>
              <a:xfrm>
                <a:off x="9670548" y="215927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03" name="Freeform: Shape 1502">
                <a:extLst>
                  <a:ext uri="{FF2B5EF4-FFF2-40B4-BE49-F238E27FC236}">
                    <a16:creationId xmlns:a16="http://schemas.microsoft.com/office/drawing/2014/main" id="{04509516-46F4-4D7C-4EC8-CE35E12BC758}"/>
                  </a:ext>
                </a:extLst>
              </p:cNvPr>
              <p:cNvSpPr>
                <a:spLocks/>
              </p:cNvSpPr>
              <p:nvPr/>
            </p:nvSpPr>
            <p:spPr>
              <a:xfrm>
                <a:off x="10269766" y="2004307"/>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04" name="Freeform: Shape 1503">
                <a:extLst>
                  <a:ext uri="{FF2B5EF4-FFF2-40B4-BE49-F238E27FC236}">
                    <a16:creationId xmlns:a16="http://schemas.microsoft.com/office/drawing/2014/main" id="{35837C2F-9ACB-FC9E-17E4-BCAD6D9025DC}"/>
                  </a:ext>
                </a:extLst>
              </p:cNvPr>
              <p:cNvSpPr>
                <a:spLocks/>
              </p:cNvSpPr>
              <p:nvPr/>
            </p:nvSpPr>
            <p:spPr>
              <a:xfrm>
                <a:off x="10142131" y="1340224"/>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05" name="Freeform: Shape 1504">
                <a:extLst>
                  <a:ext uri="{FF2B5EF4-FFF2-40B4-BE49-F238E27FC236}">
                    <a16:creationId xmlns:a16="http://schemas.microsoft.com/office/drawing/2014/main" id="{7F1EEEB0-F3FD-6A0E-A838-A43F6B53AB29}"/>
                  </a:ext>
                </a:extLst>
              </p:cNvPr>
              <p:cNvSpPr>
                <a:spLocks/>
              </p:cNvSpPr>
              <p:nvPr/>
            </p:nvSpPr>
            <p:spPr>
              <a:xfrm rot="-3747056">
                <a:off x="9973544" y="172011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506" name="Freeform: Shape 1505">
                <a:extLst>
                  <a:ext uri="{FF2B5EF4-FFF2-40B4-BE49-F238E27FC236}">
                    <a16:creationId xmlns:a16="http://schemas.microsoft.com/office/drawing/2014/main" id="{7208CB1A-D6A7-0A39-2DCA-82D607364ECD}"/>
                  </a:ext>
                </a:extLst>
              </p:cNvPr>
              <p:cNvSpPr>
                <a:spLocks/>
              </p:cNvSpPr>
              <p:nvPr/>
            </p:nvSpPr>
            <p:spPr>
              <a:xfrm>
                <a:off x="10622667" y="137022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07" name="Freeform: Shape 1506">
                <a:extLst>
                  <a:ext uri="{FF2B5EF4-FFF2-40B4-BE49-F238E27FC236}">
                    <a16:creationId xmlns:a16="http://schemas.microsoft.com/office/drawing/2014/main" id="{0D8EA675-5712-B4E2-9DBA-DDA635210661}"/>
                  </a:ext>
                </a:extLst>
              </p:cNvPr>
              <p:cNvSpPr>
                <a:spLocks/>
              </p:cNvSpPr>
              <p:nvPr/>
            </p:nvSpPr>
            <p:spPr>
              <a:xfrm>
                <a:off x="10473410" y="102628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08" name="Freeform: Shape 1507">
                <a:extLst>
                  <a:ext uri="{FF2B5EF4-FFF2-40B4-BE49-F238E27FC236}">
                    <a16:creationId xmlns:a16="http://schemas.microsoft.com/office/drawing/2014/main" id="{61ABF549-B1DD-28B3-33A2-534EC09F6317}"/>
                  </a:ext>
                </a:extLst>
              </p:cNvPr>
              <p:cNvSpPr>
                <a:spLocks/>
              </p:cNvSpPr>
              <p:nvPr/>
            </p:nvSpPr>
            <p:spPr>
              <a:xfrm>
                <a:off x="10535418" y="141271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09" name="Freeform: Shape 1508">
                <a:extLst>
                  <a:ext uri="{FF2B5EF4-FFF2-40B4-BE49-F238E27FC236}">
                    <a16:creationId xmlns:a16="http://schemas.microsoft.com/office/drawing/2014/main" id="{C335784E-6B5A-36A2-8D90-0BA21CCF1244}"/>
                  </a:ext>
                </a:extLst>
              </p:cNvPr>
              <p:cNvSpPr>
                <a:spLocks/>
              </p:cNvSpPr>
              <p:nvPr/>
            </p:nvSpPr>
            <p:spPr>
              <a:xfrm rot="-3747056">
                <a:off x="10763564" y="2189138"/>
                <a:ext cx="14668" cy="16192"/>
              </a:xfrm>
              <a:custGeom>
                <a:avLst/>
                <a:gdLst>
                  <a:gd name="connsiteX0" fmla="*/ 14668 w 14668"/>
                  <a:gd name="connsiteY0" fmla="*/ 8096 h 16192"/>
                  <a:gd name="connsiteX1" fmla="*/ 7334 w 14668"/>
                  <a:gd name="connsiteY1" fmla="*/ 16192 h 16192"/>
                  <a:gd name="connsiteX2" fmla="*/ -1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4" y="16192"/>
                      <a:pt x="7334" y="16192"/>
                    </a:cubicBezTo>
                    <a:cubicBezTo>
                      <a:pt x="3283" y="16192"/>
                      <a:pt x="-1" y="12568"/>
                      <a:pt x="-1" y="8096"/>
                    </a:cubicBezTo>
                    <a:cubicBezTo>
                      <a:pt x="-1" y="3625"/>
                      <a:pt x="3283" y="0"/>
                      <a:pt x="7334" y="0"/>
                    </a:cubicBezTo>
                    <a:cubicBezTo>
                      <a:pt x="11384"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510" name="Freeform: Shape 1509">
                <a:extLst>
                  <a:ext uri="{FF2B5EF4-FFF2-40B4-BE49-F238E27FC236}">
                    <a16:creationId xmlns:a16="http://schemas.microsoft.com/office/drawing/2014/main" id="{FCFCA394-D386-6DFB-CACE-CCFD30A1AFBA}"/>
                  </a:ext>
                </a:extLst>
              </p:cNvPr>
              <p:cNvSpPr>
                <a:spLocks/>
              </p:cNvSpPr>
              <p:nvPr/>
            </p:nvSpPr>
            <p:spPr>
              <a:xfrm>
                <a:off x="9731984" y="189686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11" name="Freeform: Shape 1510">
                <a:extLst>
                  <a:ext uri="{FF2B5EF4-FFF2-40B4-BE49-F238E27FC236}">
                    <a16:creationId xmlns:a16="http://schemas.microsoft.com/office/drawing/2014/main" id="{C7F5A0A7-B9A1-F24C-F6AE-C1650030296F}"/>
                  </a:ext>
                </a:extLst>
              </p:cNvPr>
              <p:cNvSpPr>
                <a:spLocks/>
              </p:cNvSpPr>
              <p:nvPr/>
            </p:nvSpPr>
            <p:spPr>
              <a:xfrm>
                <a:off x="9788181" y="5967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12" name="Freeform: Shape 1511">
                <a:extLst>
                  <a:ext uri="{FF2B5EF4-FFF2-40B4-BE49-F238E27FC236}">
                    <a16:creationId xmlns:a16="http://schemas.microsoft.com/office/drawing/2014/main" id="{638D1CE4-B2D1-21CA-B556-2EC2774D0B6F}"/>
                  </a:ext>
                </a:extLst>
              </p:cNvPr>
              <p:cNvSpPr>
                <a:spLocks/>
              </p:cNvSpPr>
              <p:nvPr/>
            </p:nvSpPr>
            <p:spPr>
              <a:xfrm>
                <a:off x="9184201" y="76615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13" name="Freeform: Shape 1512">
                <a:extLst>
                  <a:ext uri="{FF2B5EF4-FFF2-40B4-BE49-F238E27FC236}">
                    <a16:creationId xmlns:a16="http://schemas.microsoft.com/office/drawing/2014/main" id="{1C103CC8-1032-D1DF-398E-A5A698C0B8AE}"/>
                  </a:ext>
                </a:extLst>
              </p:cNvPr>
              <p:cNvSpPr>
                <a:spLocks/>
              </p:cNvSpPr>
              <p:nvPr/>
            </p:nvSpPr>
            <p:spPr>
              <a:xfrm>
                <a:off x="9209061" y="89912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14" name="Freeform: Shape 1513">
                <a:extLst>
                  <a:ext uri="{FF2B5EF4-FFF2-40B4-BE49-F238E27FC236}">
                    <a16:creationId xmlns:a16="http://schemas.microsoft.com/office/drawing/2014/main" id="{88594680-9AC5-5EDD-535A-343054715FE5}"/>
                  </a:ext>
                </a:extLst>
              </p:cNvPr>
              <p:cNvSpPr>
                <a:spLocks/>
              </p:cNvSpPr>
              <p:nvPr/>
            </p:nvSpPr>
            <p:spPr>
              <a:xfrm>
                <a:off x="9572250" y="71719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15" name="Freeform: Shape 1514">
                <a:extLst>
                  <a:ext uri="{FF2B5EF4-FFF2-40B4-BE49-F238E27FC236}">
                    <a16:creationId xmlns:a16="http://schemas.microsoft.com/office/drawing/2014/main" id="{A3B4A955-4C12-ABB0-E592-611A6B4E2FC8}"/>
                  </a:ext>
                </a:extLst>
              </p:cNvPr>
              <p:cNvSpPr>
                <a:spLocks/>
              </p:cNvSpPr>
              <p:nvPr/>
            </p:nvSpPr>
            <p:spPr>
              <a:xfrm>
                <a:off x="9642259" y="136708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16" name="Freeform: Shape 1515">
                <a:extLst>
                  <a:ext uri="{FF2B5EF4-FFF2-40B4-BE49-F238E27FC236}">
                    <a16:creationId xmlns:a16="http://schemas.microsoft.com/office/drawing/2014/main" id="{01B10E64-C325-4C2C-705B-201E91481D1C}"/>
                  </a:ext>
                </a:extLst>
              </p:cNvPr>
              <p:cNvSpPr>
                <a:spLocks/>
              </p:cNvSpPr>
              <p:nvPr/>
            </p:nvSpPr>
            <p:spPr>
              <a:xfrm>
                <a:off x="10645336" y="157701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17" name="Freeform: Shape 1516">
                <a:extLst>
                  <a:ext uri="{FF2B5EF4-FFF2-40B4-BE49-F238E27FC236}">
                    <a16:creationId xmlns:a16="http://schemas.microsoft.com/office/drawing/2014/main" id="{55A7B6F5-FC79-A0E5-B6B2-EF55D8C1FC56}"/>
                  </a:ext>
                </a:extLst>
              </p:cNvPr>
              <p:cNvSpPr>
                <a:spLocks/>
              </p:cNvSpPr>
              <p:nvPr/>
            </p:nvSpPr>
            <p:spPr>
              <a:xfrm>
                <a:off x="10576280" y="88597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518" name="Freeform: Shape 1517">
                <a:extLst>
                  <a:ext uri="{FF2B5EF4-FFF2-40B4-BE49-F238E27FC236}">
                    <a16:creationId xmlns:a16="http://schemas.microsoft.com/office/drawing/2014/main" id="{1FCA1081-6FB9-7FD2-78F8-D9AA67F692F3}"/>
                  </a:ext>
                </a:extLst>
              </p:cNvPr>
              <p:cNvSpPr>
                <a:spLocks/>
              </p:cNvSpPr>
              <p:nvPr/>
            </p:nvSpPr>
            <p:spPr>
              <a:xfrm>
                <a:off x="11040053" y="93865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19" name="Freeform: Shape 1518">
                <a:extLst>
                  <a:ext uri="{FF2B5EF4-FFF2-40B4-BE49-F238E27FC236}">
                    <a16:creationId xmlns:a16="http://schemas.microsoft.com/office/drawing/2014/main" id="{FE83E728-115B-1A03-DA01-CE0AEE456FC2}"/>
                  </a:ext>
                </a:extLst>
              </p:cNvPr>
              <p:cNvSpPr>
                <a:spLocks/>
              </p:cNvSpPr>
              <p:nvPr/>
            </p:nvSpPr>
            <p:spPr>
              <a:xfrm>
                <a:off x="10636954" y="832637"/>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20" name="Freeform: Shape 1519">
                <a:extLst>
                  <a:ext uri="{FF2B5EF4-FFF2-40B4-BE49-F238E27FC236}">
                    <a16:creationId xmlns:a16="http://schemas.microsoft.com/office/drawing/2014/main" id="{55EDAC79-CCC9-938A-4866-5BB6F198097F}"/>
                  </a:ext>
                </a:extLst>
              </p:cNvPr>
              <p:cNvSpPr>
                <a:spLocks/>
              </p:cNvSpPr>
              <p:nvPr/>
            </p:nvSpPr>
            <p:spPr>
              <a:xfrm>
                <a:off x="10868317" y="132869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1" y="12706"/>
                      <a:pt x="15424" y="11277"/>
                    </a:cubicBezTo>
                    <a:cubicBezTo>
                      <a:pt x="18757" y="4324"/>
                      <a:pt x="11709" y="-2343"/>
                      <a:pt x="4375" y="800"/>
                    </a:cubicBezTo>
                    <a:cubicBezTo>
                      <a:pt x="2850"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21" name="Freeform: Shape 1520">
                <a:extLst>
                  <a:ext uri="{FF2B5EF4-FFF2-40B4-BE49-F238E27FC236}">
                    <a16:creationId xmlns:a16="http://schemas.microsoft.com/office/drawing/2014/main" id="{5CFE6119-4B0E-A153-B9FE-8CFBC11449F3}"/>
                  </a:ext>
                </a:extLst>
              </p:cNvPr>
              <p:cNvSpPr>
                <a:spLocks/>
              </p:cNvSpPr>
              <p:nvPr/>
            </p:nvSpPr>
            <p:spPr>
              <a:xfrm>
                <a:off x="11114728" y="280507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7" y="4324"/>
                      <a:pt x="11709" y="-2343"/>
                      <a:pt x="4375" y="800"/>
                    </a:cubicBezTo>
                    <a:cubicBezTo>
                      <a:pt x="2850" y="1467"/>
                      <a:pt x="1518"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22" name="Freeform: Shape 1521">
                <a:extLst>
                  <a:ext uri="{FF2B5EF4-FFF2-40B4-BE49-F238E27FC236}">
                    <a16:creationId xmlns:a16="http://schemas.microsoft.com/office/drawing/2014/main" id="{87194FA8-06FE-112C-20BF-F67262AE393B}"/>
                  </a:ext>
                </a:extLst>
              </p:cNvPr>
              <p:cNvSpPr>
                <a:spLocks/>
              </p:cNvSpPr>
              <p:nvPr/>
            </p:nvSpPr>
            <p:spPr>
              <a:xfrm>
                <a:off x="11027860" y="301262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1" y="12706"/>
                      <a:pt x="15424" y="11277"/>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23" name="Freeform: Shape 1522">
                <a:extLst>
                  <a:ext uri="{FF2B5EF4-FFF2-40B4-BE49-F238E27FC236}">
                    <a16:creationId xmlns:a16="http://schemas.microsoft.com/office/drawing/2014/main" id="{18F645D7-A648-7339-E850-C80ACDDAB0E3}"/>
                  </a:ext>
                </a:extLst>
              </p:cNvPr>
              <p:cNvSpPr>
                <a:spLocks/>
              </p:cNvSpPr>
              <p:nvPr/>
            </p:nvSpPr>
            <p:spPr>
              <a:xfrm>
                <a:off x="11283226" y="3750811"/>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757" y="12706"/>
                      <a:pt x="15423" y="11277"/>
                    </a:cubicBezTo>
                    <a:cubicBezTo>
                      <a:pt x="18758" y="4324"/>
                      <a:pt x="11708"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24" name="Freeform: Shape 1523">
                <a:extLst>
                  <a:ext uri="{FF2B5EF4-FFF2-40B4-BE49-F238E27FC236}">
                    <a16:creationId xmlns:a16="http://schemas.microsoft.com/office/drawing/2014/main" id="{DC170301-5608-3421-33D7-53BCD8772281}"/>
                  </a:ext>
                </a:extLst>
              </p:cNvPr>
              <p:cNvSpPr>
                <a:spLocks/>
              </p:cNvSpPr>
              <p:nvPr/>
            </p:nvSpPr>
            <p:spPr>
              <a:xfrm>
                <a:off x="11178451" y="3998747"/>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662" y="12706"/>
                      <a:pt x="15423" y="11277"/>
                    </a:cubicBezTo>
                    <a:cubicBezTo>
                      <a:pt x="18758" y="4324"/>
                      <a:pt x="11708"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25" name="Freeform: Shape 1524">
                <a:extLst>
                  <a:ext uri="{FF2B5EF4-FFF2-40B4-BE49-F238E27FC236}">
                    <a16:creationId xmlns:a16="http://schemas.microsoft.com/office/drawing/2014/main" id="{5CF79C73-CAC2-3D74-C407-E4901FB765A1}"/>
                  </a:ext>
                </a:extLst>
              </p:cNvPr>
              <p:cNvSpPr>
                <a:spLocks/>
              </p:cNvSpPr>
              <p:nvPr/>
            </p:nvSpPr>
            <p:spPr>
              <a:xfrm>
                <a:off x="10265289" y="257923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26" name="Freeform: Shape 1525">
                <a:extLst>
                  <a:ext uri="{FF2B5EF4-FFF2-40B4-BE49-F238E27FC236}">
                    <a16:creationId xmlns:a16="http://schemas.microsoft.com/office/drawing/2014/main" id="{81E0B383-646D-7967-CDE4-D5E9A5FBCB8F}"/>
                  </a:ext>
                </a:extLst>
              </p:cNvPr>
              <p:cNvSpPr>
                <a:spLocks/>
              </p:cNvSpPr>
              <p:nvPr/>
            </p:nvSpPr>
            <p:spPr>
              <a:xfrm>
                <a:off x="10197852" y="3031864"/>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27" name="Freeform: Shape 1526">
                <a:extLst>
                  <a:ext uri="{FF2B5EF4-FFF2-40B4-BE49-F238E27FC236}">
                    <a16:creationId xmlns:a16="http://schemas.microsoft.com/office/drawing/2014/main" id="{DE8DD37F-1FBC-CCDD-0D44-F6821628157A}"/>
                  </a:ext>
                </a:extLst>
              </p:cNvPr>
              <p:cNvSpPr>
                <a:spLocks/>
              </p:cNvSpPr>
              <p:nvPr/>
            </p:nvSpPr>
            <p:spPr>
              <a:xfrm>
                <a:off x="9852856" y="189553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28" name="Freeform: Shape 1527">
                <a:extLst>
                  <a:ext uri="{FF2B5EF4-FFF2-40B4-BE49-F238E27FC236}">
                    <a16:creationId xmlns:a16="http://schemas.microsoft.com/office/drawing/2014/main" id="{5C997647-3EA5-68E0-7CA5-EB6BD27591F5}"/>
                  </a:ext>
                </a:extLst>
              </p:cNvPr>
              <p:cNvSpPr>
                <a:spLocks/>
              </p:cNvSpPr>
              <p:nvPr/>
            </p:nvSpPr>
            <p:spPr>
              <a:xfrm>
                <a:off x="8914072" y="118144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0"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29" name="Freeform: Shape 1528">
                <a:extLst>
                  <a:ext uri="{FF2B5EF4-FFF2-40B4-BE49-F238E27FC236}">
                    <a16:creationId xmlns:a16="http://schemas.microsoft.com/office/drawing/2014/main" id="{CBC3D754-BD5D-964D-0609-57B5F22B3BAE}"/>
                  </a:ext>
                </a:extLst>
              </p:cNvPr>
              <p:cNvSpPr>
                <a:spLocks/>
              </p:cNvSpPr>
              <p:nvPr/>
            </p:nvSpPr>
            <p:spPr>
              <a:xfrm>
                <a:off x="7595241" y="90883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0" name="Freeform: Shape 1529">
                <a:extLst>
                  <a:ext uri="{FF2B5EF4-FFF2-40B4-BE49-F238E27FC236}">
                    <a16:creationId xmlns:a16="http://schemas.microsoft.com/office/drawing/2014/main" id="{56F649B1-6A05-06D5-95BF-A0C60B1BBFA8}"/>
                  </a:ext>
                </a:extLst>
              </p:cNvPr>
              <p:cNvSpPr>
                <a:spLocks/>
              </p:cNvSpPr>
              <p:nvPr/>
            </p:nvSpPr>
            <p:spPr>
              <a:xfrm>
                <a:off x="7685443" y="109733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31" name="Freeform: Shape 1530">
                <a:extLst>
                  <a:ext uri="{FF2B5EF4-FFF2-40B4-BE49-F238E27FC236}">
                    <a16:creationId xmlns:a16="http://schemas.microsoft.com/office/drawing/2014/main" id="{F380B168-0D6D-8516-F212-57BA184494AF}"/>
                  </a:ext>
                </a:extLst>
              </p:cNvPr>
              <p:cNvSpPr>
                <a:spLocks/>
              </p:cNvSpPr>
              <p:nvPr/>
            </p:nvSpPr>
            <p:spPr>
              <a:xfrm>
                <a:off x="7435983" y="166893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32" name="Freeform: Shape 1531">
                <a:extLst>
                  <a:ext uri="{FF2B5EF4-FFF2-40B4-BE49-F238E27FC236}">
                    <a16:creationId xmlns:a16="http://schemas.microsoft.com/office/drawing/2014/main" id="{21D120D7-03EF-666E-4EEF-FABD2D5B1719}"/>
                  </a:ext>
                </a:extLst>
              </p:cNvPr>
              <p:cNvSpPr>
                <a:spLocks/>
              </p:cNvSpPr>
              <p:nvPr/>
            </p:nvSpPr>
            <p:spPr>
              <a:xfrm>
                <a:off x="7686395" y="144090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33" name="Freeform: Shape 1532">
                <a:extLst>
                  <a:ext uri="{FF2B5EF4-FFF2-40B4-BE49-F238E27FC236}">
                    <a16:creationId xmlns:a16="http://schemas.microsoft.com/office/drawing/2014/main" id="{03BCEBDE-37C3-298D-5148-2A1867F409B3}"/>
                  </a:ext>
                </a:extLst>
              </p:cNvPr>
              <p:cNvSpPr>
                <a:spLocks/>
              </p:cNvSpPr>
              <p:nvPr/>
            </p:nvSpPr>
            <p:spPr>
              <a:xfrm>
                <a:off x="7423219" y="121773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4" name="Freeform: Shape 1533">
                <a:extLst>
                  <a:ext uri="{FF2B5EF4-FFF2-40B4-BE49-F238E27FC236}">
                    <a16:creationId xmlns:a16="http://schemas.microsoft.com/office/drawing/2014/main" id="{40F80477-56BD-2A19-3872-9BB67A6F2E7A}"/>
                  </a:ext>
                </a:extLst>
              </p:cNvPr>
              <p:cNvSpPr>
                <a:spLocks/>
              </p:cNvSpPr>
              <p:nvPr/>
            </p:nvSpPr>
            <p:spPr>
              <a:xfrm>
                <a:off x="6144012" y="94588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5" name="Freeform: Shape 1534">
                <a:extLst>
                  <a:ext uri="{FF2B5EF4-FFF2-40B4-BE49-F238E27FC236}">
                    <a16:creationId xmlns:a16="http://schemas.microsoft.com/office/drawing/2014/main" id="{720791BC-43DC-E3B1-66D2-7132BA59AB3E}"/>
                  </a:ext>
                </a:extLst>
              </p:cNvPr>
              <p:cNvSpPr>
                <a:spLocks/>
              </p:cNvSpPr>
              <p:nvPr/>
            </p:nvSpPr>
            <p:spPr>
              <a:xfrm>
                <a:off x="6792855" y="128383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6" name="Freeform: Shape 1535">
                <a:extLst>
                  <a:ext uri="{FF2B5EF4-FFF2-40B4-BE49-F238E27FC236}">
                    <a16:creationId xmlns:a16="http://schemas.microsoft.com/office/drawing/2014/main" id="{917FBFDA-8044-80F5-3CD6-B7A3F047156D}"/>
                  </a:ext>
                </a:extLst>
              </p:cNvPr>
              <p:cNvSpPr>
                <a:spLocks/>
              </p:cNvSpPr>
              <p:nvPr/>
            </p:nvSpPr>
            <p:spPr>
              <a:xfrm>
                <a:off x="5544032" y="14887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37" name="Freeform: Shape 1536">
                <a:extLst>
                  <a:ext uri="{FF2B5EF4-FFF2-40B4-BE49-F238E27FC236}">
                    <a16:creationId xmlns:a16="http://schemas.microsoft.com/office/drawing/2014/main" id="{D41039E7-0403-E3E7-4FEE-06C7547777CA}"/>
                  </a:ext>
                </a:extLst>
              </p:cNvPr>
              <p:cNvSpPr>
                <a:spLocks/>
              </p:cNvSpPr>
              <p:nvPr/>
            </p:nvSpPr>
            <p:spPr>
              <a:xfrm>
                <a:off x="5606802" y="193239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38" name="Freeform: Shape 1537">
                <a:extLst>
                  <a:ext uri="{FF2B5EF4-FFF2-40B4-BE49-F238E27FC236}">
                    <a16:creationId xmlns:a16="http://schemas.microsoft.com/office/drawing/2014/main" id="{0EFCB490-83F0-7151-94D0-AD28FEDB1CCC}"/>
                  </a:ext>
                </a:extLst>
              </p:cNvPr>
              <p:cNvSpPr>
                <a:spLocks/>
              </p:cNvSpPr>
              <p:nvPr/>
            </p:nvSpPr>
            <p:spPr>
              <a:xfrm>
                <a:off x="4504950" y="177570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39" name="Freeform: Shape 1538">
                <a:extLst>
                  <a:ext uri="{FF2B5EF4-FFF2-40B4-BE49-F238E27FC236}">
                    <a16:creationId xmlns:a16="http://schemas.microsoft.com/office/drawing/2014/main" id="{CDEB5744-0D7A-2953-C9D2-FE06F109246F}"/>
                  </a:ext>
                </a:extLst>
              </p:cNvPr>
              <p:cNvSpPr>
                <a:spLocks/>
              </p:cNvSpPr>
              <p:nvPr/>
            </p:nvSpPr>
            <p:spPr>
              <a:xfrm>
                <a:off x="5187130" y="9300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540" name="Freeform: Shape 1539">
                <a:extLst>
                  <a:ext uri="{FF2B5EF4-FFF2-40B4-BE49-F238E27FC236}">
                    <a16:creationId xmlns:a16="http://schemas.microsoft.com/office/drawing/2014/main" id="{3B56798A-2309-348A-41E8-04C924DBCD6C}"/>
                  </a:ext>
                </a:extLst>
              </p:cNvPr>
              <p:cNvSpPr>
                <a:spLocks/>
              </p:cNvSpPr>
              <p:nvPr/>
            </p:nvSpPr>
            <p:spPr>
              <a:xfrm rot="-3747056">
                <a:off x="4654732" y="1482479"/>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541" name="Freeform: Shape 1540">
                <a:extLst>
                  <a:ext uri="{FF2B5EF4-FFF2-40B4-BE49-F238E27FC236}">
                    <a16:creationId xmlns:a16="http://schemas.microsoft.com/office/drawing/2014/main" id="{1155A8BC-2486-E3C9-A0F8-FF719AA31932}"/>
                  </a:ext>
                </a:extLst>
              </p:cNvPr>
              <p:cNvSpPr>
                <a:spLocks/>
              </p:cNvSpPr>
              <p:nvPr/>
            </p:nvSpPr>
            <p:spPr>
              <a:xfrm>
                <a:off x="4785366" y="163121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2" name="Freeform: Shape 1541">
                <a:extLst>
                  <a:ext uri="{FF2B5EF4-FFF2-40B4-BE49-F238E27FC236}">
                    <a16:creationId xmlns:a16="http://schemas.microsoft.com/office/drawing/2014/main" id="{DCBCE728-B5C5-1323-88B8-FBF861FE22A1}"/>
                  </a:ext>
                </a:extLst>
              </p:cNvPr>
              <p:cNvSpPr>
                <a:spLocks/>
              </p:cNvSpPr>
              <p:nvPr/>
            </p:nvSpPr>
            <p:spPr>
              <a:xfrm>
                <a:off x="4976247" y="18159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3" name="Freeform: Shape 1542">
                <a:extLst>
                  <a:ext uri="{FF2B5EF4-FFF2-40B4-BE49-F238E27FC236}">
                    <a16:creationId xmlns:a16="http://schemas.microsoft.com/office/drawing/2014/main" id="{A4116CDC-F781-FA84-5717-DF65CD27C3B7}"/>
                  </a:ext>
                </a:extLst>
              </p:cNvPr>
              <p:cNvSpPr>
                <a:spLocks/>
              </p:cNvSpPr>
              <p:nvPr/>
            </p:nvSpPr>
            <p:spPr>
              <a:xfrm>
                <a:off x="5142267" y="134660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4" name="Freeform: Shape 1543">
                <a:extLst>
                  <a:ext uri="{FF2B5EF4-FFF2-40B4-BE49-F238E27FC236}">
                    <a16:creationId xmlns:a16="http://schemas.microsoft.com/office/drawing/2014/main" id="{6EC72AE6-9CC5-53EE-B257-80F2A9E4D860}"/>
                  </a:ext>
                </a:extLst>
              </p:cNvPr>
              <p:cNvSpPr>
                <a:spLocks/>
              </p:cNvSpPr>
              <p:nvPr/>
            </p:nvSpPr>
            <p:spPr>
              <a:xfrm>
                <a:off x="4679352" y="73814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5" name="Freeform: Shape 1544">
                <a:extLst>
                  <a:ext uri="{FF2B5EF4-FFF2-40B4-BE49-F238E27FC236}">
                    <a16:creationId xmlns:a16="http://schemas.microsoft.com/office/drawing/2014/main" id="{364A511F-A948-CD2B-6BCB-41F6B291F2EE}"/>
                  </a:ext>
                </a:extLst>
              </p:cNvPr>
              <p:cNvSpPr>
                <a:spLocks/>
              </p:cNvSpPr>
              <p:nvPr/>
            </p:nvSpPr>
            <p:spPr>
              <a:xfrm>
                <a:off x="3667798" y="10028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6" name="Freeform: Shape 1545">
                <a:extLst>
                  <a:ext uri="{FF2B5EF4-FFF2-40B4-BE49-F238E27FC236}">
                    <a16:creationId xmlns:a16="http://schemas.microsoft.com/office/drawing/2014/main" id="{F8722666-09DE-F077-ADD8-01FE96EE44CE}"/>
                  </a:ext>
                </a:extLst>
              </p:cNvPr>
              <p:cNvSpPr>
                <a:spLocks/>
              </p:cNvSpPr>
              <p:nvPr/>
            </p:nvSpPr>
            <p:spPr>
              <a:xfrm>
                <a:off x="3705993" y="105476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47" name="Freeform: Shape 1546">
                <a:extLst>
                  <a:ext uri="{FF2B5EF4-FFF2-40B4-BE49-F238E27FC236}">
                    <a16:creationId xmlns:a16="http://schemas.microsoft.com/office/drawing/2014/main" id="{80475890-7689-2076-40C1-9773AF0B11A0}"/>
                  </a:ext>
                </a:extLst>
              </p:cNvPr>
              <p:cNvSpPr>
                <a:spLocks/>
              </p:cNvSpPr>
              <p:nvPr/>
            </p:nvSpPr>
            <p:spPr>
              <a:xfrm>
                <a:off x="3220218" y="83844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8" name="Freeform: Shape 1547">
                <a:extLst>
                  <a:ext uri="{FF2B5EF4-FFF2-40B4-BE49-F238E27FC236}">
                    <a16:creationId xmlns:a16="http://schemas.microsoft.com/office/drawing/2014/main" id="{6AF2F5A3-BC08-9D31-7698-02FF0F6041D7}"/>
                  </a:ext>
                </a:extLst>
              </p:cNvPr>
              <p:cNvSpPr>
                <a:spLocks/>
              </p:cNvSpPr>
              <p:nvPr/>
            </p:nvSpPr>
            <p:spPr>
              <a:xfrm>
                <a:off x="2448598" y="153005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49" name="Freeform: Shape 1548">
                <a:extLst>
                  <a:ext uri="{FF2B5EF4-FFF2-40B4-BE49-F238E27FC236}">
                    <a16:creationId xmlns:a16="http://schemas.microsoft.com/office/drawing/2014/main" id="{891747CD-49FC-D4EC-A87F-1BF8E5AA9EF4}"/>
                  </a:ext>
                </a:extLst>
              </p:cNvPr>
              <p:cNvSpPr>
                <a:spLocks/>
              </p:cNvSpPr>
              <p:nvPr/>
            </p:nvSpPr>
            <p:spPr>
              <a:xfrm>
                <a:off x="3137827" y="179542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0" name="Freeform: Shape 1549">
                <a:extLst>
                  <a:ext uri="{FF2B5EF4-FFF2-40B4-BE49-F238E27FC236}">
                    <a16:creationId xmlns:a16="http://schemas.microsoft.com/office/drawing/2014/main" id="{6B746C97-F6D5-9391-5B7D-A9B20066E6DE}"/>
                  </a:ext>
                </a:extLst>
              </p:cNvPr>
              <p:cNvSpPr>
                <a:spLocks/>
              </p:cNvSpPr>
              <p:nvPr/>
            </p:nvSpPr>
            <p:spPr>
              <a:xfrm>
                <a:off x="2167801" y="210679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1" name="Freeform: Shape 1550">
                <a:extLst>
                  <a:ext uri="{FF2B5EF4-FFF2-40B4-BE49-F238E27FC236}">
                    <a16:creationId xmlns:a16="http://schemas.microsoft.com/office/drawing/2014/main" id="{5EA5294C-981C-E9C7-DD9D-C01E0B6C8E22}"/>
                  </a:ext>
                </a:extLst>
              </p:cNvPr>
              <p:cNvSpPr>
                <a:spLocks/>
              </p:cNvSpPr>
              <p:nvPr/>
            </p:nvSpPr>
            <p:spPr>
              <a:xfrm>
                <a:off x="2110270" y="2412358"/>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2" name="Freeform: Shape 1551">
                <a:extLst>
                  <a:ext uri="{FF2B5EF4-FFF2-40B4-BE49-F238E27FC236}">
                    <a16:creationId xmlns:a16="http://schemas.microsoft.com/office/drawing/2014/main" id="{60DF434D-41F2-6766-1C55-296728CEDC0F}"/>
                  </a:ext>
                </a:extLst>
              </p:cNvPr>
              <p:cNvSpPr>
                <a:spLocks/>
              </p:cNvSpPr>
              <p:nvPr/>
            </p:nvSpPr>
            <p:spPr>
              <a:xfrm>
                <a:off x="2708725" y="79825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3" name="Freeform: Shape 1552">
                <a:extLst>
                  <a:ext uri="{FF2B5EF4-FFF2-40B4-BE49-F238E27FC236}">
                    <a16:creationId xmlns:a16="http://schemas.microsoft.com/office/drawing/2014/main" id="{CA36117F-C7AE-6906-66EA-77CCCADF015C}"/>
                  </a:ext>
                </a:extLst>
              </p:cNvPr>
              <p:cNvSpPr>
                <a:spLocks/>
              </p:cNvSpPr>
              <p:nvPr/>
            </p:nvSpPr>
            <p:spPr>
              <a:xfrm>
                <a:off x="2379637" y="167979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54" name="Freeform: Shape 1553">
                <a:extLst>
                  <a:ext uri="{FF2B5EF4-FFF2-40B4-BE49-F238E27FC236}">
                    <a16:creationId xmlns:a16="http://schemas.microsoft.com/office/drawing/2014/main" id="{99FD3243-EF46-532B-F7A7-110BEFCD485A}"/>
                  </a:ext>
                </a:extLst>
              </p:cNvPr>
              <p:cNvSpPr>
                <a:spLocks/>
              </p:cNvSpPr>
              <p:nvPr/>
            </p:nvSpPr>
            <p:spPr>
              <a:xfrm>
                <a:off x="2445454" y="190381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5" name="Freeform: Shape 1554">
                <a:extLst>
                  <a:ext uri="{FF2B5EF4-FFF2-40B4-BE49-F238E27FC236}">
                    <a16:creationId xmlns:a16="http://schemas.microsoft.com/office/drawing/2014/main" id="{1BB56739-A9CA-6DFC-F054-F42DCE28B636}"/>
                  </a:ext>
                </a:extLst>
              </p:cNvPr>
              <p:cNvSpPr>
                <a:spLocks/>
              </p:cNvSpPr>
              <p:nvPr/>
            </p:nvSpPr>
            <p:spPr>
              <a:xfrm>
                <a:off x="2147608" y="281888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6" name="Freeform: Shape 1555">
                <a:extLst>
                  <a:ext uri="{FF2B5EF4-FFF2-40B4-BE49-F238E27FC236}">
                    <a16:creationId xmlns:a16="http://schemas.microsoft.com/office/drawing/2014/main" id="{51536A26-9300-994C-1B27-C0E29EEB108A}"/>
                  </a:ext>
                </a:extLst>
              </p:cNvPr>
              <p:cNvSpPr>
                <a:spLocks/>
              </p:cNvSpPr>
              <p:nvPr/>
            </p:nvSpPr>
            <p:spPr>
              <a:xfrm>
                <a:off x="1753368" y="240969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7" name="Freeform: Shape 1556">
                <a:extLst>
                  <a:ext uri="{FF2B5EF4-FFF2-40B4-BE49-F238E27FC236}">
                    <a16:creationId xmlns:a16="http://schemas.microsoft.com/office/drawing/2014/main" id="{6AB15B30-98AF-33D4-47C8-3F9B2F3F38B7}"/>
                  </a:ext>
                </a:extLst>
              </p:cNvPr>
              <p:cNvSpPr>
                <a:spLocks/>
              </p:cNvSpPr>
              <p:nvPr/>
            </p:nvSpPr>
            <p:spPr>
              <a:xfrm>
                <a:off x="1614303" y="36191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58" name="Freeform: Shape 1557">
                <a:extLst>
                  <a:ext uri="{FF2B5EF4-FFF2-40B4-BE49-F238E27FC236}">
                    <a16:creationId xmlns:a16="http://schemas.microsoft.com/office/drawing/2014/main" id="{AE55325F-5E3B-FAA0-420E-43F5556C89FE}"/>
                  </a:ext>
                </a:extLst>
              </p:cNvPr>
              <p:cNvSpPr>
                <a:spLocks/>
              </p:cNvSpPr>
              <p:nvPr/>
            </p:nvSpPr>
            <p:spPr>
              <a:xfrm>
                <a:off x="1352746" y="8585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59" name="Freeform: Shape 1558">
                <a:extLst>
                  <a:ext uri="{FF2B5EF4-FFF2-40B4-BE49-F238E27FC236}">
                    <a16:creationId xmlns:a16="http://schemas.microsoft.com/office/drawing/2014/main" id="{2086A265-56CE-983F-3FB0-5FE53BF518DD}"/>
                  </a:ext>
                </a:extLst>
              </p:cNvPr>
              <p:cNvSpPr>
                <a:spLocks/>
              </p:cNvSpPr>
              <p:nvPr/>
            </p:nvSpPr>
            <p:spPr>
              <a:xfrm>
                <a:off x="1298073" y="124783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0" name="Freeform: Shape 1559">
                <a:extLst>
                  <a:ext uri="{FF2B5EF4-FFF2-40B4-BE49-F238E27FC236}">
                    <a16:creationId xmlns:a16="http://schemas.microsoft.com/office/drawing/2014/main" id="{9603AD67-EB24-6441-5D4A-08CE1CB532FD}"/>
                  </a:ext>
                </a:extLst>
              </p:cNvPr>
              <p:cNvSpPr>
                <a:spLocks/>
              </p:cNvSpPr>
              <p:nvPr/>
            </p:nvSpPr>
            <p:spPr>
              <a:xfrm>
                <a:off x="1215301" y="100608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1" name="Freeform: Shape 1560">
                <a:extLst>
                  <a:ext uri="{FF2B5EF4-FFF2-40B4-BE49-F238E27FC236}">
                    <a16:creationId xmlns:a16="http://schemas.microsoft.com/office/drawing/2014/main" id="{FCC01BA3-E2B5-611B-2A46-61C28EE5B649}"/>
                  </a:ext>
                </a:extLst>
              </p:cNvPr>
              <p:cNvSpPr>
                <a:spLocks/>
              </p:cNvSpPr>
              <p:nvPr/>
            </p:nvSpPr>
            <p:spPr>
              <a:xfrm>
                <a:off x="1195774" y="236378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62" name="Freeform: Shape 1561">
                <a:extLst>
                  <a:ext uri="{FF2B5EF4-FFF2-40B4-BE49-F238E27FC236}">
                    <a16:creationId xmlns:a16="http://schemas.microsoft.com/office/drawing/2014/main" id="{E43CDB47-616D-77C0-CEAB-03879568FBE6}"/>
                  </a:ext>
                </a:extLst>
              </p:cNvPr>
              <p:cNvSpPr>
                <a:spLocks/>
              </p:cNvSpPr>
              <p:nvPr/>
            </p:nvSpPr>
            <p:spPr>
              <a:xfrm>
                <a:off x="1222349" y="226472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3" name="Freeform: Shape 1562">
                <a:extLst>
                  <a:ext uri="{FF2B5EF4-FFF2-40B4-BE49-F238E27FC236}">
                    <a16:creationId xmlns:a16="http://schemas.microsoft.com/office/drawing/2014/main" id="{DE58B6AB-90F7-4F63-085B-ABB9299BFD95}"/>
                  </a:ext>
                </a:extLst>
              </p:cNvPr>
              <p:cNvSpPr>
                <a:spLocks/>
              </p:cNvSpPr>
              <p:nvPr/>
            </p:nvSpPr>
            <p:spPr>
              <a:xfrm>
                <a:off x="1493716" y="396121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4" name="Freeform: Shape 1563">
                <a:extLst>
                  <a:ext uri="{FF2B5EF4-FFF2-40B4-BE49-F238E27FC236}">
                    <a16:creationId xmlns:a16="http://schemas.microsoft.com/office/drawing/2014/main" id="{8EBE32E8-077C-3E86-C4AB-D472D1F090AF}"/>
                  </a:ext>
                </a:extLst>
              </p:cNvPr>
              <p:cNvSpPr>
                <a:spLocks/>
              </p:cNvSpPr>
              <p:nvPr/>
            </p:nvSpPr>
            <p:spPr>
              <a:xfrm>
                <a:off x="1639068" y="3518211"/>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8" y="4324"/>
                      <a:pt x="11709" y="-2343"/>
                      <a:pt x="4375" y="800"/>
                    </a:cubicBezTo>
                    <a:cubicBezTo>
                      <a:pt x="2851" y="1466"/>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565" name="Freeform: Shape 1564">
                <a:extLst>
                  <a:ext uri="{FF2B5EF4-FFF2-40B4-BE49-F238E27FC236}">
                    <a16:creationId xmlns:a16="http://schemas.microsoft.com/office/drawing/2014/main" id="{15C5454E-CE42-827A-D8CC-5DAE80B482B8}"/>
                  </a:ext>
                </a:extLst>
              </p:cNvPr>
              <p:cNvSpPr>
                <a:spLocks/>
              </p:cNvSpPr>
              <p:nvPr/>
            </p:nvSpPr>
            <p:spPr>
              <a:xfrm>
                <a:off x="1469047" y="37160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6" name="Freeform: Shape 1565">
                <a:extLst>
                  <a:ext uri="{FF2B5EF4-FFF2-40B4-BE49-F238E27FC236}">
                    <a16:creationId xmlns:a16="http://schemas.microsoft.com/office/drawing/2014/main" id="{1A4AB500-D1B9-0363-A669-2C25C4039447}"/>
                  </a:ext>
                </a:extLst>
              </p:cNvPr>
              <p:cNvSpPr>
                <a:spLocks/>
              </p:cNvSpPr>
              <p:nvPr/>
            </p:nvSpPr>
            <p:spPr>
              <a:xfrm>
                <a:off x="890593" y="4410989"/>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7" name="Freeform: Shape 1566">
                <a:extLst>
                  <a:ext uri="{FF2B5EF4-FFF2-40B4-BE49-F238E27FC236}">
                    <a16:creationId xmlns:a16="http://schemas.microsoft.com/office/drawing/2014/main" id="{42F287DE-BAB5-C607-488A-47867A0D48BB}"/>
                  </a:ext>
                </a:extLst>
              </p:cNvPr>
              <p:cNvSpPr>
                <a:spLocks/>
              </p:cNvSpPr>
              <p:nvPr/>
            </p:nvSpPr>
            <p:spPr>
              <a:xfrm>
                <a:off x="896499" y="332990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68" name="Freeform: Shape 1567">
                <a:extLst>
                  <a:ext uri="{FF2B5EF4-FFF2-40B4-BE49-F238E27FC236}">
                    <a16:creationId xmlns:a16="http://schemas.microsoft.com/office/drawing/2014/main" id="{FEAA587F-051A-F381-C287-D2A05DAEEF5D}"/>
                  </a:ext>
                </a:extLst>
              </p:cNvPr>
              <p:cNvSpPr>
                <a:spLocks/>
              </p:cNvSpPr>
              <p:nvPr/>
            </p:nvSpPr>
            <p:spPr>
              <a:xfrm>
                <a:off x="953458" y="517756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569" name="Freeform: Shape 1568">
                <a:extLst>
                  <a:ext uri="{FF2B5EF4-FFF2-40B4-BE49-F238E27FC236}">
                    <a16:creationId xmlns:a16="http://schemas.microsoft.com/office/drawing/2014/main" id="{087FAB0D-B4ED-8766-25CD-3CFD7A49BBD2}"/>
                  </a:ext>
                </a:extLst>
              </p:cNvPr>
              <p:cNvSpPr>
                <a:spLocks/>
              </p:cNvSpPr>
              <p:nvPr/>
            </p:nvSpPr>
            <p:spPr>
              <a:xfrm>
                <a:off x="950601" y="435298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0" name="Freeform: Shape 1569">
                <a:extLst>
                  <a:ext uri="{FF2B5EF4-FFF2-40B4-BE49-F238E27FC236}">
                    <a16:creationId xmlns:a16="http://schemas.microsoft.com/office/drawing/2014/main" id="{6CEAC7CC-8B8A-B004-271D-81D35D077F43}"/>
                  </a:ext>
                </a:extLst>
              </p:cNvPr>
              <p:cNvSpPr>
                <a:spLocks/>
              </p:cNvSpPr>
              <p:nvPr/>
            </p:nvSpPr>
            <p:spPr>
              <a:xfrm>
                <a:off x="1316551" y="5687244"/>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1" name="Freeform: Shape 1570">
                <a:extLst>
                  <a:ext uri="{FF2B5EF4-FFF2-40B4-BE49-F238E27FC236}">
                    <a16:creationId xmlns:a16="http://schemas.microsoft.com/office/drawing/2014/main" id="{60F131A9-49E1-68C0-86E6-E43CF76B853D}"/>
                  </a:ext>
                </a:extLst>
              </p:cNvPr>
              <p:cNvSpPr>
                <a:spLocks/>
              </p:cNvSpPr>
              <p:nvPr/>
            </p:nvSpPr>
            <p:spPr>
              <a:xfrm>
                <a:off x="1827282" y="544702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72" name="Freeform: Shape 1571">
                <a:extLst>
                  <a:ext uri="{FF2B5EF4-FFF2-40B4-BE49-F238E27FC236}">
                    <a16:creationId xmlns:a16="http://schemas.microsoft.com/office/drawing/2014/main" id="{56B0E004-D174-09BE-FBDB-19E3BB5D074B}"/>
                  </a:ext>
                </a:extLst>
              </p:cNvPr>
              <p:cNvSpPr>
                <a:spLocks/>
              </p:cNvSpPr>
              <p:nvPr/>
            </p:nvSpPr>
            <p:spPr>
              <a:xfrm>
                <a:off x="2453741" y="4256684"/>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4"/>
                      <a:pt x="14662"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573" name="Freeform: Shape 1572">
                <a:extLst>
                  <a:ext uri="{FF2B5EF4-FFF2-40B4-BE49-F238E27FC236}">
                    <a16:creationId xmlns:a16="http://schemas.microsoft.com/office/drawing/2014/main" id="{F53ED33A-F372-B335-E69C-D47601127842}"/>
                  </a:ext>
                </a:extLst>
              </p:cNvPr>
              <p:cNvSpPr>
                <a:spLocks/>
              </p:cNvSpPr>
              <p:nvPr/>
            </p:nvSpPr>
            <p:spPr>
              <a:xfrm>
                <a:off x="2285434" y="410761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4" name="Freeform: Shape 1573">
                <a:extLst>
                  <a:ext uri="{FF2B5EF4-FFF2-40B4-BE49-F238E27FC236}">
                    <a16:creationId xmlns:a16="http://schemas.microsoft.com/office/drawing/2014/main" id="{BE8DF4A1-9A61-2C24-9DF9-0DABD01809A9}"/>
                  </a:ext>
                </a:extLst>
              </p:cNvPr>
              <p:cNvSpPr>
                <a:spLocks/>
              </p:cNvSpPr>
              <p:nvPr/>
            </p:nvSpPr>
            <p:spPr>
              <a:xfrm>
                <a:off x="1860715" y="4413180"/>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5" name="Freeform: Shape 1574">
                <a:extLst>
                  <a:ext uri="{FF2B5EF4-FFF2-40B4-BE49-F238E27FC236}">
                    <a16:creationId xmlns:a16="http://schemas.microsoft.com/office/drawing/2014/main" id="{FA3CB2B0-C89A-C449-B10E-29F081C7AEDB}"/>
                  </a:ext>
                </a:extLst>
              </p:cNvPr>
              <p:cNvSpPr>
                <a:spLocks/>
              </p:cNvSpPr>
              <p:nvPr/>
            </p:nvSpPr>
            <p:spPr>
              <a:xfrm>
                <a:off x="2324868" y="5207374"/>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6" name="Freeform: Shape 1575">
                <a:extLst>
                  <a:ext uri="{FF2B5EF4-FFF2-40B4-BE49-F238E27FC236}">
                    <a16:creationId xmlns:a16="http://schemas.microsoft.com/office/drawing/2014/main" id="{7D9FD9EC-4634-A184-9A69-8B53F4F176A1}"/>
                  </a:ext>
                </a:extLst>
              </p:cNvPr>
              <p:cNvSpPr>
                <a:spLocks/>
              </p:cNvSpPr>
              <p:nvPr/>
            </p:nvSpPr>
            <p:spPr>
              <a:xfrm>
                <a:off x="2147608" y="5065357"/>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7" name="Freeform: Shape 1576">
                <a:extLst>
                  <a:ext uri="{FF2B5EF4-FFF2-40B4-BE49-F238E27FC236}">
                    <a16:creationId xmlns:a16="http://schemas.microsoft.com/office/drawing/2014/main" id="{2B6C81A8-67E2-D268-D4D6-4BC04659A75D}"/>
                  </a:ext>
                </a:extLst>
              </p:cNvPr>
              <p:cNvSpPr>
                <a:spLocks/>
              </p:cNvSpPr>
              <p:nvPr/>
            </p:nvSpPr>
            <p:spPr>
              <a:xfrm>
                <a:off x="2069026" y="444099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8" name="Freeform: Shape 1577">
                <a:extLst>
                  <a:ext uri="{FF2B5EF4-FFF2-40B4-BE49-F238E27FC236}">
                    <a16:creationId xmlns:a16="http://schemas.microsoft.com/office/drawing/2014/main" id="{C6846271-2BE0-F38B-93B4-A1092DFB661E}"/>
                  </a:ext>
                </a:extLst>
              </p:cNvPr>
              <p:cNvSpPr>
                <a:spLocks/>
              </p:cNvSpPr>
              <p:nvPr/>
            </p:nvSpPr>
            <p:spPr>
              <a:xfrm>
                <a:off x="3703707" y="2650198"/>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79" name="Freeform: Shape 1578">
                <a:extLst>
                  <a:ext uri="{FF2B5EF4-FFF2-40B4-BE49-F238E27FC236}">
                    <a16:creationId xmlns:a16="http://schemas.microsoft.com/office/drawing/2014/main" id="{6C0D37D0-DD68-AA94-994D-B8982FFDC1CB}"/>
                  </a:ext>
                </a:extLst>
              </p:cNvPr>
              <p:cNvSpPr>
                <a:spLocks/>
              </p:cNvSpPr>
              <p:nvPr/>
            </p:nvSpPr>
            <p:spPr>
              <a:xfrm>
                <a:off x="3592836" y="27804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0" name="Freeform: Shape 1579">
                <a:extLst>
                  <a:ext uri="{FF2B5EF4-FFF2-40B4-BE49-F238E27FC236}">
                    <a16:creationId xmlns:a16="http://schemas.microsoft.com/office/drawing/2014/main" id="{DFDB0BAA-F803-54B0-2A49-3C778485138D}"/>
                  </a:ext>
                </a:extLst>
              </p:cNvPr>
              <p:cNvSpPr>
                <a:spLocks/>
              </p:cNvSpPr>
              <p:nvPr/>
            </p:nvSpPr>
            <p:spPr>
              <a:xfrm>
                <a:off x="3955167" y="238683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dirty="0"/>
              </a:p>
            </p:txBody>
          </p:sp>
          <p:sp>
            <p:nvSpPr>
              <p:cNvPr id="1581" name="Freeform: Shape 1580">
                <a:extLst>
                  <a:ext uri="{FF2B5EF4-FFF2-40B4-BE49-F238E27FC236}">
                    <a16:creationId xmlns:a16="http://schemas.microsoft.com/office/drawing/2014/main" id="{4FC5ACB4-4A93-60AC-EAB2-C96D0DEEA862}"/>
                  </a:ext>
                </a:extLst>
              </p:cNvPr>
              <p:cNvSpPr>
                <a:spLocks/>
              </p:cNvSpPr>
              <p:nvPr/>
            </p:nvSpPr>
            <p:spPr>
              <a:xfrm>
                <a:off x="4451610" y="261867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82" name="Freeform: Shape 1581">
                <a:extLst>
                  <a:ext uri="{FF2B5EF4-FFF2-40B4-BE49-F238E27FC236}">
                    <a16:creationId xmlns:a16="http://schemas.microsoft.com/office/drawing/2014/main" id="{D1E8E164-6CBD-DD02-4493-38A6E576653C}"/>
                  </a:ext>
                </a:extLst>
              </p:cNvPr>
              <p:cNvSpPr>
                <a:spLocks/>
              </p:cNvSpPr>
              <p:nvPr/>
            </p:nvSpPr>
            <p:spPr>
              <a:xfrm>
                <a:off x="3935641" y="349182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3" name="Freeform: Shape 1582">
                <a:extLst>
                  <a:ext uri="{FF2B5EF4-FFF2-40B4-BE49-F238E27FC236}">
                    <a16:creationId xmlns:a16="http://schemas.microsoft.com/office/drawing/2014/main" id="{86A0C1CD-58C1-5BFA-DBC2-283B9FC7CA88}"/>
                  </a:ext>
                </a:extLst>
              </p:cNvPr>
              <p:cNvSpPr>
                <a:spLocks/>
              </p:cNvSpPr>
              <p:nvPr/>
            </p:nvSpPr>
            <p:spPr>
              <a:xfrm>
                <a:off x="4513046" y="29652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4" name="Freeform: Shape 1583">
                <a:extLst>
                  <a:ext uri="{FF2B5EF4-FFF2-40B4-BE49-F238E27FC236}">
                    <a16:creationId xmlns:a16="http://schemas.microsoft.com/office/drawing/2014/main" id="{90230817-9561-071A-D207-DB2C582D004E}"/>
                  </a:ext>
                </a:extLst>
              </p:cNvPr>
              <p:cNvSpPr>
                <a:spLocks/>
              </p:cNvSpPr>
              <p:nvPr/>
            </p:nvSpPr>
            <p:spPr>
              <a:xfrm rot="-3747056">
                <a:off x="4151788" y="293710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585" name="Freeform: Shape 1584">
                <a:extLst>
                  <a:ext uri="{FF2B5EF4-FFF2-40B4-BE49-F238E27FC236}">
                    <a16:creationId xmlns:a16="http://schemas.microsoft.com/office/drawing/2014/main" id="{6AC0C834-0EA4-445F-18E0-42CC3FD34830}"/>
                  </a:ext>
                </a:extLst>
              </p:cNvPr>
              <p:cNvSpPr>
                <a:spLocks/>
              </p:cNvSpPr>
              <p:nvPr/>
            </p:nvSpPr>
            <p:spPr>
              <a:xfrm>
                <a:off x="6732752" y="2148706"/>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6" name="Freeform: Shape 1585">
                <a:extLst>
                  <a:ext uri="{FF2B5EF4-FFF2-40B4-BE49-F238E27FC236}">
                    <a16:creationId xmlns:a16="http://schemas.microsoft.com/office/drawing/2014/main" id="{774EB379-49A6-6FDF-B996-C9382BE48EE3}"/>
                  </a:ext>
                </a:extLst>
              </p:cNvPr>
              <p:cNvSpPr>
                <a:spLocks/>
              </p:cNvSpPr>
              <p:nvPr/>
            </p:nvSpPr>
            <p:spPr>
              <a:xfrm>
                <a:off x="5957893" y="2490178"/>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87" name="Freeform: Shape 1586">
                <a:extLst>
                  <a:ext uri="{FF2B5EF4-FFF2-40B4-BE49-F238E27FC236}">
                    <a16:creationId xmlns:a16="http://schemas.microsoft.com/office/drawing/2014/main" id="{37EEB95F-D27A-0BE5-6A2B-303A5CCE253A}"/>
                  </a:ext>
                </a:extLst>
              </p:cNvPr>
              <p:cNvSpPr>
                <a:spLocks/>
              </p:cNvSpPr>
              <p:nvPr/>
            </p:nvSpPr>
            <p:spPr>
              <a:xfrm>
                <a:off x="7287393" y="24029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88" name="Freeform: Shape 1587">
                <a:extLst>
                  <a:ext uri="{FF2B5EF4-FFF2-40B4-BE49-F238E27FC236}">
                    <a16:creationId xmlns:a16="http://schemas.microsoft.com/office/drawing/2014/main" id="{271A3A50-0156-9B8D-9D3D-B619884DE0DB}"/>
                  </a:ext>
                </a:extLst>
              </p:cNvPr>
              <p:cNvSpPr>
                <a:spLocks/>
              </p:cNvSpPr>
              <p:nvPr/>
            </p:nvSpPr>
            <p:spPr>
              <a:xfrm>
                <a:off x="6346609" y="245284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7"/>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89" name="Freeform: Shape 1588">
                <a:extLst>
                  <a:ext uri="{FF2B5EF4-FFF2-40B4-BE49-F238E27FC236}">
                    <a16:creationId xmlns:a16="http://schemas.microsoft.com/office/drawing/2014/main" id="{7B4B3403-A4ED-3605-BC5D-60D1B4D95EB9}"/>
                  </a:ext>
                </a:extLst>
              </p:cNvPr>
              <p:cNvSpPr>
                <a:spLocks/>
              </p:cNvSpPr>
              <p:nvPr/>
            </p:nvSpPr>
            <p:spPr>
              <a:xfrm>
                <a:off x="8922454" y="3019958"/>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3" y="11087"/>
                      <a:pt x="4565" y="17754"/>
                      <a:pt x="11899" y="14611"/>
                    </a:cubicBezTo>
                    <a:cubicBezTo>
                      <a:pt x="13424" y="13944"/>
                      <a:pt x="14662" y="12706"/>
                      <a:pt x="15424" y="11277"/>
                    </a:cubicBezTo>
                    <a:cubicBezTo>
                      <a:pt x="18758" y="4324"/>
                      <a:pt x="11709" y="-2343"/>
                      <a:pt x="4375" y="800"/>
                    </a:cubicBezTo>
                    <a:cubicBezTo>
                      <a:pt x="2851" y="1466"/>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590" name="Freeform: Shape 1589">
                <a:extLst>
                  <a:ext uri="{FF2B5EF4-FFF2-40B4-BE49-F238E27FC236}">
                    <a16:creationId xmlns:a16="http://schemas.microsoft.com/office/drawing/2014/main" id="{DF28E6DB-893B-E8A0-614F-366A223C9474}"/>
                  </a:ext>
                </a:extLst>
              </p:cNvPr>
              <p:cNvSpPr>
                <a:spLocks/>
              </p:cNvSpPr>
              <p:nvPr/>
            </p:nvSpPr>
            <p:spPr>
              <a:xfrm>
                <a:off x="8531929" y="314035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1" name="Freeform: Shape 1590">
                <a:extLst>
                  <a:ext uri="{FF2B5EF4-FFF2-40B4-BE49-F238E27FC236}">
                    <a16:creationId xmlns:a16="http://schemas.microsoft.com/office/drawing/2014/main" id="{3B9149F5-221A-FF01-05D4-6DCAE4616FAC}"/>
                  </a:ext>
                </a:extLst>
              </p:cNvPr>
              <p:cNvSpPr>
                <a:spLocks/>
              </p:cNvSpPr>
              <p:nvPr/>
            </p:nvSpPr>
            <p:spPr>
              <a:xfrm>
                <a:off x="9362890" y="32814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2" name="Freeform: Shape 1591">
                <a:extLst>
                  <a:ext uri="{FF2B5EF4-FFF2-40B4-BE49-F238E27FC236}">
                    <a16:creationId xmlns:a16="http://schemas.microsoft.com/office/drawing/2014/main" id="{6CC7D615-8CD5-0225-1664-1948EC8A62F3}"/>
                  </a:ext>
                </a:extLst>
              </p:cNvPr>
              <p:cNvSpPr>
                <a:spLocks/>
              </p:cNvSpPr>
              <p:nvPr/>
            </p:nvSpPr>
            <p:spPr>
              <a:xfrm>
                <a:off x="9491478" y="32316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5"/>
                      <a:pt x="11899" y="14611"/>
                    </a:cubicBezTo>
                    <a:cubicBezTo>
                      <a:pt x="13424" y="13944"/>
                      <a:pt x="14757" y="12706"/>
                      <a:pt x="15424" y="11277"/>
                    </a:cubicBezTo>
                    <a:cubicBezTo>
                      <a:pt x="18758" y="4324"/>
                      <a:pt x="11709" y="-2343"/>
                      <a:pt x="4375" y="800"/>
                    </a:cubicBezTo>
                    <a:cubicBezTo>
                      <a:pt x="2851"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3" name="Freeform: Shape 1592">
                <a:extLst>
                  <a:ext uri="{FF2B5EF4-FFF2-40B4-BE49-F238E27FC236}">
                    <a16:creationId xmlns:a16="http://schemas.microsoft.com/office/drawing/2014/main" id="{5AF5DFA6-DA65-2D43-6AEA-59FAB2284987}"/>
                  </a:ext>
                </a:extLst>
              </p:cNvPr>
              <p:cNvSpPr>
                <a:spLocks/>
              </p:cNvSpPr>
              <p:nvPr/>
            </p:nvSpPr>
            <p:spPr>
              <a:xfrm>
                <a:off x="9962489" y="380891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1"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4" name="Freeform: Shape 1593">
                <a:extLst>
                  <a:ext uri="{FF2B5EF4-FFF2-40B4-BE49-F238E27FC236}">
                    <a16:creationId xmlns:a16="http://schemas.microsoft.com/office/drawing/2014/main" id="{02E82E56-C24E-718E-1F7B-D43F153996F7}"/>
                  </a:ext>
                </a:extLst>
              </p:cNvPr>
              <p:cNvSpPr>
                <a:spLocks/>
              </p:cNvSpPr>
              <p:nvPr/>
            </p:nvSpPr>
            <p:spPr>
              <a:xfrm>
                <a:off x="10020972" y="4804467"/>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95" name="Freeform: Shape 1594">
                <a:extLst>
                  <a:ext uri="{FF2B5EF4-FFF2-40B4-BE49-F238E27FC236}">
                    <a16:creationId xmlns:a16="http://schemas.microsoft.com/office/drawing/2014/main" id="{0E0D64C4-8CC6-74B7-6007-61782134DFCD}"/>
                  </a:ext>
                </a:extLst>
              </p:cNvPr>
              <p:cNvSpPr>
                <a:spLocks/>
              </p:cNvSpPr>
              <p:nvPr/>
            </p:nvSpPr>
            <p:spPr>
              <a:xfrm>
                <a:off x="10107174" y="4508716"/>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5"/>
                      <a:pt x="14661" y="12706"/>
                      <a:pt x="15424" y="11278"/>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6" name="Freeform: Shape 1595">
                <a:extLst>
                  <a:ext uri="{FF2B5EF4-FFF2-40B4-BE49-F238E27FC236}">
                    <a16:creationId xmlns:a16="http://schemas.microsoft.com/office/drawing/2014/main" id="{CFDC1F3D-6CC6-FD81-D6EE-D77841DC5852}"/>
                  </a:ext>
                </a:extLst>
              </p:cNvPr>
              <p:cNvSpPr>
                <a:spLocks/>
              </p:cNvSpPr>
              <p:nvPr/>
            </p:nvSpPr>
            <p:spPr>
              <a:xfrm>
                <a:off x="10704106" y="5521033"/>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97" name="Freeform: Shape 1596">
                <a:extLst>
                  <a:ext uri="{FF2B5EF4-FFF2-40B4-BE49-F238E27FC236}">
                    <a16:creationId xmlns:a16="http://schemas.microsoft.com/office/drawing/2014/main" id="{662DADE6-E50A-9994-F08D-085D6BA6A316}"/>
                  </a:ext>
                </a:extLst>
              </p:cNvPr>
              <p:cNvSpPr>
                <a:spLocks/>
              </p:cNvSpPr>
              <p:nvPr/>
            </p:nvSpPr>
            <p:spPr>
              <a:xfrm>
                <a:off x="10593139" y="5126698"/>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598" name="Freeform: Shape 1597">
                <a:extLst>
                  <a:ext uri="{FF2B5EF4-FFF2-40B4-BE49-F238E27FC236}">
                    <a16:creationId xmlns:a16="http://schemas.microsoft.com/office/drawing/2014/main" id="{60FA237B-D2DA-9243-B806-CFADD215EF5F}"/>
                  </a:ext>
                </a:extLst>
              </p:cNvPr>
              <p:cNvSpPr>
                <a:spLocks/>
              </p:cNvSpPr>
              <p:nvPr/>
            </p:nvSpPr>
            <p:spPr>
              <a:xfrm>
                <a:off x="10609046" y="567819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599" name="Freeform: Shape 1598">
                <a:extLst>
                  <a:ext uri="{FF2B5EF4-FFF2-40B4-BE49-F238E27FC236}">
                    <a16:creationId xmlns:a16="http://schemas.microsoft.com/office/drawing/2014/main" id="{77510358-2213-6294-B73D-137CF9D704E8}"/>
                  </a:ext>
                </a:extLst>
              </p:cNvPr>
              <p:cNvSpPr>
                <a:spLocks/>
              </p:cNvSpPr>
              <p:nvPr/>
            </p:nvSpPr>
            <p:spPr>
              <a:xfrm>
                <a:off x="10561993" y="5668956"/>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5"/>
                      <a:pt x="11899" y="14611"/>
                    </a:cubicBezTo>
                    <a:cubicBezTo>
                      <a:pt x="13424" y="13945"/>
                      <a:pt x="14661" y="12706"/>
                      <a:pt x="15424" y="11277"/>
                    </a:cubicBezTo>
                    <a:cubicBezTo>
                      <a:pt x="18758" y="4324"/>
                      <a:pt x="11709" y="-2343"/>
                      <a:pt x="4375" y="800"/>
                    </a:cubicBezTo>
                    <a:cubicBezTo>
                      <a:pt x="2851" y="1467"/>
                      <a:pt x="1612"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600" name="Freeform: Shape 1599">
                <a:extLst>
                  <a:ext uri="{FF2B5EF4-FFF2-40B4-BE49-F238E27FC236}">
                    <a16:creationId xmlns:a16="http://schemas.microsoft.com/office/drawing/2014/main" id="{FEEE0930-87D4-861A-8D6A-BC86AEA7AF23}"/>
                  </a:ext>
                </a:extLst>
              </p:cNvPr>
              <p:cNvSpPr>
                <a:spLocks/>
              </p:cNvSpPr>
              <p:nvPr/>
            </p:nvSpPr>
            <p:spPr>
              <a:xfrm>
                <a:off x="8736621" y="5372729"/>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5"/>
                      <a:pt x="14662" y="12706"/>
                      <a:pt x="15424" y="11277"/>
                    </a:cubicBezTo>
                    <a:cubicBezTo>
                      <a:pt x="18758" y="4324"/>
                      <a:pt x="11709" y="-2343"/>
                      <a:pt x="4375" y="800"/>
                    </a:cubicBezTo>
                    <a:cubicBezTo>
                      <a:pt x="2756" y="1466"/>
                      <a:pt x="1517"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1601" name="Freeform: Shape 1600">
                <a:extLst>
                  <a:ext uri="{FF2B5EF4-FFF2-40B4-BE49-F238E27FC236}">
                    <a16:creationId xmlns:a16="http://schemas.microsoft.com/office/drawing/2014/main" id="{4C8B4A9E-3248-38F0-5030-9AF6F320226B}"/>
                  </a:ext>
                </a:extLst>
              </p:cNvPr>
              <p:cNvSpPr>
                <a:spLocks/>
              </p:cNvSpPr>
              <p:nvPr/>
            </p:nvSpPr>
            <p:spPr>
              <a:xfrm>
                <a:off x="8726811" y="5300243"/>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3" y="13944"/>
                      <a:pt x="14662"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02" name="Freeform: Shape 1601">
                <a:extLst>
                  <a:ext uri="{FF2B5EF4-FFF2-40B4-BE49-F238E27FC236}">
                    <a16:creationId xmlns:a16="http://schemas.microsoft.com/office/drawing/2014/main" id="{0D656D71-FAEA-B7FA-B8B6-C69FCBD73D5A}"/>
                  </a:ext>
                </a:extLst>
              </p:cNvPr>
              <p:cNvSpPr>
                <a:spLocks/>
              </p:cNvSpPr>
              <p:nvPr/>
            </p:nvSpPr>
            <p:spPr>
              <a:xfrm>
                <a:off x="7645533" y="527776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661" y="12706"/>
                      <a:pt x="15424" y="11278"/>
                    </a:cubicBezTo>
                    <a:cubicBezTo>
                      <a:pt x="18758"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03" name="Freeform: Shape 1602">
                <a:extLst>
                  <a:ext uri="{FF2B5EF4-FFF2-40B4-BE49-F238E27FC236}">
                    <a16:creationId xmlns:a16="http://schemas.microsoft.com/office/drawing/2014/main" id="{39FBE85B-1D37-844E-AE02-87E098B58584}"/>
                  </a:ext>
                </a:extLst>
              </p:cNvPr>
              <p:cNvSpPr>
                <a:spLocks/>
              </p:cNvSpPr>
              <p:nvPr/>
            </p:nvSpPr>
            <p:spPr>
              <a:xfrm>
                <a:off x="7342733" y="5739822"/>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755"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04" name="Freeform: Shape 1603">
                <a:extLst>
                  <a:ext uri="{FF2B5EF4-FFF2-40B4-BE49-F238E27FC236}">
                    <a16:creationId xmlns:a16="http://schemas.microsoft.com/office/drawing/2014/main" id="{5F9FD252-1CB0-88F8-7F38-6495C4DA95BC}"/>
                  </a:ext>
                </a:extLst>
              </p:cNvPr>
              <p:cNvSpPr>
                <a:spLocks/>
              </p:cNvSpPr>
              <p:nvPr/>
            </p:nvSpPr>
            <p:spPr>
              <a:xfrm>
                <a:off x="8484685" y="5802401"/>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757"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05" name="Freeform: Shape 1604">
                <a:extLst>
                  <a:ext uri="{FF2B5EF4-FFF2-40B4-BE49-F238E27FC236}">
                    <a16:creationId xmlns:a16="http://schemas.microsoft.com/office/drawing/2014/main" id="{DFAC041F-3378-0015-36EC-4262D3B41DD2}"/>
                  </a:ext>
                </a:extLst>
              </p:cNvPr>
              <p:cNvSpPr>
                <a:spLocks/>
              </p:cNvSpPr>
              <p:nvPr/>
            </p:nvSpPr>
            <p:spPr>
              <a:xfrm>
                <a:off x="8954649" y="5626760"/>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4"/>
                      <a:pt x="11899" y="14611"/>
                    </a:cubicBezTo>
                    <a:cubicBezTo>
                      <a:pt x="13424" y="13945"/>
                      <a:pt x="14757" y="12706"/>
                      <a:pt x="15424" y="11277"/>
                    </a:cubicBezTo>
                    <a:cubicBezTo>
                      <a:pt x="18758" y="4324"/>
                      <a:pt x="11709" y="-2343"/>
                      <a:pt x="4375" y="800"/>
                    </a:cubicBezTo>
                    <a:cubicBezTo>
                      <a:pt x="2851" y="1467"/>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606" name="Freeform: Shape 1605">
                <a:extLst>
                  <a:ext uri="{FF2B5EF4-FFF2-40B4-BE49-F238E27FC236}">
                    <a16:creationId xmlns:a16="http://schemas.microsoft.com/office/drawing/2014/main" id="{3015A7C7-A996-BC00-12A6-D894B844A784}"/>
                  </a:ext>
                </a:extLst>
              </p:cNvPr>
              <p:cNvSpPr>
                <a:spLocks/>
              </p:cNvSpPr>
              <p:nvPr/>
            </p:nvSpPr>
            <p:spPr>
              <a:xfrm>
                <a:off x="8401818" y="514622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07" name="Freeform: Shape 1606">
                <a:extLst>
                  <a:ext uri="{FF2B5EF4-FFF2-40B4-BE49-F238E27FC236}">
                    <a16:creationId xmlns:a16="http://schemas.microsoft.com/office/drawing/2014/main" id="{6C2F8323-943B-2719-4EC3-9B1A9FDE01AB}"/>
                  </a:ext>
                </a:extLst>
              </p:cNvPr>
              <p:cNvSpPr>
                <a:spLocks/>
              </p:cNvSpPr>
              <p:nvPr/>
            </p:nvSpPr>
            <p:spPr>
              <a:xfrm>
                <a:off x="8514499" y="470664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08" name="Freeform: Shape 1607">
                <a:extLst>
                  <a:ext uri="{FF2B5EF4-FFF2-40B4-BE49-F238E27FC236}">
                    <a16:creationId xmlns:a16="http://schemas.microsoft.com/office/drawing/2014/main" id="{1F78DC04-94EC-D830-FF7C-949F310060CE}"/>
                  </a:ext>
                </a:extLst>
              </p:cNvPr>
              <p:cNvSpPr>
                <a:spLocks/>
              </p:cNvSpPr>
              <p:nvPr/>
            </p:nvSpPr>
            <p:spPr>
              <a:xfrm>
                <a:off x="7938141" y="478246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09" name="Freeform: Shape 1608">
                <a:extLst>
                  <a:ext uri="{FF2B5EF4-FFF2-40B4-BE49-F238E27FC236}">
                    <a16:creationId xmlns:a16="http://schemas.microsoft.com/office/drawing/2014/main" id="{478F8B38-6681-A738-A8D8-258AB44C2F11}"/>
                  </a:ext>
                </a:extLst>
              </p:cNvPr>
              <p:cNvSpPr>
                <a:spLocks/>
              </p:cNvSpPr>
              <p:nvPr/>
            </p:nvSpPr>
            <p:spPr>
              <a:xfrm>
                <a:off x="8627846" y="5299005"/>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1"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10" name="Freeform: Shape 1609">
                <a:extLst>
                  <a:ext uri="{FF2B5EF4-FFF2-40B4-BE49-F238E27FC236}">
                    <a16:creationId xmlns:a16="http://schemas.microsoft.com/office/drawing/2014/main" id="{D245B968-D848-4E7D-1D6D-EA52A934FBBB}"/>
                  </a:ext>
                </a:extLst>
              </p:cNvPr>
              <p:cNvSpPr>
                <a:spLocks/>
              </p:cNvSpPr>
              <p:nvPr/>
            </p:nvSpPr>
            <p:spPr>
              <a:xfrm>
                <a:off x="9286500" y="495191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11" name="Freeform: Shape 1610">
                <a:extLst>
                  <a:ext uri="{FF2B5EF4-FFF2-40B4-BE49-F238E27FC236}">
                    <a16:creationId xmlns:a16="http://schemas.microsoft.com/office/drawing/2014/main" id="{AA107D7A-3991-F943-72E6-5F6BDAFC5679}"/>
                  </a:ext>
                </a:extLst>
              </p:cNvPr>
              <p:cNvSpPr>
                <a:spLocks/>
              </p:cNvSpPr>
              <p:nvPr/>
            </p:nvSpPr>
            <p:spPr>
              <a:xfrm>
                <a:off x="8558123" y="506907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12" name="Freeform: Shape 1611">
                <a:extLst>
                  <a:ext uri="{FF2B5EF4-FFF2-40B4-BE49-F238E27FC236}">
                    <a16:creationId xmlns:a16="http://schemas.microsoft.com/office/drawing/2014/main" id="{121A374F-1591-2CC7-FF96-9BB2C07FF613}"/>
                  </a:ext>
                </a:extLst>
              </p:cNvPr>
              <p:cNvSpPr>
                <a:spLocks/>
              </p:cNvSpPr>
              <p:nvPr/>
            </p:nvSpPr>
            <p:spPr>
              <a:xfrm>
                <a:off x="9262306" y="4658830"/>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662" y="12706"/>
                      <a:pt x="15424" y="11277"/>
                    </a:cubicBezTo>
                    <a:cubicBezTo>
                      <a:pt x="18758" y="4324"/>
                      <a:pt x="11709" y="-2343"/>
                      <a:pt x="4375" y="800"/>
                    </a:cubicBezTo>
                    <a:cubicBezTo>
                      <a:pt x="2850" y="1466"/>
                      <a:pt x="1613"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613" name="Freeform: Shape 1612">
                <a:extLst>
                  <a:ext uri="{FF2B5EF4-FFF2-40B4-BE49-F238E27FC236}">
                    <a16:creationId xmlns:a16="http://schemas.microsoft.com/office/drawing/2014/main" id="{C6026B73-54C9-A4F0-82F4-3776A58AD404}"/>
                  </a:ext>
                </a:extLst>
              </p:cNvPr>
              <p:cNvSpPr>
                <a:spLocks/>
              </p:cNvSpPr>
              <p:nvPr/>
            </p:nvSpPr>
            <p:spPr>
              <a:xfrm>
                <a:off x="8675185" y="39365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14" name="Freeform: Shape 1613">
                <a:extLst>
                  <a:ext uri="{FF2B5EF4-FFF2-40B4-BE49-F238E27FC236}">
                    <a16:creationId xmlns:a16="http://schemas.microsoft.com/office/drawing/2014/main" id="{573EDE5D-48F9-6EBD-F8BD-4831F1141D6B}"/>
                  </a:ext>
                </a:extLst>
              </p:cNvPr>
              <p:cNvSpPr>
                <a:spLocks/>
              </p:cNvSpPr>
              <p:nvPr/>
            </p:nvSpPr>
            <p:spPr>
              <a:xfrm>
                <a:off x="8430964" y="433307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15" name="Freeform: Shape 1614">
                <a:extLst>
                  <a:ext uri="{FF2B5EF4-FFF2-40B4-BE49-F238E27FC236}">
                    <a16:creationId xmlns:a16="http://schemas.microsoft.com/office/drawing/2014/main" id="{1829F7B6-4FDD-1AAE-1B9E-52448A038737}"/>
                  </a:ext>
                </a:extLst>
              </p:cNvPr>
              <p:cNvSpPr>
                <a:spLocks/>
              </p:cNvSpPr>
              <p:nvPr/>
            </p:nvSpPr>
            <p:spPr>
              <a:xfrm>
                <a:off x="8661184" y="3776529"/>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3" y="11087"/>
                      <a:pt x="4565" y="17754"/>
                      <a:pt x="11899" y="14611"/>
                    </a:cubicBezTo>
                    <a:cubicBezTo>
                      <a:pt x="13423" y="13945"/>
                      <a:pt x="14757" y="12706"/>
                      <a:pt x="15424" y="11278"/>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16" name="Freeform: Shape 1615">
                <a:extLst>
                  <a:ext uri="{FF2B5EF4-FFF2-40B4-BE49-F238E27FC236}">
                    <a16:creationId xmlns:a16="http://schemas.microsoft.com/office/drawing/2014/main" id="{CD2E334B-FFE1-67A4-5574-691B1E964D0D}"/>
                  </a:ext>
                </a:extLst>
              </p:cNvPr>
              <p:cNvSpPr>
                <a:spLocks/>
              </p:cNvSpPr>
              <p:nvPr/>
            </p:nvSpPr>
            <p:spPr>
              <a:xfrm>
                <a:off x="9173152" y="4617015"/>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8"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17" name="Freeform: Shape 1616">
                <a:extLst>
                  <a:ext uri="{FF2B5EF4-FFF2-40B4-BE49-F238E27FC236}">
                    <a16:creationId xmlns:a16="http://schemas.microsoft.com/office/drawing/2014/main" id="{3DF29404-C287-3E5B-50C8-ABA5AA98B65C}"/>
                  </a:ext>
                </a:extLst>
              </p:cNvPr>
              <p:cNvSpPr>
                <a:spLocks/>
              </p:cNvSpPr>
              <p:nvPr/>
            </p:nvSpPr>
            <p:spPr>
              <a:xfrm>
                <a:off x="9154960" y="475455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18" name="Freeform: Shape 1617">
                <a:extLst>
                  <a:ext uri="{FF2B5EF4-FFF2-40B4-BE49-F238E27FC236}">
                    <a16:creationId xmlns:a16="http://schemas.microsoft.com/office/drawing/2014/main" id="{B8A4C482-05B2-E8FC-9370-68BDE8904046}"/>
                  </a:ext>
                </a:extLst>
              </p:cNvPr>
              <p:cNvSpPr>
                <a:spLocks/>
              </p:cNvSpPr>
              <p:nvPr/>
            </p:nvSpPr>
            <p:spPr>
              <a:xfrm>
                <a:off x="9074188" y="440289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619" name="Freeform: Shape 1618">
                <a:extLst>
                  <a:ext uri="{FF2B5EF4-FFF2-40B4-BE49-F238E27FC236}">
                    <a16:creationId xmlns:a16="http://schemas.microsoft.com/office/drawing/2014/main" id="{9B987F53-312C-37D4-A7BC-BCF6031C46E4}"/>
                  </a:ext>
                </a:extLst>
              </p:cNvPr>
              <p:cNvSpPr>
                <a:spLocks/>
              </p:cNvSpPr>
              <p:nvPr/>
            </p:nvSpPr>
            <p:spPr>
              <a:xfrm>
                <a:off x="9025896" y="4400893"/>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20" name="Freeform: Shape 1619">
                <a:extLst>
                  <a:ext uri="{FF2B5EF4-FFF2-40B4-BE49-F238E27FC236}">
                    <a16:creationId xmlns:a16="http://schemas.microsoft.com/office/drawing/2014/main" id="{930F9F39-BBA2-B472-31A5-51E91C9332EC}"/>
                  </a:ext>
                </a:extLst>
              </p:cNvPr>
              <p:cNvSpPr>
                <a:spLocks/>
              </p:cNvSpPr>
              <p:nvPr/>
            </p:nvSpPr>
            <p:spPr>
              <a:xfrm>
                <a:off x="9084379" y="422048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621" name="Freeform: Shape 1620">
                <a:extLst>
                  <a:ext uri="{FF2B5EF4-FFF2-40B4-BE49-F238E27FC236}">
                    <a16:creationId xmlns:a16="http://schemas.microsoft.com/office/drawing/2014/main" id="{1EF757E1-C94E-43CA-E342-79A631746536}"/>
                  </a:ext>
                </a:extLst>
              </p:cNvPr>
              <p:cNvSpPr>
                <a:spLocks/>
              </p:cNvSpPr>
              <p:nvPr/>
            </p:nvSpPr>
            <p:spPr>
              <a:xfrm>
                <a:off x="8699569" y="437288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22" name="Freeform: Shape 1621">
                <a:extLst>
                  <a:ext uri="{FF2B5EF4-FFF2-40B4-BE49-F238E27FC236}">
                    <a16:creationId xmlns:a16="http://schemas.microsoft.com/office/drawing/2014/main" id="{69328C05-F80D-4CB0-D9F5-CF58CD872551}"/>
                  </a:ext>
                </a:extLst>
              </p:cNvPr>
              <p:cNvSpPr>
                <a:spLocks/>
              </p:cNvSpPr>
              <p:nvPr/>
            </p:nvSpPr>
            <p:spPr>
              <a:xfrm>
                <a:off x="8831491" y="4207249"/>
                <a:ext cx="16273" cy="15410"/>
              </a:xfrm>
              <a:custGeom>
                <a:avLst/>
                <a:gdLst>
                  <a:gd name="connsiteX0" fmla="*/ 851 w 16273"/>
                  <a:gd name="connsiteY0" fmla="*/ 4134 h 15410"/>
                  <a:gd name="connsiteX1" fmla="*/ 11899 w 16273"/>
                  <a:gd name="connsiteY1" fmla="*/ 14611 h 15410"/>
                  <a:gd name="connsiteX2" fmla="*/ 15424 w 16273"/>
                  <a:gd name="connsiteY2" fmla="*/ 11278 h 15410"/>
                  <a:gd name="connsiteX3" fmla="*/ 4375 w 16273"/>
                  <a:gd name="connsiteY3" fmla="*/ 800 h 15410"/>
                  <a:gd name="connsiteX4" fmla="*/ 851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1" y="4134"/>
                    </a:moveTo>
                    <a:cubicBezTo>
                      <a:pt x="-2483" y="11087"/>
                      <a:pt x="4565" y="17754"/>
                      <a:pt x="11899" y="14611"/>
                    </a:cubicBezTo>
                    <a:cubicBezTo>
                      <a:pt x="13423" y="13945"/>
                      <a:pt x="14757" y="12706"/>
                      <a:pt x="15424" y="11278"/>
                    </a:cubicBezTo>
                    <a:cubicBezTo>
                      <a:pt x="18757" y="4324"/>
                      <a:pt x="11709" y="-2343"/>
                      <a:pt x="4375" y="800"/>
                    </a:cubicBezTo>
                    <a:cubicBezTo>
                      <a:pt x="2851" y="1466"/>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23" name="Freeform: Shape 1622">
                <a:extLst>
                  <a:ext uri="{FF2B5EF4-FFF2-40B4-BE49-F238E27FC236}">
                    <a16:creationId xmlns:a16="http://schemas.microsoft.com/office/drawing/2014/main" id="{ADC81A6D-00D2-ED8D-8E3E-A1BB57DFF49E}"/>
                  </a:ext>
                </a:extLst>
              </p:cNvPr>
              <p:cNvSpPr>
                <a:spLocks/>
              </p:cNvSpPr>
              <p:nvPr/>
            </p:nvSpPr>
            <p:spPr>
              <a:xfrm>
                <a:off x="9147435" y="4290593"/>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756" y="1466"/>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24" name="Freeform: Shape 1623">
                <a:extLst>
                  <a:ext uri="{FF2B5EF4-FFF2-40B4-BE49-F238E27FC236}">
                    <a16:creationId xmlns:a16="http://schemas.microsoft.com/office/drawing/2014/main" id="{3FAA33DF-9ABF-6755-0FD3-51FBDF4E2085}"/>
                  </a:ext>
                </a:extLst>
              </p:cNvPr>
              <p:cNvSpPr>
                <a:spLocks/>
              </p:cNvSpPr>
              <p:nvPr/>
            </p:nvSpPr>
            <p:spPr>
              <a:xfrm>
                <a:off x="9668833" y="4537195"/>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25" name="Freeform: Shape 1624">
                <a:extLst>
                  <a:ext uri="{FF2B5EF4-FFF2-40B4-BE49-F238E27FC236}">
                    <a16:creationId xmlns:a16="http://schemas.microsoft.com/office/drawing/2014/main" id="{4AB0B5F5-4148-EBD6-D401-5C06ACC490E3}"/>
                  </a:ext>
                </a:extLst>
              </p:cNvPr>
              <p:cNvSpPr>
                <a:spLocks/>
              </p:cNvSpPr>
              <p:nvPr/>
            </p:nvSpPr>
            <p:spPr>
              <a:xfrm>
                <a:off x="9919055" y="4402417"/>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626" name="Freeform: Shape 1625">
                <a:extLst>
                  <a:ext uri="{FF2B5EF4-FFF2-40B4-BE49-F238E27FC236}">
                    <a16:creationId xmlns:a16="http://schemas.microsoft.com/office/drawing/2014/main" id="{EA22D15F-E77A-62B4-E4A5-8DD5A5570E03}"/>
                  </a:ext>
                </a:extLst>
              </p:cNvPr>
              <p:cNvSpPr>
                <a:spLocks/>
              </p:cNvSpPr>
              <p:nvPr/>
            </p:nvSpPr>
            <p:spPr>
              <a:xfrm>
                <a:off x="9936105" y="417191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27" name="Freeform: Shape 1626">
                <a:extLst>
                  <a:ext uri="{FF2B5EF4-FFF2-40B4-BE49-F238E27FC236}">
                    <a16:creationId xmlns:a16="http://schemas.microsoft.com/office/drawing/2014/main" id="{912CD5C6-4C1C-507E-96ED-0044F8C7EFC2}"/>
                  </a:ext>
                </a:extLst>
              </p:cNvPr>
              <p:cNvSpPr>
                <a:spLocks/>
              </p:cNvSpPr>
              <p:nvPr/>
            </p:nvSpPr>
            <p:spPr>
              <a:xfrm>
                <a:off x="9842188" y="418981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28" name="Freeform: Shape 1627">
                <a:extLst>
                  <a:ext uri="{FF2B5EF4-FFF2-40B4-BE49-F238E27FC236}">
                    <a16:creationId xmlns:a16="http://schemas.microsoft.com/office/drawing/2014/main" id="{AE66529F-80C9-F29D-9A54-C3F0187E39B6}"/>
                  </a:ext>
                </a:extLst>
              </p:cNvPr>
              <p:cNvSpPr>
                <a:spLocks/>
              </p:cNvSpPr>
              <p:nvPr/>
            </p:nvSpPr>
            <p:spPr>
              <a:xfrm>
                <a:off x="10076218" y="4177436"/>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3" y="11087"/>
                      <a:pt x="4565" y="17754"/>
                      <a:pt x="11899" y="14611"/>
                    </a:cubicBezTo>
                    <a:cubicBezTo>
                      <a:pt x="13424" y="13945"/>
                      <a:pt x="14661" y="12706"/>
                      <a:pt x="15424" y="11278"/>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29" name="Freeform: Shape 1628">
                <a:extLst>
                  <a:ext uri="{FF2B5EF4-FFF2-40B4-BE49-F238E27FC236}">
                    <a16:creationId xmlns:a16="http://schemas.microsoft.com/office/drawing/2014/main" id="{692CA9FE-CD70-770B-2808-1A57355AB03A}"/>
                  </a:ext>
                </a:extLst>
              </p:cNvPr>
              <p:cNvSpPr>
                <a:spLocks/>
              </p:cNvSpPr>
              <p:nvPr/>
            </p:nvSpPr>
            <p:spPr>
              <a:xfrm>
                <a:off x="10527417" y="38166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662" y="12706"/>
                      <a:pt x="15424" y="11277"/>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30" name="Freeform: Shape 1629">
                <a:extLst>
                  <a:ext uri="{FF2B5EF4-FFF2-40B4-BE49-F238E27FC236}">
                    <a16:creationId xmlns:a16="http://schemas.microsoft.com/office/drawing/2014/main" id="{38488CF5-7D7E-821B-0BDD-590FF71FE019}"/>
                  </a:ext>
                </a:extLst>
              </p:cNvPr>
              <p:cNvSpPr>
                <a:spLocks/>
              </p:cNvSpPr>
              <p:nvPr/>
            </p:nvSpPr>
            <p:spPr>
              <a:xfrm>
                <a:off x="10571994" y="375405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31" name="Freeform: Shape 1630">
                <a:extLst>
                  <a:ext uri="{FF2B5EF4-FFF2-40B4-BE49-F238E27FC236}">
                    <a16:creationId xmlns:a16="http://schemas.microsoft.com/office/drawing/2014/main" id="{E2FE58A9-DE93-BF1B-35B5-B351BAADD5B1}"/>
                  </a:ext>
                </a:extLst>
              </p:cNvPr>
              <p:cNvSpPr>
                <a:spLocks/>
              </p:cNvSpPr>
              <p:nvPr/>
            </p:nvSpPr>
            <p:spPr>
              <a:xfrm>
                <a:off x="10781544" y="4099141"/>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5"/>
                      <a:pt x="14757" y="12706"/>
                      <a:pt x="15424" y="11278"/>
                    </a:cubicBezTo>
                    <a:cubicBezTo>
                      <a:pt x="18757" y="4324"/>
                      <a:pt x="11709" y="-2343"/>
                      <a:pt x="4375" y="800"/>
                    </a:cubicBezTo>
                    <a:cubicBezTo>
                      <a:pt x="2850"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32" name="Freeform: Shape 1631">
                <a:extLst>
                  <a:ext uri="{FF2B5EF4-FFF2-40B4-BE49-F238E27FC236}">
                    <a16:creationId xmlns:a16="http://schemas.microsoft.com/office/drawing/2014/main" id="{4C4B7C42-4B52-8234-AD53-EC0AA06B7633}"/>
                  </a:ext>
                </a:extLst>
              </p:cNvPr>
              <p:cNvSpPr>
                <a:spLocks/>
              </p:cNvSpPr>
              <p:nvPr/>
            </p:nvSpPr>
            <p:spPr>
              <a:xfrm>
                <a:off x="10716488" y="4541005"/>
                <a:ext cx="16274" cy="15411"/>
              </a:xfrm>
              <a:custGeom>
                <a:avLst/>
                <a:gdLst>
                  <a:gd name="connsiteX0" fmla="*/ 851 w 16274"/>
                  <a:gd name="connsiteY0" fmla="*/ 4134 h 15411"/>
                  <a:gd name="connsiteX1" fmla="*/ 11899 w 16274"/>
                  <a:gd name="connsiteY1" fmla="*/ 14611 h 15411"/>
                  <a:gd name="connsiteX2" fmla="*/ 15423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3" y="13944"/>
                      <a:pt x="14662" y="12706"/>
                      <a:pt x="15423" y="11277"/>
                    </a:cubicBezTo>
                    <a:cubicBezTo>
                      <a:pt x="18758" y="4324"/>
                      <a:pt x="11708"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33" name="Freeform: Shape 1632">
                <a:extLst>
                  <a:ext uri="{FF2B5EF4-FFF2-40B4-BE49-F238E27FC236}">
                    <a16:creationId xmlns:a16="http://schemas.microsoft.com/office/drawing/2014/main" id="{78C52A33-B736-9AC5-2D1D-51B920353E16}"/>
                  </a:ext>
                </a:extLst>
              </p:cNvPr>
              <p:cNvSpPr>
                <a:spLocks/>
              </p:cNvSpPr>
              <p:nvPr/>
            </p:nvSpPr>
            <p:spPr>
              <a:xfrm>
                <a:off x="10820882" y="480780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0"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34" name="Freeform: Shape 1633">
                <a:extLst>
                  <a:ext uri="{FF2B5EF4-FFF2-40B4-BE49-F238E27FC236}">
                    <a16:creationId xmlns:a16="http://schemas.microsoft.com/office/drawing/2014/main" id="{E535A25F-56D9-C4F3-48FC-ECE456A9EE8D}"/>
                  </a:ext>
                </a:extLst>
              </p:cNvPr>
              <p:cNvSpPr>
                <a:spLocks/>
              </p:cNvSpPr>
              <p:nvPr/>
            </p:nvSpPr>
            <p:spPr>
              <a:xfrm>
                <a:off x="9721126" y="5449595"/>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35" name="Freeform: Shape 1634">
                <a:extLst>
                  <a:ext uri="{FF2B5EF4-FFF2-40B4-BE49-F238E27FC236}">
                    <a16:creationId xmlns:a16="http://schemas.microsoft.com/office/drawing/2014/main" id="{BAF4CF45-FDB3-2C50-CAD8-585EE83C39CC}"/>
                  </a:ext>
                </a:extLst>
              </p:cNvPr>
              <p:cNvSpPr>
                <a:spLocks/>
              </p:cNvSpPr>
              <p:nvPr/>
            </p:nvSpPr>
            <p:spPr>
              <a:xfrm>
                <a:off x="7410170" y="4798180"/>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36" name="Freeform: Shape 1635">
                <a:extLst>
                  <a:ext uri="{FF2B5EF4-FFF2-40B4-BE49-F238E27FC236}">
                    <a16:creationId xmlns:a16="http://schemas.microsoft.com/office/drawing/2014/main" id="{6ABDB89B-D1D2-C600-CB5D-633433317A5D}"/>
                  </a:ext>
                </a:extLst>
              </p:cNvPr>
              <p:cNvSpPr>
                <a:spLocks/>
              </p:cNvSpPr>
              <p:nvPr/>
            </p:nvSpPr>
            <p:spPr>
              <a:xfrm>
                <a:off x="6723418" y="425954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4" y="13944"/>
                      <a:pt x="14757"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37" name="Freeform: Shape 1636">
                <a:extLst>
                  <a:ext uri="{FF2B5EF4-FFF2-40B4-BE49-F238E27FC236}">
                    <a16:creationId xmlns:a16="http://schemas.microsoft.com/office/drawing/2014/main" id="{6A3036DB-815F-DD19-C40F-2C6F97020F4F}"/>
                  </a:ext>
                </a:extLst>
              </p:cNvPr>
              <p:cNvSpPr>
                <a:spLocks/>
              </p:cNvSpPr>
              <p:nvPr/>
            </p:nvSpPr>
            <p:spPr>
              <a:xfrm>
                <a:off x="6253454" y="403360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38" name="Freeform: Shape 1637">
                <a:extLst>
                  <a:ext uri="{FF2B5EF4-FFF2-40B4-BE49-F238E27FC236}">
                    <a16:creationId xmlns:a16="http://schemas.microsoft.com/office/drawing/2014/main" id="{F283F2A2-18E4-B010-EF0D-C00448D9BF89}"/>
                  </a:ext>
                </a:extLst>
              </p:cNvPr>
              <p:cNvSpPr>
                <a:spLocks/>
              </p:cNvSpPr>
              <p:nvPr/>
            </p:nvSpPr>
            <p:spPr>
              <a:xfrm>
                <a:off x="6068860" y="359641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39" name="Freeform: Shape 1638">
                <a:extLst>
                  <a:ext uri="{FF2B5EF4-FFF2-40B4-BE49-F238E27FC236}">
                    <a16:creationId xmlns:a16="http://schemas.microsoft.com/office/drawing/2014/main" id="{D829260C-949C-5161-6C38-7B6141594CDF}"/>
                  </a:ext>
                </a:extLst>
              </p:cNvPr>
              <p:cNvSpPr>
                <a:spLocks/>
              </p:cNvSpPr>
              <p:nvPr/>
            </p:nvSpPr>
            <p:spPr>
              <a:xfrm>
                <a:off x="6052667" y="325627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40" name="Freeform: Shape 1639">
                <a:extLst>
                  <a:ext uri="{FF2B5EF4-FFF2-40B4-BE49-F238E27FC236}">
                    <a16:creationId xmlns:a16="http://schemas.microsoft.com/office/drawing/2014/main" id="{D7A712BD-FD96-30C5-EF47-B0198025ADDC}"/>
                  </a:ext>
                </a:extLst>
              </p:cNvPr>
              <p:cNvSpPr>
                <a:spLocks/>
              </p:cNvSpPr>
              <p:nvPr/>
            </p:nvSpPr>
            <p:spPr>
              <a:xfrm>
                <a:off x="5820638" y="3495732"/>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1" name="Freeform: Shape 1640">
                <a:extLst>
                  <a:ext uri="{FF2B5EF4-FFF2-40B4-BE49-F238E27FC236}">
                    <a16:creationId xmlns:a16="http://schemas.microsoft.com/office/drawing/2014/main" id="{C50CD1BD-9BBE-6AF6-2070-6B65A2B31C45}"/>
                  </a:ext>
                </a:extLst>
              </p:cNvPr>
              <p:cNvSpPr>
                <a:spLocks/>
              </p:cNvSpPr>
              <p:nvPr/>
            </p:nvSpPr>
            <p:spPr>
              <a:xfrm>
                <a:off x="6725132" y="3355333"/>
                <a:ext cx="16274" cy="15410"/>
              </a:xfrm>
              <a:custGeom>
                <a:avLst/>
                <a:gdLst>
                  <a:gd name="connsiteX0" fmla="*/ 851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1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4"/>
                    </a:moveTo>
                    <a:cubicBezTo>
                      <a:pt x="-2484" y="11087"/>
                      <a:pt x="4565" y="17754"/>
                      <a:pt x="11899" y="14611"/>
                    </a:cubicBezTo>
                    <a:cubicBezTo>
                      <a:pt x="13424" y="13945"/>
                      <a:pt x="14757" y="12706"/>
                      <a:pt x="15424" y="11278"/>
                    </a:cubicBezTo>
                    <a:cubicBezTo>
                      <a:pt x="18758" y="4324"/>
                      <a:pt x="11709" y="-2343"/>
                      <a:pt x="4375" y="800"/>
                    </a:cubicBezTo>
                    <a:cubicBezTo>
                      <a:pt x="2756"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42" name="Freeform: Shape 1641">
                <a:extLst>
                  <a:ext uri="{FF2B5EF4-FFF2-40B4-BE49-F238E27FC236}">
                    <a16:creationId xmlns:a16="http://schemas.microsoft.com/office/drawing/2014/main" id="{D8FD984B-9E7C-8DAA-DC85-A1B7BFCB7444}"/>
                  </a:ext>
                </a:extLst>
              </p:cNvPr>
              <p:cNvSpPr>
                <a:spLocks/>
              </p:cNvSpPr>
              <p:nvPr/>
            </p:nvSpPr>
            <p:spPr>
              <a:xfrm>
                <a:off x="7633341" y="325103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3" name="Freeform: Shape 1642">
                <a:extLst>
                  <a:ext uri="{FF2B5EF4-FFF2-40B4-BE49-F238E27FC236}">
                    <a16:creationId xmlns:a16="http://schemas.microsoft.com/office/drawing/2014/main" id="{41F07866-69A9-4422-A828-982505A11F5A}"/>
                  </a:ext>
                </a:extLst>
              </p:cNvPr>
              <p:cNvSpPr>
                <a:spLocks/>
              </p:cNvSpPr>
              <p:nvPr/>
            </p:nvSpPr>
            <p:spPr>
              <a:xfrm>
                <a:off x="7842795" y="3125019"/>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44" name="Freeform: Shape 1643">
                <a:extLst>
                  <a:ext uri="{FF2B5EF4-FFF2-40B4-BE49-F238E27FC236}">
                    <a16:creationId xmlns:a16="http://schemas.microsoft.com/office/drawing/2014/main" id="{6C8EDDA4-F3F3-325D-C11B-16D4785333C2}"/>
                  </a:ext>
                </a:extLst>
              </p:cNvPr>
              <p:cNvSpPr>
                <a:spLocks/>
              </p:cNvSpPr>
              <p:nvPr/>
            </p:nvSpPr>
            <p:spPr>
              <a:xfrm>
                <a:off x="8061394" y="264305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5" name="Freeform: Shape 1644">
                <a:extLst>
                  <a:ext uri="{FF2B5EF4-FFF2-40B4-BE49-F238E27FC236}">
                    <a16:creationId xmlns:a16="http://schemas.microsoft.com/office/drawing/2014/main" id="{B2046190-B935-E3C3-8B3F-BEAED383786B}"/>
                  </a:ext>
                </a:extLst>
              </p:cNvPr>
              <p:cNvSpPr>
                <a:spLocks/>
              </p:cNvSpPr>
              <p:nvPr/>
            </p:nvSpPr>
            <p:spPr>
              <a:xfrm>
                <a:off x="7728686" y="315711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755"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6" name="Freeform: Shape 1645">
                <a:extLst>
                  <a:ext uri="{FF2B5EF4-FFF2-40B4-BE49-F238E27FC236}">
                    <a16:creationId xmlns:a16="http://schemas.microsoft.com/office/drawing/2014/main" id="{7160266F-62D5-0931-D2BA-9108CEC2617A}"/>
                  </a:ext>
                </a:extLst>
              </p:cNvPr>
              <p:cNvSpPr>
                <a:spLocks/>
              </p:cNvSpPr>
              <p:nvPr/>
            </p:nvSpPr>
            <p:spPr>
              <a:xfrm>
                <a:off x="7421505" y="370785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7" name="Freeform: Shape 1646">
                <a:extLst>
                  <a:ext uri="{FF2B5EF4-FFF2-40B4-BE49-F238E27FC236}">
                    <a16:creationId xmlns:a16="http://schemas.microsoft.com/office/drawing/2014/main" id="{003D0215-42A0-BF25-B087-ECC6E44D7B9E}"/>
                  </a:ext>
                </a:extLst>
              </p:cNvPr>
              <p:cNvSpPr>
                <a:spLocks/>
              </p:cNvSpPr>
              <p:nvPr/>
            </p:nvSpPr>
            <p:spPr>
              <a:xfrm>
                <a:off x="6503485" y="341915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8" name="Freeform: Shape 1647">
                <a:extLst>
                  <a:ext uri="{FF2B5EF4-FFF2-40B4-BE49-F238E27FC236}">
                    <a16:creationId xmlns:a16="http://schemas.microsoft.com/office/drawing/2014/main" id="{9597D673-28E7-1013-92C8-132B4C899697}"/>
                  </a:ext>
                </a:extLst>
              </p:cNvPr>
              <p:cNvSpPr>
                <a:spLocks/>
              </p:cNvSpPr>
              <p:nvPr/>
            </p:nvSpPr>
            <p:spPr>
              <a:xfrm>
                <a:off x="5667476" y="303834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662"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49" name="Freeform: Shape 1648">
                <a:extLst>
                  <a:ext uri="{FF2B5EF4-FFF2-40B4-BE49-F238E27FC236}">
                    <a16:creationId xmlns:a16="http://schemas.microsoft.com/office/drawing/2014/main" id="{9BD50061-1C62-7069-253E-5479309889E4}"/>
                  </a:ext>
                </a:extLst>
              </p:cNvPr>
              <p:cNvSpPr>
                <a:spLocks/>
              </p:cNvSpPr>
              <p:nvPr/>
            </p:nvSpPr>
            <p:spPr>
              <a:xfrm>
                <a:off x="5050923" y="3285991"/>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0" name="Freeform: Shape 1649">
                <a:extLst>
                  <a:ext uri="{FF2B5EF4-FFF2-40B4-BE49-F238E27FC236}">
                    <a16:creationId xmlns:a16="http://schemas.microsoft.com/office/drawing/2014/main" id="{93073029-6B75-831A-9B89-EBB1931945B7}"/>
                  </a:ext>
                </a:extLst>
              </p:cNvPr>
              <p:cNvSpPr>
                <a:spLocks/>
              </p:cNvSpPr>
              <p:nvPr/>
            </p:nvSpPr>
            <p:spPr>
              <a:xfrm>
                <a:off x="5031492" y="3206934"/>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1" name="Freeform: Shape 1650">
                <a:extLst>
                  <a:ext uri="{FF2B5EF4-FFF2-40B4-BE49-F238E27FC236}">
                    <a16:creationId xmlns:a16="http://schemas.microsoft.com/office/drawing/2014/main" id="{651C6819-2D84-07CA-F067-DA6C8977BD75}"/>
                  </a:ext>
                </a:extLst>
              </p:cNvPr>
              <p:cNvSpPr>
                <a:spLocks/>
              </p:cNvSpPr>
              <p:nvPr/>
            </p:nvSpPr>
            <p:spPr>
              <a:xfrm>
                <a:off x="5465832" y="235406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52" name="Freeform: Shape 1651">
                <a:extLst>
                  <a:ext uri="{FF2B5EF4-FFF2-40B4-BE49-F238E27FC236}">
                    <a16:creationId xmlns:a16="http://schemas.microsoft.com/office/drawing/2014/main" id="{6593D51A-D9CC-C3E0-A1E1-9FC20D7CE521}"/>
                  </a:ext>
                </a:extLst>
              </p:cNvPr>
              <p:cNvSpPr>
                <a:spLocks/>
              </p:cNvSpPr>
              <p:nvPr/>
            </p:nvSpPr>
            <p:spPr>
              <a:xfrm>
                <a:off x="5262092" y="2125751"/>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3" name="Freeform: Shape 1652">
                <a:extLst>
                  <a:ext uri="{FF2B5EF4-FFF2-40B4-BE49-F238E27FC236}">
                    <a16:creationId xmlns:a16="http://schemas.microsoft.com/office/drawing/2014/main" id="{8B400BEF-B8B2-798B-ECF3-7B1074435DFA}"/>
                  </a:ext>
                </a:extLst>
              </p:cNvPr>
              <p:cNvSpPr>
                <a:spLocks/>
              </p:cNvSpPr>
              <p:nvPr/>
            </p:nvSpPr>
            <p:spPr>
              <a:xfrm>
                <a:off x="4057275" y="2983573"/>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662" y="12706"/>
                      <a:pt x="15424" y="11278"/>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4" name="Freeform: Shape 1653">
                <a:extLst>
                  <a:ext uri="{FF2B5EF4-FFF2-40B4-BE49-F238E27FC236}">
                    <a16:creationId xmlns:a16="http://schemas.microsoft.com/office/drawing/2014/main" id="{65FD3782-7FFF-3AD0-533B-323244F2FF2E}"/>
                  </a:ext>
                </a:extLst>
              </p:cNvPr>
              <p:cNvSpPr>
                <a:spLocks/>
              </p:cNvSpPr>
              <p:nvPr/>
            </p:nvSpPr>
            <p:spPr>
              <a:xfrm>
                <a:off x="4562957" y="3826630"/>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55" name="Freeform: Shape 1654">
                <a:extLst>
                  <a:ext uri="{FF2B5EF4-FFF2-40B4-BE49-F238E27FC236}">
                    <a16:creationId xmlns:a16="http://schemas.microsoft.com/office/drawing/2014/main" id="{876FEF89-4AA9-AC0F-D8D6-1AB659EF6166}"/>
                  </a:ext>
                </a:extLst>
              </p:cNvPr>
              <p:cNvSpPr>
                <a:spLocks/>
              </p:cNvSpPr>
              <p:nvPr/>
            </p:nvSpPr>
            <p:spPr>
              <a:xfrm>
                <a:off x="5402872" y="427611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6" name="Freeform: Shape 1655">
                <a:extLst>
                  <a:ext uri="{FF2B5EF4-FFF2-40B4-BE49-F238E27FC236}">
                    <a16:creationId xmlns:a16="http://schemas.microsoft.com/office/drawing/2014/main" id="{81FE6389-3892-D957-CC23-94F25358D2B2}"/>
                  </a:ext>
                </a:extLst>
              </p:cNvPr>
              <p:cNvSpPr>
                <a:spLocks/>
              </p:cNvSpPr>
              <p:nvPr/>
            </p:nvSpPr>
            <p:spPr>
              <a:xfrm>
                <a:off x="5244852" y="3815296"/>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662" y="12706"/>
                      <a:pt x="15424" y="11277"/>
                    </a:cubicBezTo>
                    <a:cubicBezTo>
                      <a:pt x="18757" y="4324"/>
                      <a:pt x="11709" y="-2343"/>
                      <a:pt x="4375" y="800"/>
                    </a:cubicBezTo>
                    <a:cubicBezTo>
                      <a:pt x="2851" y="1466"/>
                      <a:pt x="1612" y="2609"/>
                      <a:pt x="850" y="4133"/>
                    </a:cubicBezTo>
                    <a:close/>
                  </a:path>
                </a:pathLst>
              </a:custGeom>
              <a:solidFill>
                <a:srgbClr val="FFFFFF"/>
              </a:solidFill>
              <a:ln w="9525" cap="flat">
                <a:noFill/>
                <a:prstDash val="solid"/>
                <a:miter/>
              </a:ln>
            </p:spPr>
            <p:txBody>
              <a:bodyPr rtlCol="0" anchor="ctr"/>
              <a:lstStyle/>
              <a:p>
                <a:endParaRPr lang="en-IN" sz="1050"/>
              </a:p>
            </p:txBody>
          </p:sp>
          <p:sp>
            <p:nvSpPr>
              <p:cNvPr id="1657" name="Freeform: Shape 1656">
                <a:extLst>
                  <a:ext uri="{FF2B5EF4-FFF2-40B4-BE49-F238E27FC236}">
                    <a16:creationId xmlns:a16="http://schemas.microsoft.com/office/drawing/2014/main" id="{663E0359-562A-35ED-B278-ECBA8D1CB66E}"/>
                  </a:ext>
                </a:extLst>
              </p:cNvPr>
              <p:cNvSpPr>
                <a:spLocks/>
              </p:cNvSpPr>
              <p:nvPr/>
            </p:nvSpPr>
            <p:spPr>
              <a:xfrm>
                <a:off x="4721072" y="4065422"/>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58" name="Freeform: Shape 1657">
                <a:extLst>
                  <a:ext uri="{FF2B5EF4-FFF2-40B4-BE49-F238E27FC236}">
                    <a16:creationId xmlns:a16="http://schemas.microsoft.com/office/drawing/2014/main" id="{4A7CE55E-7FF5-BAFA-0019-CFDE2F80B2AF}"/>
                  </a:ext>
                </a:extLst>
              </p:cNvPr>
              <p:cNvSpPr>
                <a:spLocks/>
              </p:cNvSpPr>
              <p:nvPr/>
            </p:nvSpPr>
            <p:spPr>
              <a:xfrm>
                <a:off x="4705832" y="4515478"/>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59" name="Freeform: Shape 1658">
                <a:extLst>
                  <a:ext uri="{FF2B5EF4-FFF2-40B4-BE49-F238E27FC236}">
                    <a16:creationId xmlns:a16="http://schemas.microsoft.com/office/drawing/2014/main" id="{C43F4C2C-A452-BA6C-84DC-2BD7E15B94A1}"/>
                  </a:ext>
                </a:extLst>
              </p:cNvPr>
              <p:cNvSpPr>
                <a:spLocks/>
              </p:cNvSpPr>
              <p:nvPr/>
            </p:nvSpPr>
            <p:spPr>
              <a:xfrm>
                <a:off x="4956911" y="47175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900" y="14611"/>
                    </a:cubicBezTo>
                    <a:cubicBezTo>
                      <a:pt x="13424" y="13944"/>
                      <a:pt x="14662"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60" name="Freeform: Shape 1659">
                <a:extLst>
                  <a:ext uri="{FF2B5EF4-FFF2-40B4-BE49-F238E27FC236}">
                    <a16:creationId xmlns:a16="http://schemas.microsoft.com/office/drawing/2014/main" id="{F54A1962-8D23-146C-379F-9924296D5E65}"/>
                  </a:ext>
                </a:extLst>
              </p:cNvPr>
              <p:cNvSpPr>
                <a:spLocks/>
              </p:cNvSpPr>
              <p:nvPr/>
            </p:nvSpPr>
            <p:spPr>
              <a:xfrm>
                <a:off x="5074354" y="5016017"/>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61" name="Freeform: Shape 1660">
                <a:extLst>
                  <a:ext uri="{FF2B5EF4-FFF2-40B4-BE49-F238E27FC236}">
                    <a16:creationId xmlns:a16="http://schemas.microsoft.com/office/drawing/2014/main" id="{A4887E51-11FE-825D-7E2B-6A9068A66FEF}"/>
                  </a:ext>
                </a:extLst>
              </p:cNvPr>
              <p:cNvSpPr>
                <a:spLocks/>
              </p:cNvSpPr>
              <p:nvPr/>
            </p:nvSpPr>
            <p:spPr>
              <a:xfrm>
                <a:off x="4609439" y="521975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62" name="Freeform: Shape 1661">
                <a:extLst>
                  <a:ext uri="{FF2B5EF4-FFF2-40B4-BE49-F238E27FC236}">
                    <a16:creationId xmlns:a16="http://schemas.microsoft.com/office/drawing/2014/main" id="{A5A0FC52-1AD5-F1A6-845D-A68A6D7BE03C}"/>
                  </a:ext>
                </a:extLst>
              </p:cNvPr>
              <p:cNvSpPr>
                <a:spLocks/>
              </p:cNvSpPr>
              <p:nvPr/>
            </p:nvSpPr>
            <p:spPr>
              <a:xfrm>
                <a:off x="4164241" y="430107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4" y="13944"/>
                      <a:pt x="14662" y="12706"/>
                      <a:pt x="15424" y="11277"/>
                    </a:cubicBezTo>
                    <a:cubicBezTo>
                      <a:pt x="18758"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63" name="Freeform: Shape 1662">
                <a:extLst>
                  <a:ext uri="{FF2B5EF4-FFF2-40B4-BE49-F238E27FC236}">
                    <a16:creationId xmlns:a16="http://schemas.microsoft.com/office/drawing/2014/main" id="{B8475C64-602D-2E41-F293-B6A74A5DCDF7}"/>
                  </a:ext>
                </a:extLst>
              </p:cNvPr>
              <p:cNvSpPr>
                <a:spLocks/>
              </p:cNvSpPr>
              <p:nvPr/>
            </p:nvSpPr>
            <p:spPr>
              <a:xfrm>
                <a:off x="3982027" y="434488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756"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64" name="Freeform: Shape 1663">
                <a:extLst>
                  <a:ext uri="{FF2B5EF4-FFF2-40B4-BE49-F238E27FC236}">
                    <a16:creationId xmlns:a16="http://schemas.microsoft.com/office/drawing/2014/main" id="{8FDF1DE3-6E8A-5650-6E28-72BF2B763A39}"/>
                  </a:ext>
                </a:extLst>
              </p:cNvPr>
              <p:cNvSpPr>
                <a:spLocks/>
              </p:cNvSpPr>
              <p:nvPr/>
            </p:nvSpPr>
            <p:spPr>
              <a:xfrm rot="-3747056">
                <a:off x="3350186" y="4607721"/>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665" name="Freeform: Shape 1664">
                <a:extLst>
                  <a:ext uri="{FF2B5EF4-FFF2-40B4-BE49-F238E27FC236}">
                    <a16:creationId xmlns:a16="http://schemas.microsoft.com/office/drawing/2014/main" id="{BBBD547E-E4F1-591A-E4DB-77C268AEB873}"/>
                  </a:ext>
                </a:extLst>
              </p:cNvPr>
              <p:cNvSpPr>
                <a:spLocks/>
              </p:cNvSpPr>
              <p:nvPr/>
            </p:nvSpPr>
            <p:spPr>
              <a:xfrm>
                <a:off x="3057626" y="4763319"/>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662"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66" name="Freeform: Shape 1665">
                <a:extLst>
                  <a:ext uri="{FF2B5EF4-FFF2-40B4-BE49-F238E27FC236}">
                    <a16:creationId xmlns:a16="http://schemas.microsoft.com/office/drawing/2014/main" id="{FF5BF136-1A96-3F54-D496-F233D816F897}"/>
                  </a:ext>
                </a:extLst>
              </p:cNvPr>
              <p:cNvSpPr>
                <a:spLocks/>
              </p:cNvSpPr>
              <p:nvPr/>
            </p:nvSpPr>
            <p:spPr>
              <a:xfrm>
                <a:off x="3514921" y="489543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6"/>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67" name="Freeform: Shape 1666">
                <a:extLst>
                  <a:ext uri="{FF2B5EF4-FFF2-40B4-BE49-F238E27FC236}">
                    <a16:creationId xmlns:a16="http://schemas.microsoft.com/office/drawing/2014/main" id="{5009CE9D-7CD2-04F1-8EBF-62BDF9BB2F34}"/>
                  </a:ext>
                </a:extLst>
              </p:cNvPr>
              <p:cNvSpPr>
                <a:spLocks/>
              </p:cNvSpPr>
              <p:nvPr/>
            </p:nvSpPr>
            <p:spPr>
              <a:xfrm>
                <a:off x="4924716" y="5105266"/>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68" name="Freeform: Shape 1667">
                <a:extLst>
                  <a:ext uri="{FF2B5EF4-FFF2-40B4-BE49-F238E27FC236}">
                    <a16:creationId xmlns:a16="http://schemas.microsoft.com/office/drawing/2014/main" id="{016BEE09-F7C1-DEE2-5411-D3DEBDD45A90}"/>
                  </a:ext>
                </a:extLst>
              </p:cNvPr>
              <p:cNvSpPr>
                <a:spLocks/>
              </p:cNvSpPr>
              <p:nvPr/>
            </p:nvSpPr>
            <p:spPr>
              <a:xfrm>
                <a:off x="4737646" y="519032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69" name="Freeform: Shape 1668">
                <a:extLst>
                  <a:ext uri="{FF2B5EF4-FFF2-40B4-BE49-F238E27FC236}">
                    <a16:creationId xmlns:a16="http://schemas.microsoft.com/office/drawing/2014/main" id="{E43E942A-DFF3-7E59-22AB-8A8D81224256}"/>
                  </a:ext>
                </a:extLst>
              </p:cNvPr>
              <p:cNvSpPr>
                <a:spLocks/>
              </p:cNvSpPr>
              <p:nvPr/>
            </p:nvSpPr>
            <p:spPr>
              <a:xfrm>
                <a:off x="3928878" y="463806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0" name="Freeform: Shape 1669">
                <a:extLst>
                  <a:ext uri="{FF2B5EF4-FFF2-40B4-BE49-F238E27FC236}">
                    <a16:creationId xmlns:a16="http://schemas.microsoft.com/office/drawing/2014/main" id="{D47B5D06-2AA3-1D1D-9B2F-9EB70AA5B85A}"/>
                  </a:ext>
                </a:extLst>
              </p:cNvPr>
              <p:cNvSpPr>
                <a:spLocks/>
              </p:cNvSpPr>
              <p:nvPr/>
            </p:nvSpPr>
            <p:spPr>
              <a:xfrm>
                <a:off x="3454723" y="422239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8"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1" name="Freeform: Shape 1670">
                <a:extLst>
                  <a:ext uri="{FF2B5EF4-FFF2-40B4-BE49-F238E27FC236}">
                    <a16:creationId xmlns:a16="http://schemas.microsoft.com/office/drawing/2014/main" id="{361D3D57-5C43-6373-00B9-96C6390D0364}"/>
                  </a:ext>
                </a:extLst>
              </p:cNvPr>
              <p:cNvSpPr>
                <a:spLocks/>
              </p:cNvSpPr>
              <p:nvPr/>
            </p:nvSpPr>
            <p:spPr>
              <a:xfrm>
                <a:off x="3322040" y="405065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2" name="Freeform: Shape 1671">
                <a:extLst>
                  <a:ext uri="{FF2B5EF4-FFF2-40B4-BE49-F238E27FC236}">
                    <a16:creationId xmlns:a16="http://schemas.microsoft.com/office/drawing/2014/main" id="{11882704-FB26-C31C-3C47-977F9FFF6818}"/>
                  </a:ext>
                </a:extLst>
              </p:cNvPr>
              <p:cNvSpPr>
                <a:spLocks/>
              </p:cNvSpPr>
              <p:nvPr/>
            </p:nvSpPr>
            <p:spPr>
              <a:xfrm>
                <a:off x="3735139" y="3338093"/>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3" name="Freeform: Shape 1672">
                <a:extLst>
                  <a:ext uri="{FF2B5EF4-FFF2-40B4-BE49-F238E27FC236}">
                    <a16:creationId xmlns:a16="http://schemas.microsoft.com/office/drawing/2014/main" id="{78A1B985-CD33-306F-CB99-746BA9583885}"/>
                  </a:ext>
                </a:extLst>
              </p:cNvPr>
              <p:cNvSpPr>
                <a:spLocks/>
              </p:cNvSpPr>
              <p:nvPr/>
            </p:nvSpPr>
            <p:spPr>
              <a:xfrm>
                <a:off x="3898302" y="3995890"/>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674" name="Freeform: Shape 1673">
                <a:extLst>
                  <a:ext uri="{FF2B5EF4-FFF2-40B4-BE49-F238E27FC236}">
                    <a16:creationId xmlns:a16="http://schemas.microsoft.com/office/drawing/2014/main" id="{6218B439-D6A3-500D-6D91-C08F14822322}"/>
                  </a:ext>
                </a:extLst>
              </p:cNvPr>
              <p:cNvSpPr>
                <a:spLocks/>
              </p:cNvSpPr>
              <p:nvPr/>
            </p:nvSpPr>
            <p:spPr>
              <a:xfrm>
                <a:off x="3227266" y="314940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755"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75" name="Freeform: Shape 1674">
                <a:extLst>
                  <a:ext uri="{FF2B5EF4-FFF2-40B4-BE49-F238E27FC236}">
                    <a16:creationId xmlns:a16="http://schemas.microsoft.com/office/drawing/2014/main" id="{1E4A40C6-8EDE-6C59-3D98-E62DA63BC047}"/>
                  </a:ext>
                </a:extLst>
              </p:cNvPr>
              <p:cNvSpPr>
                <a:spLocks/>
              </p:cNvSpPr>
              <p:nvPr/>
            </p:nvSpPr>
            <p:spPr>
              <a:xfrm>
                <a:off x="3171069" y="3222269"/>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757" y="12706"/>
                      <a:pt x="15424" y="11278"/>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6" name="Freeform: Shape 1675">
                <a:extLst>
                  <a:ext uri="{FF2B5EF4-FFF2-40B4-BE49-F238E27FC236}">
                    <a16:creationId xmlns:a16="http://schemas.microsoft.com/office/drawing/2014/main" id="{866DDD69-AB95-B308-4BA4-FF05894CB216}"/>
                  </a:ext>
                </a:extLst>
              </p:cNvPr>
              <p:cNvSpPr>
                <a:spLocks/>
              </p:cNvSpPr>
              <p:nvPr/>
            </p:nvSpPr>
            <p:spPr>
              <a:xfrm>
                <a:off x="2724823" y="409094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77" name="Freeform: Shape 1676">
                <a:extLst>
                  <a:ext uri="{FF2B5EF4-FFF2-40B4-BE49-F238E27FC236}">
                    <a16:creationId xmlns:a16="http://schemas.microsoft.com/office/drawing/2014/main" id="{BA5AFB79-2947-4745-FC06-E8A69F4B8110}"/>
                  </a:ext>
                </a:extLst>
              </p:cNvPr>
              <p:cNvSpPr>
                <a:spLocks/>
              </p:cNvSpPr>
              <p:nvPr/>
            </p:nvSpPr>
            <p:spPr>
              <a:xfrm rot="-3747056">
                <a:off x="2932083" y="414821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678" name="Freeform: Shape 1677">
                <a:extLst>
                  <a:ext uri="{FF2B5EF4-FFF2-40B4-BE49-F238E27FC236}">
                    <a16:creationId xmlns:a16="http://schemas.microsoft.com/office/drawing/2014/main" id="{62AFA426-BC6E-4975-5895-47A5505755D5}"/>
                  </a:ext>
                </a:extLst>
              </p:cNvPr>
              <p:cNvSpPr>
                <a:spLocks/>
              </p:cNvSpPr>
              <p:nvPr/>
            </p:nvSpPr>
            <p:spPr>
              <a:xfrm>
                <a:off x="3104108" y="3856063"/>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79" name="Freeform: Shape 1678">
                <a:extLst>
                  <a:ext uri="{FF2B5EF4-FFF2-40B4-BE49-F238E27FC236}">
                    <a16:creationId xmlns:a16="http://schemas.microsoft.com/office/drawing/2014/main" id="{EEBB74D3-55C8-700D-A77A-843E802BA225}"/>
                  </a:ext>
                </a:extLst>
              </p:cNvPr>
              <p:cNvSpPr>
                <a:spLocks/>
              </p:cNvSpPr>
              <p:nvPr/>
            </p:nvSpPr>
            <p:spPr>
              <a:xfrm>
                <a:off x="3090487" y="368118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0" name="Freeform: Shape 1679">
                <a:extLst>
                  <a:ext uri="{FF2B5EF4-FFF2-40B4-BE49-F238E27FC236}">
                    <a16:creationId xmlns:a16="http://schemas.microsoft.com/office/drawing/2014/main" id="{0DCFD9B1-D5D8-6154-AEDF-D94282CEA73C}"/>
                  </a:ext>
                </a:extLst>
              </p:cNvPr>
              <p:cNvSpPr>
                <a:spLocks/>
              </p:cNvSpPr>
              <p:nvPr/>
            </p:nvSpPr>
            <p:spPr>
              <a:xfrm>
                <a:off x="2782925" y="3616414"/>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4" y="13945"/>
                      <a:pt x="14757" y="12706"/>
                      <a:pt x="15424" y="11277"/>
                    </a:cubicBezTo>
                    <a:cubicBezTo>
                      <a:pt x="18757" y="4324"/>
                      <a:pt x="11709" y="-2343"/>
                      <a:pt x="4375" y="800"/>
                    </a:cubicBezTo>
                    <a:cubicBezTo>
                      <a:pt x="2851" y="1466"/>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81" name="Freeform: Shape 1680">
                <a:extLst>
                  <a:ext uri="{FF2B5EF4-FFF2-40B4-BE49-F238E27FC236}">
                    <a16:creationId xmlns:a16="http://schemas.microsoft.com/office/drawing/2014/main" id="{B8BC07B5-81D9-E7BA-DDE1-954D641C8904}"/>
                  </a:ext>
                </a:extLst>
              </p:cNvPr>
              <p:cNvSpPr>
                <a:spLocks/>
              </p:cNvSpPr>
              <p:nvPr/>
            </p:nvSpPr>
            <p:spPr>
              <a:xfrm>
                <a:off x="2481554" y="454462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2" name="Freeform: Shape 1681">
                <a:extLst>
                  <a:ext uri="{FF2B5EF4-FFF2-40B4-BE49-F238E27FC236}">
                    <a16:creationId xmlns:a16="http://schemas.microsoft.com/office/drawing/2014/main" id="{7F15D29E-2C6A-61AE-F3D1-921E6A499394}"/>
                  </a:ext>
                </a:extLst>
              </p:cNvPr>
              <p:cNvSpPr>
                <a:spLocks/>
              </p:cNvSpPr>
              <p:nvPr/>
            </p:nvSpPr>
            <p:spPr>
              <a:xfrm>
                <a:off x="2696152" y="5117458"/>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4" y="13945"/>
                      <a:pt x="14662" y="12706"/>
                      <a:pt x="15424" y="11278"/>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3" name="Freeform: Shape 1682">
                <a:extLst>
                  <a:ext uri="{FF2B5EF4-FFF2-40B4-BE49-F238E27FC236}">
                    <a16:creationId xmlns:a16="http://schemas.microsoft.com/office/drawing/2014/main" id="{8076E6EE-5E14-A547-BBD8-8A0AE5D0E523}"/>
                  </a:ext>
                </a:extLst>
              </p:cNvPr>
              <p:cNvSpPr>
                <a:spLocks/>
              </p:cNvSpPr>
              <p:nvPr/>
            </p:nvSpPr>
            <p:spPr>
              <a:xfrm>
                <a:off x="2861697" y="5218804"/>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4" name="Freeform: Shape 1683">
                <a:extLst>
                  <a:ext uri="{FF2B5EF4-FFF2-40B4-BE49-F238E27FC236}">
                    <a16:creationId xmlns:a16="http://schemas.microsoft.com/office/drawing/2014/main" id="{460116D3-49F5-3092-8F66-BB3B8FE61441}"/>
                  </a:ext>
                </a:extLst>
              </p:cNvPr>
              <p:cNvSpPr>
                <a:spLocks/>
              </p:cNvSpPr>
              <p:nvPr/>
            </p:nvSpPr>
            <p:spPr>
              <a:xfrm>
                <a:off x="3177641" y="546788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685" name="Freeform: Shape 1684">
                <a:extLst>
                  <a:ext uri="{FF2B5EF4-FFF2-40B4-BE49-F238E27FC236}">
                    <a16:creationId xmlns:a16="http://schemas.microsoft.com/office/drawing/2014/main" id="{D81EDF69-92E1-D069-6FAC-7EBD0E8E2DAA}"/>
                  </a:ext>
                </a:extLst>
              </p:cNvPr>
              <p:cNvSpPr>
                <a:spLocks/>
              </p:cNvSpPr>
              <p:nvPr/>
            </p:nvSpPr>
            <p:spPr>
              <a:xfrm>
                <a:off x="3463772" y="5506269"/>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686" name="Freeform: Shape 1685">
                <a:extLst>
                  <a:ext uri="{FF2B5EF4-FFF2-40B4-BE49-F238E27FC236}">
                    <a16:creationId xmlns:a16="http://schemas.microsoft.com/office/drawing/2014/main" id="{1C1296C7-A062-1DE2-2D7E-4C93B4B9A43F}"/>
                  </a:ext>
                </a:extLst>
              </p:cNvPr>
              <p:cNvSpPr>
                <a:spLocks/>
              </p:cNvSpPr>
              <p:nvPr/>
            </p:nvSpPr>
            <p:spPr>
              <a:xfrm>
                <a:off x="3549783" y="557265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7" y="4324"/>
                      <a:pt x="11709" y="-2343"/>
                      <a:pt x="4375" y="800"/>
                    </a:cubicBezTo>
                    <a:cubicBezTo>
                      <a:pt x="2755"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87" name="Freeform: Shape 1686">
                <a:extLst>
                  <a:ext uri="{FF2B5EF4-FFF2-40B4-BE49-F238E27FC236}">
                    <a16:creationId xmlns:a16="http://schemas.microsoft.com/office/drawing/2014/main" id="{0D1214EB-D716-0976-CA2C-C8E92903F0BF}"/>
                  </a:ext>
                </a:extLst>
              </p:cNvPr>
              <p:cNvSpPr>
                <a:spLocks/>
              </p:cNvSpPr>
              <p:nvPr/>
            </p:nvSpPr>
            <p:spPr>
              <a:xfrm>
                <a:off x="3644557" y="580945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4" y="13945"/>
                      <a:pt x="14757" y="12706"/>
                      <a:pt x="15424" y="11277"/>
                    </a:cubicBezTo>
                    <a:cubicBezTo>
                      <a:pt x="18758"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88" name="Freeform: Shape 1687">
                <a:extLst>
                  <a:ext uri="{FF2B5EF4-FFF2-40B4-BE49-F238E27FC236}">
                    <a16:creationId xmlns:a16="http://schemas.microsoft.com/office/drawing/2014/main" id="{E491776E-DDAA-DDDB-F05A-1CFEB7828C4F}"/>
                  </a:ext>
                </a:extLst>
              </p:cNvPr>
              <p:cNvSpPr>
                <a:spLocks/>
              </p:cNvSpPr>
              <p:nvPr/>
            </p:nvSpPr>
            <p:spPr>
              <a:xfrm>
                <a:off x="4001744" y="598213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757" y="12706"/>
                      <a:pt x="15424" y="11277"/>
                    </a:cubicBezTo>
                    <a:cubicBezTo>
                      <a:pt x="18758" y="4324"/>
                      <a:pt x="11709" y="-2343"/>
                      <a:pt x="4375" y="800"/>
                    </a:cubicBezTo>
                    <a:cubicBezTo>
                      <a:pt x="2756" y="1467"/>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689" name="Freeform: Shape 1688">
                <a:extLst>
                  <a:ext uri="{FF2B5EF4-FFF2-40B4-BE49-F238E27FC236}">
                    <a16:creationId xmlns:a16="http://schemas.microsoft.com/office/drawing/2014/main" id="{6BBDE279-ACF3-80D7-286A-C6A399F5E7F8}"/>
                  </a:ext>
                </a:extLst>
              </p:cNvPr>
              <p:cNvSpPr>
                <a:spLocks/>
              </p:cNvSpPr>
              <p:nvPr/>
            </p:nvSpPr>
            <p:spPr>
              <a:xfrm>
                <a:off x="4166431" y="6120441"/>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757" y="12706"/>
                      <a:pt x="15424" y="11277"/>
                    </a:cubicBezTo>
                    <a:cubicBezTo>
                      <a:pt x="18758" y="4324"/>
                      <a:pt x="11709" y="-2343"/>
                      <a:pt x="4375" y="800"/>
                    </a:cubicBezTo>
                    <a:cubicBezTo>
                      <a:pt x="2851" y="1562"/>
                      <a:pt x="1612"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690" name="Freeform: Shape 1689">
                <a:extLst>
                  <a:ext uri="{FF2B5EF4-FFF2-40B4-BE49-F238E27FC236}">
                    <a16:creationId xmlns:a16="http://schemas.microsoft.com/office/drawing/2014/main" id="{CDC60E62-C6E2-721C-E9FE-E5F5EF852D84}"/>
                  </a:ext>
                </a:extLst>
              </p:cNvPr>
              <p:cNvSpPr>
                <a:spLocks/>
              </p:cNvSpPr>
              <p:nvPr/>
            </p:nvSpPr>
            <p:spPr>
              <a:xfrm>
                <a:off x="5010156" y="6082246"/>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4" y="13945"/>
                      <a:pt x="14662" y="12706"/>
                      <a:pt x="15424" y="11277"/>
                    </a:cubicBezTo>
                    <a:cubicBezTo>
                      <a:pt x="18758"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91" name="Freeform: Shape 1690">
                <a:extLst>
                  <a:ext uri="{FF2B5EF4-FFF2-40B4-BE49-F238E27FC236}">
                    <a16:creationId xmlns:a16="http://schemas.microsoft.com/office/drawing/2014/main" id="{8D50C45A-21BA-9E1A-2724-68ED6AB7090F}"/>
                  </a:ext>
                </a:extLst>
              </p:cNvPr>
              <p:cNvSpPr>
                <a:spLocks/>
              </p:cNvSpPr>
              <p:nvPr/>
            </p:nvSpPr>
            <p:spPr>
              <a:xfrm>
                <a:off x="5842355" y="6098629"/>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5"/>
                      <a:pt x="11899" y="14611"/>
                    </a:cubicBezTo>
                    <a:cubicBezTo>
                      <a:pt x="13424" y="13944"/>
                      <a:pt x="14757" y="12706"/>
                      <a:pt x="15424" y="11278"/>
                    </a:cubicBezTo>
                    <a:cubicBezTo>
                      <a:pt x="18758" y="4324"/>
                      <a:pt x="11709" y="-2343"/>
                      <a:pt x="4375" y="800"/>
                    </a:cubicBezTo>
                    <a:cubicBezTo>
                      <a:pt x="2851"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692" name="Freeform: Shape 1691">
                <a:extLst>
                  <a:ext uri="{FF2B5EF4-FFF2-40B4-BE49-F238E27FC236}">
                    <a16:creationId xmlns:a16="http://schemas.microsoft.com/office/drawing/2014/main" id="{5BE5222C-92FA-8AFE-14F5-67D4F70656D3}"/>
                  </a:ext>
                </a:extLst>
              </p:cNvPr>
              <p:cNvSpPr>
                <a:spLocks/>
              </p:cNvSpPr>
              <p:nvPr/>
            </p:nvSpPr>
            <p:spPr>
              <a:xfrm>
                <a:off x="6445669" y="620769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757" y="12706"/>
                      <a:pt x="15424" y="11277"/>
                    </a:cubicBezTo>
                    <a:cubicBezTo>
                      <a:pt x="18757" y="4324"/>
                      <a:pt x="11709" y="-2343"/>
                      <a:pt x="4375" y="800"/>
                    </a:cubicBezTo>
                    <a:cubicBezTo>
                      <a:pt x="2851" y="1467"/>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693" name="Freeform: Shape 1692">
                <a:extLst>
                  <a:ext uri="{FF2B5EF4-FFF2-40B4-BE49-F238E27FC236}">
                    <a16:creationId xmlns:a16="http://schemas.microsoft.com/office/drawing/2014/main" id="{AFE8EB19-35AD-CDB6-C3B3-BEA244B89639}"/>
                  </a:ext>
                </a:extLst>
              </p:cNvPr>
              <p:cNvSpPr>
                <a:spLocks/>
              </p:cNvSpPr>
              <p:nvPr/>
            </p:nvSpPr>
            <p:spPr>
              <a:xfrm>
                <a:off x="6909250" y="626388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694" name="Freeform: Shape 1693">
                <a:extLst>
                  <a:ext uri="{FF2B5EF4-FFF2-40B4-BE49-F238E27FC236}">
                    <a16:creationId xmlns:a16="http://schemas.microsoft.com/office/drawing/2014/main" id="{D4F1A5DF-DC04-10EA-529F-972B0A78F975}"/>
                  </a:ext>
                </a:extLst>
              </p:cNvPr>
              <p:cNvSpPr>
                <a:spLocks/>
              </p:cNvSpPr>
              <p:nvPr/>
            </p:nvSpPr>
            <p:spPr>
              <a:xfrm>
                <a:off x="7487227" y="6291605"/>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3" y="11087"/>
                      <a:pt x="4565" y="17755"/>
                      <a:pt x="11899" y="14611"/>
                    </a:cubicBezTo>
                    <a:cubicBezTo>
                      <a:pt x="13423" y="13945"/>
                      <a:pt x="14757" y="12706"/>
                      <a:pt x="15424" y="11277"/>
                    </a:cubicBezTo>
                    <a:cubicBezTo>
                      <a:pt x="18758" y="4324"/>
                      <a:pt x="11709" y="-2343"/>
                      <a:pt x="4375" y="800"/>
                    </a:cubicBezTo>
                    <a:cubicBezTo>
                      <a:pt x="2851" y="1467"/>
                      <a:pt x="1517" y="2610"/>
                      <a:pt x="851" y="4133"/>
                    </a:cubicBezTo>
                    <a:close/>
                  </a:path>
                </a:pathLst>
              </a:custGeom>
              <a:solidFill>
                <a:srgbClr val="FFFFFF"/>
              </a:solidFill>
              <a:ln w="9525" cap="flat">
                <a:noFill/>
                <a:prstDash val="solid"/>
                <a:miter/>
              </a:ln>
            </p:spPr>
            <p:txBody>
              <a:bodyPr rtlCol="0" anchor="ctr"/>
              <a:lstStyle/>
              <a:p>
                <a:endParaRPr lang="en-IN" sz="1050"/>
              </a:p>
            </p:txBody>
          </p:sp>
          <p:sp>
            <p:nvSpPr>
              <p:cNvPr id="1695" name="Freeform: Shape 1694">
                <a:extLst>
                  <a:ext uri="{FF2B5EF4-FFF2-40B4-BE49-F238E27FC236}">
                    <a16:creationId xmlns:a16="http://schemas.microsoft.com/office/drawing/2014/main" id="{1C4516A3-C3A7-6724-DC78-4FB6EE201EE7}"/>
                  </a:ext>
                </a:extLst>
              </p:cNvPr>
              <p:cNvSpPr>
                <a:spLocks/>
              </p:cNvSpPr>
              <p:nvPr/>
            </p:nvSpPr>
            <p:spPr>
              <a:xfrm>
                <a:off x="8209127" y="6291224"/>
                <a:ext cx="16273" cy="15411"/>
              </a:xfrm>
              <a:custGeom>
                <a:avLst/>
                <a:gdLst>
                  <a:gd name="connsiteX0" fmla="*/ 850 w 16273"/>
                  <a:gd name="connsiteY0" fmla="*/ 4133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3"/>
                    </a:moveTo>
                    <a:cubicBezTo>
                      <a:pt x="-2483" y="11087"/>
                      <a:pt x="4565" y="17754"/>
                      <a:pt x="11899" y="14611"/>
                    </a:cubicBezTo>
                    <a:cubicBezTo>
                      <a:pt x="13423" y="13945"/>
                      <a:pt x="14662" y="12706"/>
                      <a:pt x="15423" y="11277"/>
                    </a:cubicBezTo>
                    <a:cubicBezTo>
                      <a:pt x="18757" y="4324"/>
                      <a:pt x="11709" y="-2343"/>
                      <a:pt x="4375" y="800"/>
                    </a:cubicBezTo>
                    <a:cubicBezTo>
                      <a:pt x="2851" y="1467"/>
                      <a:pt x="1517"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696" name="Freeform: Shape 1695">
                <a:extLst>
                  <a:ext uri="{FF2B5EF4-FFF2-40B4-BE49-F238E27FC236}">
                    <a16:creationId xmlns:a16="http://schemas.microsoft.com/office/drawing/2014/main" id="{8EA307C8-38AB-B76C-A383-FFAADA1BFEB3}"/>
                  </a:ext>
                </a:extLst>
              </p:cNvPr>
              <p:cNvSpPr>
                <a:spLocks/>
              </p:cNvSpPr>
              <p:nvPr/>
            </p:nvSpPr>
            <p:spPr>
              <a:xfrm>
                <a:off x="8760434" y="6316751"/>
                <a:ext cx="16274" cy="15411"/>
              </a:xfrm>
              <a:custGeom>
                <a:avLst/>
                <a:gdLst>
                  <a:gd name="connsiteX0" fmla="*/ 851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3"/>
                    </a:moveTo>
                    <a:cubicBezTo>
                      <a:pt x="-2484" y="11087"/>
                      <a:pt x="4565" y="17754"/>
                      <a:pt x="11899" y="14611"/>
                    </a:cubicBezTo>
                    <a:cubicBezTo>
                      <a:pt x="13424" y="13945"/>
                      <a:pt x="14662" y="12706"/>
                      <a:pt x="15424" y="11277"/>
                    </a:cubicBezTo>
                    <a:cubicBezTo>
                      <a:pt x="18758" y="4324"/>
                      <a:pt x="11709" y="-2343"/>
                      <a:pt x="4375" y="800"/>
                    </a:cubicBezTo>
                    <a:cubicBezTo>
                      <a:pt x="2756" y="1467"/>
                      <a:pt x="1517" y="2705"/>
                      <a:pt x="851" y="4133"/>
                    </a:cubicBezTo>
                    <a:close/>
                  </a:path>
                </a:pathLst>
              </a:custGeom>
              <a:solidFill>
                <a:srgbClr val="FFFFFF"/>
              </a:solidFill>
              <a:ln w="9525" cap="flat">
                <a:noFill/>
                <a:prstDash val="solid"/>
                <a:miter/>
              </a:ln>
            </p:spPr>
            <p:txBody>
              <a:bodyPr rtlCol="0" anchor="ctr"/>
              <a:lstStyle/>
              <a:p>
                <a:endParaRPr lang="en-IN" sz="1050"/>
              </a:p>
            </p:txBody>
          </p:sp>
          <p:sp>
            <p:nvSpPr>
              <p:cNvPr id="1697" name="Freeform: Shape 1696">
                <a:extLst>
                  <a:ext uri="{FF2B5EF4-FFF2-40B4-BE49-F238E27FC236}">
                    <a16:creationId xmlns:a16="http://schemas.microsoft.com/office/drawing/2014/main" id="{6F385B30-F1E8-57FD-C2E1-108309FEA096}"/>
                  </a:ext>
                </a:extLst>
              </p:cNvPr>
              <p:cNvSpPr>
                <a:spLocks/>
              </p:cNvSpPr>
              <p:nvPr/>
            </p:nvSpPr>
            <p:spPr>
              <a:xfrm>
                <a:off x="9842284" y="6281795"/>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3" y="11087"/>
                      <a:pt x="4565" y="17754"/>
                      <a:pt x="11899" y="14611"/>
                    </a:cubicBezTo>
                    <a:cubicBezTo>
                      <a:pt x="13423" y="13944"/>
                      <a:pt x="14661" y="12706"/>
                      <a:pt x="15424" y="11277"/>
                    </a:cubicBezTo>
                    <a:cubicBezTo>
                      <a:pt x="18758" y="4324"/>
                      <a:pt x="11709" y="-2343"/>
                      <a:pt x="4375" y="800"/>
                    </a:cubicBezTo>
                    <a:cubicBezTo>
                      <a:pt x="2851" y="1466"/>
                      <a:pt x="1612"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1698" name="Freeform: Shape 1697">
                <a:extLst>
                  <a:ext uri="{FF2B5EF4-FFF2-40B4-BE49-F238E27FC236}">
                    <a16:creationId xmlns:a16="http://schemas.microsoft.com/office/drawing/2014/main" id="{7667A46D-71F0-1D3B-DD6E-39BE7FB927B0}"/>
                  </a:ext>
                </a:extLst>
              </p:cNvPr>
              <p:cNvSpPr>
                <a:spLocks/>
              </p:cNvSpPr>
              <p:nvPr/>
            </p:nvSpPr>
            <p:spPr>
              <a:xfrm>
                <a:off x="10313581" y="6288367"/>
                <a:ext cx="16273" cy="15410"/>
              </a:xfrm>
              <a:custGeom>
                <a:avLst/>
                <a:gdLst>
                  <a:gd name="connsiteX0" fmla="*/ 850 w 16273"/>
                  <a:gd name="connsiteY0" fmla="*/ 4133 h 15410"/>
                  <a:gd name="connsiteX1" fmla="*/ 11899 w 16273"/>
                  <a:gd name="connsiteY1" fmla="*/ 14611 h 15410"/>
                  <a:gd name="connsiteX2" fmla="*/ 15423 w 16273"/>
                  <a:gd name="connsiteY2" fmla="*/ 11277 h 15410"/>
                  <a:gd name="connsiteX3" fmla="*/ 4375 w 16273"/>
                  <a:gd name="connsiteY3" fmla="*/ 800 h 15410"/>
                  <a:gd name="connsiteX4" fmla="*/ 850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0" y="4133"/>
                    </a:moveTo>
                    <a:cubicBezTo>
                      <a:pt x="-2483" y="11087"/>
                      <a:pt x="4565" y="17754"/>
                      <a:pt x="11899" y="14611"/>
                    </a:cubicBezTo>
                    <a:cubicBezTo>
                      <a:pt x="13423" y="13944"/>
                      <a:pt x="14662" y="12706"/>
                      <a:pt x="15423" y="11277"/>
                    </a:cubicBezTo>
                    <a:cubicBezTo>
                      <a:pt x="18757" y="4324"/>
                      <a:pt x="11709" y="-2343"/>
                      <a:pt x="4375" y="800"/>
                    </a:cubicBezTo>
                    <a:cubicBezTo>
                      <a:pt x="2851" y="1562"/>
                      <a:pt x="1613"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699" name="Freeform: Shape 1698">
                <a:extLst>
                  <a:ext uri="{FF2B5EF4-FFF2-40B4-BE49-F238E27FC236}">
                    <a16:creationId xmlns:a16="http://schemas.microsoft.com/office/drawing/2014/main" id="{E89761C9-6C5B-B9BF-D136-9961B34CCE76}"/>
                  </a:ext>
                </a:extLst>
              </p:cNvPr>
              <p:cNvSpPr>
                <a:spLocks/>
              </p:cNvSpPr>
              <p:nvPr/>
            </p:nvSpPr>
            <p:spPr>
              <a:xfrm>
                <a:off x="10648670" y="6285223"/>
                <a:ext cx="16273" cy="15411"/>
              </a:xfrm>
              <a:custGeom>
                <a:avLst/>
                <a:gdLst>
                  <a:gd name="connsiteX0" fmla="*/ 851 w 16273"/>
                  <a:gd name="connsiteY0" fmla="*/ 4133 h 15411"/>
                  <a:gd name="connsiteX1" fmla="*/ 11899 w 16273"/>
                  <a:gd name="connsiteY1" fmla="*/ 14611 h 15411"/>
                  <a:gd name="connsiteX2" fmla="*/ 15423 w 16273"/>
                  <a:gd name="connsiteY2" fmla="*/ 11277 h 15411"/>
                  <a:gd name="connsiteX3" fmla="*/ 4375 w 16273"/>
                  <a:gd name="connsiteY3" fmla="*/ 800 h 15411"/>
                  <a:gd name="connsiteX4" fmla="*/ 851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3"/>
                    </a:moveTo>
                    <a:cubicBezTo>
                      <a:pt x="-2484" y="11087"/>
                      <a:pt x="4565" y="17754"/>
                      <a:pt x="11899" y="14611"/>
                    </a:cubicBezTo>
                    <a:cubicBezTo>
                      <a:pt x="13423" y="13945"/>
                      <a:pt x="14757" y="12706"/>
                      <a:pt x="15423" y="11277"/>
                    </a:cubicBezTo>
                    <a:cubicBezTo>
                      <a:pt x="18757" y="4324"/>
                      <a:pt x="11708" y="-2343"/>
                      <a:pt x="4375" y="800"/>
                    </a:cubicBezTo>
                    <a:cubicBezTo>
                      <a:pt x="2851" y="1467"/>
                      <a:pt x="1612" y="2610"/>
                      <a:pt x="851" y="4133"/>
                    </a:cubicBezTo>
                    <a:close/>
                  </a:path>
                </a:pathLst>
              </a:custGeom>
              <a:solidFill>
                <a:srgbClr val="FFFFFF"/>
              </a:solidFill>
              <a:ln w="9525" cap="flat">
                <a:noFill/>
                <a:prstDash val="solid"/>
                <a:miter/>
              </a:ln>
            </p:spPr>
            <p:txBody>
              <a:bodyPr rtlCol="0" anchor="ctr"/>
              <a:lstStyle/>
              <a:p>
                <a:endParaRPr lang="en-IN" sz="1050"/>
              </a:p>
            </p:txBody>
          </p:sp>
          <p:sp>
            <p:nvSpPr>
              <p:cNvPr id="1700" name="Freeform: Shape 1699">
                <a:extLst>
                  <a:ext uri="{FF2B5EF4-FFF2-40B4-BE49-F238E27FC236}">
                    <a16:creationId xmlns:a16="http://schemas.microsoft.com/office/drawing/2014/main" id="{209DF9E0-4B62-D821-6ADF-7C37082CF82A}"/>
                  </a:ext>
                </a:extLst>
              </p:cNvPr>
              <p:cNvSpPr>
                <a:spLocks/>
              </p:cNvSpPr>
              <p:nvPr/>
            </p:nvSpPr>
            <p:spPr>
              <a:xfrm rot="-3747056">
                <a:off x="10915657" y="6114515"/>
                <a:ext cx="14668" cy="16192"/>
              </a:xfrm>
              <a:custGeom>
                <a:avLst/>
                <a:gdLst>
                  <a:gd name="connsiteX0" fmla="*/ 14669 w 14668"/>
                  <a:gd name="connsiteY0" fmla="*/ 8096 h 16192"/>
                  <a:gd name="connsiteX1" fmla="*/ 7334 w 14668"/>
                  <a:gd name="connsiteY1" fmla="*/ 16192 h 16192"/>
                  <a:gd name="connsiteX2" fmla="*/ 0 w 14668"/>
                  <a:gd name="connsiteY2" fmla="*/ 8096 h 16192"/>
                  <a:gd name="connsiteX3" fmla="*/ 7334 w 14668"/>
                  <a:gd name="connsiteY3" fmla="*/ 1 h 16192"/>
                  <a:gd name="connsiteX4" fmla="*/ 14669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9" y="8096"/>
                    </a:moveTo>
                    <a:cubicBezTo>
                      <a:pt x="14669" y="12568"/>
                      <a:pt x="11385" y="16192"/>
                      <a:pt x="7334" y="16192"/>
                    </a:cubicBezTo>
                    <a:cubicBezTo>
                      <a:pt x="3284" y="16192"/>
                      <a:pt x="0" y="12568"/>
                      <a:pt x="0" y="8096"/>
                    </a:cubicBezTo>
                    <a:cubicBezTo>
                      <a:pt x="0" y="3625"/>
                      <a:pt x="3284" y="1"/>
                      <a:pt x="7334" y="1"/>
                    </a:cubicBezTo>
                    <a:cubicBezTo>
                      <a:pt x="11385" y="1"/>
                      <a:pt x="14669" y="3625"/>
                      <a:pt x="14669" y="8096"/>
                    </a:cubicBezTo>
                    <a:close/>
                  </a:path>
                </a:pathLst>
              </a:custGeom>
              <a:solidFill>
                <a:srgbClr val="FFFFFF"/>
              </a:solidFill>
              <a:ln w="9525" cap="flat">
                <a:noFill/>
                <a:prstDash val="solid"/>
                <a:miter/>
              </a:ln>
            </p:spPr>
            <p:txBody>
              <a:bodyPr rtlCol="0" anchor="ctr"/>
              <a:lstStyle/>
              <a:p>
                <a:endParaRPr lang="en-IN" sz="1050"/>
              </a:p>
            </p:txBody>
          </p:sp>
          <p:sp>
            <p:nvSpPr>
              <p:cNvPr id="1701" name="Freeform: Shape 1700">
                <a:extLst>
                  <a:ext uri="{FF2B5EF4-FFF2-40B4-BE49-F238E27FC236}">
                    <a16:creationId xmlns:a16="http://schemas.microsoft.com/office/drawing/2014/main" id="{48A2121F-206E-37BF-80C0-2041C6DE92A8}"/>
                  </a:ext>
                </a:extLst>
              </p:cNvPr>
              <p:cNvSpPr>
                <a:spLocks/>
              </p:cNvSpPr>
              <p:nvPr/>
            </p:nvSpPr>
            <p:spPr>
              <a:xfrm>
                <a:off x="11200835" y="5399113"/>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7" y="4324"/>
                      <a:pt x="11709" y="-2343"/>
                      <a:pt x="4375" y="800"/>
                    </a:cubicBezTo>
                    <a:cubicBezTo>
                      <a:pt x="2850"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02" name="Freeform: Shape 1701">
                <a:extLst>
                  <a:ext uri="{FF2B5EF4-FFF2-40B4-BE49-F238E27FC236}">
                    <a16:creationId xmlns:a16="http://schemas.microsoft.com/office/drawing/2014/main" id="{4F4C8481-343F-9291-320F-74BEBE52749A}"/>
                  </a:ext>
                </a:extLst>
              </p:cNvPr>
              <p:cNvSpPr>
                <a:spLocks/>
              </p:cNvSpPr>
              <p:nvPr/>
            </p:nvSpPr>
            <p:spPr>
              <a:xfrm>
                <a:off x="11205216" y="511774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7" y="4324"/>
                      <a:pt x="11709" y="-2343"/>
                      <a:pt x="4375" y="800"/>
                    </a:cubicBezTo>
                    <a:cubicBezTo>
                      <a:pt x="2850"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03" name="Freeform: Shape 1702">
                <a:extLst>
                  <a:ext uri="{FF2B5EF4-FFF2-40B4-BE49-F238E27FC236}">
                    <a16:creationId xmlns:a16="http://schemas.microsoft.com/office/drawing/2014/main" id="{09C404C1-D825-0461-07A3-D2FB792A6EDB}"/>
                  </a:ext>
                </a:extLst>
              </p:cNvPr>
              <p:cNvSpPr>
                <a:spLocks/>
              </p:cNvSpPr>
              <p:nvPr/>
            </p:nvSpPr>
            <p:spPr>
              <a:xfrm>
                <a:off x="9853047" y="4708360"/>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04" name="Freeform: Shape 1703">
                <a:extLst>
                  <a:ext uri="{FF2B5EF4-FFF2-40B4-BE49-F238E27FC236}">
                    <a16:creationId xmlns:a16="http://schemas.microsoft.com/office/drawing/2014/main" id="{20584666-3CE0-F5CC-9E40-09CD80532A59}"/>
                  </a:ext>
                </a:extLst>
              </p:cNvPr>
              <p:cNvSpPr>
                <a:spLocks/>
              </p:cNvSpPr>
              <p:nvPr/>
            </p:nvSpPr>
            <p:spPr>
              <a:xfrm>
                <a:off x="7562475" y="5358536"/>
                <a:ext cx="16274" cy="15411"/>
              </a:xfrm>
              <a:custGeom>
                <a:avLst/>
                <a:gdLst>
                  <a:gd name="connsiteX0" fmla="*/ 850 w 16274"/>
                  <a:gd name="connsiteY0" fmla="*/ 4134 h 15411"/>
                  <a:gd name="connsiteX1" fmla="*/ 11900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8"/>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05" name="Freeform: Shape 1704">
                <a:extLst>
                  <a:ext uri="{FF2B5EF4-FFF2-40B4-BE49-F238E27FC236}">
                    <a16:creationId xmlns:a16="http://schemas.microsoft.com/office/drawing/2014/main" id="{A48DB680-E5B1-6CCD-4894-860A532D26C0}"/>
                  </a:ext>
                </a:extLst>
              </p:cNvPr>
              <p:cNvSpPr>
                <a:spLocks/>
              </p:cNvSpPr>
              <p:nvPr/>
            </p:nvSpPr>
            <p:spPr>
              <a:xfrm>
                <a:off x="6821811" y="5559514"/>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613"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706" name="Freeform: Shape 1705">
                <a:extLst>
                  <a:ext uri="{FF2B5EF4-FFF2-40B4-BE49-F238E27FC236}">
                    <a16:creationId xmlns:a16="http://schemas.microsoft.com/office/drawing/2014/main" id="{64A23012-A7EE-121E-9DE3-141A1EF230FA}"/>
                  </a:ext>
                </a:extLst>
              </p:cNvPr>
              <p:cNvSpPr>
                <a:spLocks/>
              </p:cNvSpPr>
              <p:nvPr/>
            </p:nvSpPr>
            <p:spPr>
              <a:xfrm>
                <a:off x="6408902" y="5202421"/>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757" y="12706"/>
                      <a:pt x="15423"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07" name="Freeform: Shape 1706">
                <a:extLst>
                  <a:ext uri="{FF2B5EF4-FFF2-40B4-BE49-F238E27FC236}">
                    <a16:creationId xmlns:a16="http://schemas.microsoft.com/office/drawing/2014/main" id="{DF83B877-7CA5-627B-4093-1B1D22180055}"/>
                  </a:ext>
                </a:extLst>
              </p:cNvPr>
              <p:cNvSpPr>
                <a:spLocks/>
              </p:cNvSpPr>
              <p:nvPr/>
            </p:nvSpPr>
            <p:spPr>
              <a:xfrm>
                <a:off x="7717256" y="5882030"/>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900" y="14611"/>
                    </a:cubicBezTo>
                    <a:cubicBezTo>
                      <a:pt x="13423" y="13945"/>
                      <a:pt x="14662" y="12706"/>
                      <a:pt x="15424" y="11277"/>
                    </a:cubicBezTo>
                    <a:cubicBezTo>
                      <a:pt x="18757" y="4324"/>
                      <a:pt x="11709" y="-2343"/>
                      <a:pt x="4375" y="800"/>
                    </a:cubicBezTo>
                    <a:cubicBezTo>
                      <a:pt x="2851" y="1562"/>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08" name="Freeform: Shape 1707">
                <a:extLst>
                  <a:ext uri="{FF2B5EF4-FFF2-40B4-BE49-F238E27FC236}">
                    <a16:creationId xmlns:a16="http://schemas.microsoft.com/office/drawing/2014/main" id="{9E4AFF9A-E717-1E0E-8734-A992C235A99A}"/>
                  </a:ext>
                </a:extLst>
              </p:cNvPr>
              <p:cNvSpPr>
                <a:spLocks/>
              </p:cNvSpPr>
              <p:nvPr/>
            </p:nvSpPr>
            <p:spPr>
              <a:xfrm>
                <a:off x="8018341" y="5186896"/>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562"/>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09" name="Freeform: Shape 1708">
                <a:extLst>
                  <a:ext uri="{FF2B5EF4-FFF2-40B4-BE49-F238E27FC236}">
                    <a16:creationId xmlns:a16="http://schemas.microsoft.com/office/drawing/2014/main" id="{1FFDDDFC-178B-4CC7-CE4B-7F2385CFBF96}"/>
                  </a:ext>
                </a:extLst>
              </p:cNvPr>
              <p:cNvSpPr>
                <a:spLocks/>
              </p:cNvSpPr>
              <p:nvPr/>
            </p:nvSpPr>
            <p:spPr>
              <a:xfrm>
                <a:off x="6677983" y="4409656"/>
                <a:ext cx="16273" cy="15410"/>
              </a:xfrm>
              <a:custGeom>
                <a:avLst/>
                <a:gdLst>
                  <a:gd name="connsiteX0" fmla="*/ 850 w 16273"/>
                  <a:gd name="connsiteY0" fmla="*/ 4134 h 15410"/>
                  <a:gd name="connsiteX1" fmla="*/ 11899 w 16273"/>
                  <a:gd name="connsiteY1" fmla="*/ 14611 h 15410"/>
                  <a:gd name="connsiteX2" fmla="*/ 15423 w 16273"/>
                  <a:gd name="connsiteY2" fmla="*/ 11278 h 15410"/>
                  <a:gd name="connsiteX3" fmla="*/ 4375 w 16273"/>
                  <a:gd name="connsiteY3" fmla="*/ 800 h 15410"/>
                  <a:gd name="connsiteX4" fmla="*/ 850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850" y="4134"/>
                    </a:moveTo>
                    <a:cubicBezTo>
                      <a:pt x="-2483" y="11087"/>
                      <a:pt x="4565" y="17754"/>
                      <a:pt x="11899" y="14611"/>
                    </a:cubicBezTo>
                    <a:cubicBezTo>
                      <a:pt x="13423" y="13945"/>
                      <a:pt x="14662" y="12706"/>
                      <a:pt x="15423" y="11278"/>
                    </a:cubicBezTo>
                    <a:cubicBezTo>
                      <a:pt x="18757" y="4324"/>
                      <a:pt x="11709" y="-2343"/>
                      <a:pt x="4375" y="800"/>
                    </a:cubicBezTo>
                    <a:cubicBezTo>
                      <a:pt x="2851" y="1466"/>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0" name="Freeform: Shape 1709">
                <a:extLst>
                  <a:ext uri="{FF2B5EF4-FFF2-40B4-BE49-F238E27FC236}">
                    <a16:creationId xmlns:a16="http://schemas.microsoft.com/office/drawing/2014/main" id="{B36A73E0-6AEA-BF30-C46C-D674AC681363}"/>
                  </a:ext>
                </a:extLst>
              </p:cNvPr>
              <p:cNvSpPr>
                <a:spLocks/>
              </p:cNvSpPr>
              <p:nvPr/>
            </p:nvSpPr>
            <p:spPr>
              <a:xfrm>
                <a:off x="6202019" y="5046688"/>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11" name="Freeform: Shape 1710">
                <a:extLst>
                  <a:ext uri="{FF2B5EF4-FFF2-40B4-BE49-F238E27FC236}">
                    <a16:creationId xmlns:a16="http://schemas.microsoft.com/office/drawing/2014/main" id="{2A32F8F8-0795-1861-5708-C621354A2672}"/>
                  </a:ext>
                </a:extLst>
              </p:cNvPr>
              <p:cNvSpPr>
                <a:spLocks/>
              </p:cNvSpPr>
              <p:nvPr/>
            </p:nvSpPr>
            <p:spPr>
              <a:xfrm>
                <a:off x="7445984" y="4159529"/>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662" y="12706"/>
                      <a:pt x="15424" y="11277"/>
                    </a:cubicBezTo>
                    <a:cubicBezTo>
                      <a:pt x="18758"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12" name="Freeform: Shape 1711">
                <a:extLst>
                  <a:ext uri="{FF2B5EF4-FFF2-40B4-BE49-F238E27FC236}">
                    <a16:creationId xmlns:a16="http://schemas.microsoft.com/office/drawing/2014/main" id="{2D1154B8-46FE-160E-785C-4DB17D8BBA71}"/>
                  </a:ext>
                </a:extLst>
              </p:cNvPr>
              <p:cNvSpPr>
                <a:spLocks/>
              </p:cNvSpPr>
              <p:nvPr/>
            </p:nvSpPr>
            <p:spPr>
              <a:xfrm>
                <a:off x="7614672" y="4517002"/>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851" y="1467"/>
                      <a:pt x="1612"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713" name="Freeform: Shape 1712">
                <a:extLst>
                  <a:ext uri="{FF2B5EF4-FFF2-40B4-BE49-F238E27FC236}">
                    <a16:creationId xmlns:a16="http://schemas.microsoft.com/office/drawing/2014/main" id="{7846CD9B-A162-2DEC-3D77-15E962C0F569}"/>
                  </a:ext>
                </a:extLst>
              </p:cNvPr>
              <p:cNvSpPr>
                <a:spLocks/>
              </p:cNvSpPr>
              <p:nvPr/>
            </p:nvSpPr>
            <p:spPr>
              <a:xfrm>
                <a:off x="8017294" y="4331170"/>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4" name="Freeform: Shape 1713">
                <a:extLst>
                  <a:ext uri="{FF2B5EF4-FFF2-40B4-BE49-F238E27FC236}">
                    <a16:creationId xmlns:a16="http://schemas.microsoft.com/office/drawing/2014/main" id="{EC362896-3D66-72E4-BBC7-B6AC1FFA3135}"/>
                  </a:ext>
                </a:extLst>
              </p:cNvPr>
              <p:cNvSpPr>
                <a:spLocks/>
              </p:cNvSpPr>
              <p:nvPr/>
            </p:nvSpPr>
            <p:spPr>
              <a:xfrm>
                <a:off x="7246435" y="384758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5" name="Freeform: Shape 1714">
                <a:extLst>
                  <a:ext uri="{FF2B5EF4-FFF2-40B4-BE49-F238E27FC236}">
                    <a16:creationId xmlns:a16="http://schemas.microsoft.com/office/drawing/2014/main" id="{F644D545-9A1B-E666-0DD6-E0231DF698EA}"/>
                  </a:ext>
                </a:extLst>
              </p:cNvPr>
              <p:cNvSpPr>
                <a:spLocks/>
              </p:cNvSpPr>
              <p:nvPr/>
            </p:nvSpPr>
            <p:spPr>
              <a:xfrm>
                <a:off x="6596830" y="3335998"/>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757" y="12706"/>
                      <a:pt x="15424" y="11278"/>
                    </a:cubicBezTo>
                    <a:cubicBezTo>
                      <a:pt x="18757" y="4324"/>
                      <a:pt x="11709" y="-2343"/>
                      <a:pt x="4375" y="800"/>
                    </a:cubicBezTo>
                    <a:cubicBezTo>
                      <a:pt x="2851" y="1562"/>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6" name="Freeform: Shape 1715">
                <a:extLst>
                  <a:ext uri="{FF2B5EF4-FFF2-40B4-BE49-F238E27FC236}">
                    <a16:creationId xmlns:a16="http://schemas.microsoft.com/office/drawing/2014/main" id="{BC5598AE-9F58-B390-5267-48EE04A190B9}"/>
                  </a:ext>
                </a:extLst>
              </p:cNvPr>
              <p:cNvSpPr>
                <a:spLocks/>
              </p:cNvSpPr>
              <p:nvPr/>
            </p:nvSpPr>
            <p:spPr>
              <a:xfrm>
                <a:off x="6396329" y="2685535"/>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7" name="Freeform: Shape 1716">
                <a:extLst>
                  <a:ext uri="{FF2B5EF4-FFF2-40B4-BE49-F238E27FC236}">
                    <a16:creationId xmlns:a16="http://schemas.microsoft.com/office/drawing/2014/main" id="{091F0C26-D5AA-0092-0EA2-FA0D4AD6EB7A}"/>
                  </a:ext>
                </a:extLst>
              </p:cNvPr>
              <p:cNvSpPr>
                <a:spLocks/>
              </p:cNvSpPr>
              <p:nvPr/>
            </p:nvSpPr>
            <p:spPr>
              <a:xfrm>
                <a:off x="6596259" y="2813075"/>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18" name="Freeform: Shape 1717">
                <a:extLst>
                  <a:ext uri="{FF2B5EF4-FFF2-40B4-BE49-F238E27FC236}">
                    <a16:creationId xmlns:a16="http://schemas.microsoft.com/office/drawing/2014/main" id="{E9AACB0D-1A6B-034B-D016-53879FF2F9C2}"/>
                  </a:ext>
                </a:extLst>
              </p:cNvPr>
              <p:cNvSpPr>
                <a:spLocks/>
              </p:cNvSpPr>
              <p:nvPr/>
            </p:nvSpPr>
            <p:spPr>
              <a:xfrm>
                <a:off x="7036219" y="3005004"/>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3" y="13945"/>
                      <a:pt x="14662"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19" name="Freeform: Shape 1718">
                <a:extLst>
                  <a:ext uri="{FF2B5EF4-FFF2-40B4-BE49-F238E27FC236}">
                    <a16:creationId xmlns:a16="http://schemas.microsoft.com/office/drawing/2014/main" id="{7E53484E-40BA-5F01-E1A0-01C559C1E299}"/>
                  </a:ext>
                </a:extLst>
              </p:cNvPr>
              <p:cNvSpPr>
                <a:spLocks/>
              </p:cNvSpPr>
              <p:nvPr/>
            </p:nvSpPr>
            <p:spPr>
              <a:xfrm>
                <a:off x="7083653" y="3188265"/>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851"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20" name="Freeform: Shape 1719">
                <a:extLst>
                  <a:ext uri="{FF2B5EF4-FFF2-40B4-BE49-F238E27FC236}">
                    <a16:creationId xmlns:a16="http://schemas.microsoft.com/office/drawing/2014/main" id="{687F00C3-1B74-CAA2-B5A6-DD7D9C1C1F69}"/>
                  </a:ext>
                </a:extLst>
              </p:cNvPr>
              <p:cNvSpPr>
                <a:spLocks/>
              </p:cNvSpPr>
              <p:nvPr/>
            </p:nvSpPr>
            <p:spPr>
              <a:xfrm>
                <a:off x="7159472" y="3346475"/>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3" y="13944"/>
                      <a:pt x="14757" y="12706"/>
                      <a:pt x="15424" y="11277"/>
                    </a:cubicBezTo>
                    <a:cubicBezTo>
                      <a:pt x="18757" y="4324"/>
                      <a:pt x="11709" y="-2343"/>
                      <a:pt x="4375" y="800"/>
                    </a:cubicBezTo>
                    <a:cubicBezTo>
                      <a:pt x="2851" y="1466"/>
                      <a:pt x="1613"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21" name="Freeform: Shape 1720">
                <a:extLst>
                  <a:ext uri="{FF2B5EF4-FFF2-40B4-BE49-F238E27FC236}">
                    <a16:creationId xmlns:a16="http://schemas.microsoft.com/office/drawing/2014/main" id="{F731329F-129A-A856-323E-1B4F2EF75CA2}"/>
                  </a:ext>
                </a:extLst>
              </p:cNvPr>
              <p:cNvSpPr>
                <a:spLocks/>
              </p:cNvSpPr>
              <p:nvPr/>
            </p:nvSpPr>
            <p:spPr>
              <a:xfrm>
                <a:off x="7155662" y="2852509"/>
                <a:ext cx="16273" cy="15411"/>
              </a:xfrm>
              <a:custGeom>
                <a:avLst/>
                <a:gdLst>
                  <a:gd name="connsiteX0" fmla="*/ 851 w 16273"/>
                  <a:gd name="connsiteY0" fmla="*/ 4134 h 15411"/>
                  <a:gd name="connsiteX1" fmla="*/ 11899 w 16273"/>
                  <a:gd name="connsiteY1" fmla="*/ 14611 h 15411"/>
                  <a:gd name="connsiteX2" fmla="*/ 15424 w 16273"/>
                  <a:gd name="connsiteY2" fmla="*/ 11277 h 15411"/>
                  <a:gd name="connsiteX3" fmla="*/ 4375 w 16273"/>
                  <a:gd name="connsiteY3" fmla="*/ 800 h 15411"/>
                  <a:gd name="connsiteX4" fmla="*/ 851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1" y="4134"/>
                    </a:moveTo>
                    <a:cubicBezTo>
                      <a:pt x="-2483" y="11087"/>
                      <a:pt x="4565" y="17754"/>
                      <a:pt x="11899" y="14611"/>
                    </a:cubicBezTo>
                    <a:cubicBezTo>
                      <a:pt x="13423" y="13944"/>
                      <a:pt x="14661"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22" name="Freeform: Shape 1721">
                <a:extLst>
                  <a:ext uri="{FF2B5EF4-FFF2-40B4-BE49-F238E27FC236}">
                    <a16:creationId xmlns:a16="http://schemas.microsoft.com/office/drawing/2014/main" id="{161956DA-ADA5-9658-EE2B-347AB5321DB8}"/>
                  </a:ext>
                </a:extLst>
              </p:cNvPr>
              <p:cNvSpPr>
                <a:spLocks/>
              </p:cNvSpPr>
              <p:nvPr/>
            </p:nvSpPr>
            <p:spPr>
              <a:xfrm>
                <a:off x="7057269" y="2609431"/>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4"/>
                      <a:pt x="14757" y="12706"/>
                      <a:pt x="15424" y="11277"/>
                    </a:cubicBezTo>
                    <a:cubicBezTo>
                      <a:pt x="18758" y="4324"/>
                      <a:pt x="11709" y="-2343"/>
                      <a:pt x="4375" y="800"/>
                    </a:cubicBezTo>
                    <a:cubicBezTo>
                      <a:pt x="2850" y="1467"/>
                      <a:pt x="1613"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23" name="Freeform: Shape 1722">
                <a:extLst>
                  <a:ext uri="{FF2B5EF4-FFF2-40B4-BE49-F238E27FC236}">
                    <a16:creationId xmlns:a16="http://schemas.microsoft.com/office/drawing/2014/main" id="{6038EE06-1775-256B-8F57-634B5C8EE031}"/>
                  </a:ext>
                </a:extLst>
              </p:cNvPr>
              <p:cNvSpPr>
                <a:spLocks/>
              </p:cNvSpPr>
              <p:nvPr/>
            </p:nvSpPr>
            <p:spPr>
              <a:xfrm>
                <a:off x="6867721" y="247150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4" name="Freeform: Shape 1723">
                <a:extLst>
                  <a:ext uri="{FF2B5EF4-FFF2-40B4-BE49-F238E27FC236}">
                    <a16:creationId xmlns:a16="http://schemas.microsoft.com/office/drawing/2014/main" id="{676F8F4F-DE03-EE08-D92F-F438C7B8D531}"/>
                  </a:ext>
                </a:extLst>
              </p:cNvPr>
              <p:cNvSpPr>
                <a:spLocks/>
              </p:cNvSpPr>
              <p:nvPr/>
            </p:nvSpPr>
            <p:spPr>
              <a:xfrm>
                <a:off x="6722656" y="225452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5" name="Freeform: Shape 1724">
                <a:extLst>
                  <a:ext uri="{FF2B5EF4-FFF2-40B4-BE49-F238E27FC236}">
                    <a16:creationId xmlns:a16="http://schemas.microsoft.com/office/drawing/2014/main" id="{46C31208-331E-D9D6-6086-EB1DF599DBD0}"/>
                  </a:ext>
                </a:extLst>
              </p:cNvPr>
              <p:cNvSpPr>
                <a:spLocks/>
              </p:cNvSpPr>
              <p:nvPr/>
            </p:nvSpPr>
            <p:spPr>
              <a:xfrm>
                <a:off x="7413790" y="2030692"/>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6" name="Freeform: Shape 1725">
                <a:extLst>
                  <a:ext uri="{FF2B5EF4-FFF2-40B4-BE49-F238E27FC236}">
                    <a16:creationId xmlns:a16="http://schemas.microsoft.com/office/drawing/2014/main" id="{AC6A6C0B-10FF-B576-81B3-B0158F729CE3}"/>
                  </a:ext>
                </a:extLst>
              </p:cNvPr>
              <p:cNvSpPr>
                <a:spLocks/>
              </p:cNvSpPr>
              <p:nvPr/>
            </p:nvSpPr>
            <p:spPr>
              <a:xfrm>
                <a:off x="6449860" y="19999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7" name="Freeform: Shape 1726">
                <a:extLst>
                  <a:ext uri="{FF2B5EF4-FFF2-40B4-BE49-F238E27FC236}">
                    <a16:creationId xmlns:a16="http://schemas.microsoft.com/office/drawing/2014/main" id="{21A0A1C7-CFF0-CF88-0368-7E852997152E}"/>
                  </a:ext>
                </a:extLst>
              </p:cNvPr>
              <p:cNvSpPr>
                <a:spLocks/>
              </p:cNvSpPr>
              <p:nvPr/>
            </p:nvSpPr>
            <p:spPr>
              <a:xfrm>
                <a:off x="6305937" y="1957349"/>
                <a:ext cx="16273" cy="15411"/>
              </a:xfrm>
              <a:custGeom>
                <a:avLst/>
                <a:gdLst>
                  <a:gd name="connsiteX0" fmla="*/ 850 w 16273"/>
                  <a:gd name="connsiteY0" fmla="*/ 4134 h 15411"/>
                  <a:gd name="connsiteX1" fmla="*/ 11899 w 16273"/>
                  <a:gd name="connsiteY1" fmla="*/ 14611 h 15411"/>
                  <a:gd name="connsiteX2" fmla="*/ 15423 w 16273"/>
                  <a:gd name="connsiteY2" fmla="*/ 11277 h 15411"/>
                  <a:gd name="connsiteX3" fmla="*/ 4375 w 16273"/>
                  <a:gd name="connsiteY3" fmla="*/ 800 h 15411"/>
                  <a:gd name="connsiteX4" fmla="*/ 850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850" y="4134"/>
                    </a:moveTo>
                    <a:cubicBezTo>
                      <a:pt x="-2483" y="11087"/>
                      <a:pt x="4565" y="17754"/>
                      <a:pt x="11899" y="14611"/>
                    </a:cubicBezTo>
                    <a:cubicBezTo>
                      <a:pt x="13423" y="13944"/>
                      <a:pt x="14662" y="12706"/>
                      <a:pt x="15423" y="11277"/>
                    </a:cubicBezTo>
                    <a:cubicBezTo>
                      <a:pt x="18757" y="4324"/>
                      <a:pt x="11709" y="-2343"/>
                      <a:pt x="4375" y="800"/>
                    </a:cubicBezTo>
                    <a:cubicBezTo>
                      <a:pt x="2851" y="1467"/>
                      <a:pt x="1613"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28" name="Freeform: Shape 1727">
                <a:extLst>
                  <a:ext uri="{FF2B5EF4-FFF2-40B4-BE49-F238E27FC236}">
                    <a16:creationId xmlns:a16="http://schemas.microsoft.com/office/drawing/2014/main" id="{FD136B07-5E17-AE50-0CE1-5341FEBCD36B}"/>
                  </a:ext>
                </a:extLst>
              </p:cNvPr>
              <p:cNvSpPr>
                <a:spLocks/>
              </p:cNvSpPr>
              <p:nvPr/>
            </p:nvSpPr>
            <p:spPr>
              <a:xfrm>
                <a:off x="5584132" y="2154326"/>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757" y="12706"/>
                      <a:pt x="15424" y="11277"/>
                    </a:cubicBezTo>
                    <a:cubicBezTo>
                      <a:pt x="18758"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29" name="Freeform: Shape 1728">
                <a:extLst>
                  <a:ext uri="{FF2B5EF4-FFF2-40B4-BE49-F238E27FC236}">
                    <a16:creationId xmlns:a16="http://schemas.microsoft.com/office/drawing/2014/main" id="{9763F766-8300-091F-5A0D-57B65F149129}"/>
                  </a:ext>
                </a:extLst>
              </p:cNvPr>
              <p:cNvSpPr>
                <a:spLocks/>
              </p:cNvSpPr>
              <p:nvPr/>
            </p:nvSpPr>
            <p:spPr>
              <a:xfrm>
                <a:off x="5211229" y="2718492"/>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851" y="1467"/>
                      <a:pt x="1612"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30" name="Freeform: Shape 1729">
                <a:extLst>
                  <a:ext uri="{FF2B5EF4-FFF2-40B4-BE49-F238E27FC236}">
                    <a16:creationId xmlns:a16="http://schemas.microsoft.com/office/drawing/2014/main" id="{34DF45BA-E31A-C465-D9D8-2466C7B2EAC1}"/>
                  </a:ext>
                </a:extLst>
              </p:cNvPr>
              <p:cNvSpPr>
                <a:spLocks/>
              </p:cNvSpPr>
              <p:nvPr/>
            </p:nvSpPr>
            <p:spPr>
              <a:xfrm>
                <a:off x="5101691" y="2626004"/>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757" y="12706"/>
                      <a:pt x="15424" y="11277"/>
                    </a:cubicBezTo>
                    <a:cubicBezTo>
                      <a:pt x="18757" y="4324"/>
                      <a:pt x="11709" y="-2343"/>
                      <a:pt x="4375" y="800"/>
                    </a:cubicBezTo>
                    <a:cubicBezTo>
                      <a:pt x="2755" y="1467"/>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31" name="Freeform: Shape 1730">
                <a:extLst>
                  <a:ext uri="{FF2B5EF4-FFF2-40B4-BE49-F238E27FC236}">
                    <a16:creationId xmlns:a16="http://schemas.microsoft.com/office/drawing/2014/main" id="{205207A0-B627-873D-68CC-FBE6B72EA692}"/>
                  </a:ext>
                </a:extLst>
              </p:cNvPr>
              <p:cNvSpPr>
                <a:spLocks/>
              </p:cNvSpPr>
              <p:nvPr/>
            </p:nvSpPr>
            <p:spPr>
              <a:xfrm>
                <a:off x="4500092" y="218347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757"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2" name="Freeform: Shape 1731">
                <a:extLst>
                  <a:ext uri="{FF2B5EF4-FFF2-40B4-BE49-F238E27FC236}">
                    <a16:creationId xmlns:a16="http://schemas.microsoft.com/office/drawing/2014/main" id="{C673E178-FBD4-D966-5191-099E9158E856}"/>
                  </a:ext>
                </a:extLst>
              </p:cNvPr>
              <p:cNvSpPr>
                <a:spLocks/>
              </p:cNvSpPr>
              <p:nvPr/>
            </p:nvSpPr>
            <p:spPr>
              <a:xfrm>
                <a:off x="3770287" y="1827333"/>
                <a:ext cx="16274" cy="15411"/>
              </a:xfrm>
              <a:custGeom>
                <a:avLst/>
                <a:gdLst>
                  <a:gd name="connsiteX0" fmla="*/ 851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3" y="11087"/>
                      <a:pt x="4565" y="17754"/>
                      <a:pt x="11899" y="14611"/>
                    </a:cubicBezTo>
                    <a:cubicBezTo>
                      <a:pt x="13423" y="13944"/>
                      <a:pt x="14662" y="12706"/>
                      <a:pt x="15424" y="11277"/>
                    </a:cubicBezTo>
                    <a:cubicBezTo>
                      <a:pt x="18757" y="4324"/>
                      <a:pt x="11709" y="-2343"/>
                      <a:pt x="4375" y="800"/>
                    </a:cubicBezTo>
                    <a:cubicBezTo>
                      <a:pt x="2755" y="1562"/>
                      <a:pt x="1517" y="2705"/>
                      <a:pt x="851" y="4134"/>
                    </a:cubicBezTo>
                    <a:close/>
                  </a:path>
                </a:pathLst>
              </a:custGeom>
              <a:solidFill>
                <a:srgbClr val="FFFFFF"/>
              </a:solidFill>
              <a:ln w="9525" cap="flat">
                <a:noFill/>
                <a:prstDash val="solid"/>
                <a:miter/>
              </a:ln>
            </p:spPr>
            <p:txBody>
              <a:bodyPr rtlCol="0" anchor="ctr"/>
              <a:lstStyle/>
              <a:p>
                <a:endParaRPr lang="en-IN" sz="1050"/>
              </a:p>
            </p:txBody>
          </p:sp>
          <p:sp>
            <p:nvSpPr>
              <p:cNvPr id="1733" name="Freeform: Shape 1732">
                <a:extLst>
                  <a:ext uri="{FF2B5EF4-FFF2-40B4-BE49-F238E27FC236}">
                    <a16:creationId xmlns:a16="http://schemas.microsoft.com/office/drawing/2014/main" id="{D67B6029-3348-BE28-B255-DFDCA78724E1}"/>
                  </a:ext>
                </a:extLst>
              </p:cNvPr>
              <p:cNvSpPr>
                <a:spLocks/>
              </p:cNvSpPr>
              <p:nvPr/>
            </p:nvSpPr>
            <p:spPr>
              <a:xfrm rot="-3747056">
                <a:off x="3788175" y="1464123"/>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7"/>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734" name="Freeform: Shape 1733">
                <a:extLst>
                  <a:ext uri="{FF2B5EF4-FFF2-40B4-BE49-F238E27FC236}">
                    <a16:creationId xmlns:a16="http://schemas.microsoft.com/office/drawing/2014/main" id="{D186D3C6-A626-D6A3-39E5-D4E61B59624F}"/>
                  </a:ext>
                </a:extLst>
              </p:cNvPr>
              <p:cNvSpPr>
                <a:spLocks/>
              </p:cNvSpPr>
              <p:nvPr/>
            </p:nvSpPr>
            <p:spPr>
              <a:xfrm>
                <a:off x="3038004" y="225319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5" name="Freeform: Shape 1734">
                <a:extLst>
                  <a:ext uri="{FF2B5EF4-FFF2-40B4-BE49-F238E27FC236}">
                    <a16:creationId xmlns:a16="http://schemas.microsoft.com/office/drawing/2014/main" id="{0DF40AAF-D462-4ED1-F7B8-B839943FF3FD}"/>
                  </a:ext>
                </a:extLst>
              </p:cNvPr>
              <p:cNvSpPr>
                <a:spLocks/>
              </p:cNvSpPr>
              <p:nvPr/>
            </p:nvSpPr>
            <p:spPr>
              <a:xfrm>
                <a:off x="2880271" y="236349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6" name="Freeform: Shape 1735">
                <a:extLst>
                  <a:ext uri="{FF2B5EF4-FFF2-40B4-BE49-F238E27FC236}">
                    <a16:creationId xmlns:a16="http://schemas.microsoft.com/office/drawing/2014/main" id="{3B8C32BD-EDB2-DD34-C578-35347E0E0C4B}"/>
                  </a:ext>
                </a:extLst>
              </p:cNvPr>
              <p:cNvSpPr>
                <a:spLocks/>
              </p:cNvSpPr>
              <p:nvPr/>
            </p:nvSpPr>
            <p:spPr>
              <a:xfrm>
                <a:off x="2593663" y="2066029"/>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4" y="13944"/>
                      <a:pt x="14662" y="12706"/>
                      <a:pt x="15424" y="11277"/>
                    </a:cubicBezTo>
                    <a:cubicBezTo>
                      <a:pt x="18758"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7" name="Freeform: Shape 1736">
                <a:extLst>
                  <a:ext uri="{FF2B5EF4-FFF2-40B4-BE49-F238E27FC236}">
                    <a16:creationId xmlns:a16="http://schemas.microsoft.com/office/drawing/2014/main" id="{2B728DD5-93BB-DFDB-30BB-4244973E0956}"/>
                  </a:ext>
                </a:extLst>
              </p:cNvPr>
              <p:cNvSpPr>
                <a:spLocks/>
              </p:cNvSpPr>
              <p:nvPr/>
            </p:nvSpPr>
            <p:spPr>
              <a:xfrm>
                <a:off x="2933896" y="1802473"/>
                <a:ext cx="16274" cy="15411"/>
              </a:xfrm>
              <a:custGeom>
                <a:avLst/>
                <a:gdLst>
                  <a:gd name="connsiteX0" fmla="*/ 850 w 16274"/>
                  <a:gd name="connsiteY0" fmla="*/ 4134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900" y="14611"/>
                    </a:cubicBezTo>
                    <a:cubicBezTo>
                      <a:pt x="13423" y="13944"/>
                      <a:pt x="14662" y="12706"/>
                      <a:pt x="15424" y="11277"/>
                    </a:cubicBezTo>
                    <a:cubicBezTo>
                      <a:pt x="18758"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8" name="Freeform: Shape 1737">
                <a:extLst>
                  <a:ext uri="{FF2B5EF4-FFF2-40B4-BE49-F238E27FC236}">
                    <a16:creationId xmlns:a16="http://schemas.microsoft.com/office/drawing/2014/main" id="{28F9B7A9-6F2C-543D-363B-43B5CF527926}"/>
                  </a:ext>
                </a:extLst>
              </p:cNvPr>
              <p:cNvSpPr>
                <a:spLocks/>
              </p:cNvSpPr>
              <p:nvPr/>
            </p:nvSpPr>
            <p:spPr>
              <a:xfrm>
                <a:off x="2666244" y="128402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7" y="4324"/>
                      <a:pt x="11709" y="-2343"/>
                      <a:pt x="4375" y="800"/>
                    </a:cubicBezTo>
                    <a:cubicBezTo>
                      <a:pt x="2851" y="1467"/>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39" name="Freeform: Shape 1738">
                <a:extLst>
                  <a:ext uri="{FF2B5EF4-FFF2-40B4-BE49-F238E27FC236}">
                    <a16:creationId xmlns:a16="http://schemas.microsoft.com/office/drawing/2014/main" id="{50132B4D-5338-D74F-0AE2-8F6E1B897645}"/>
                  </a:ext>
                </a:extLst>
              </p:cNvPr>
              <p:cNvSpPr>
                <a:spLocks/>
              </p:cNvSpPr>
              <p:nvPr/>
            </p:nvSpPr>
            <p:spPr>
              <a:xfrm>
                <a:off x="1764512" y="1509865"/>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4" y="13944"/>
                      <a:pt x="14662" y="12706"/>
                      <a:pt x="15424" y="11277"/>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0" name="Freeform: Shape 1739">
                <a:extLst>
                  <a:ext uri="{FF2B5EF4-FFF2-40B4-BE49-F238E27FC236}">
                    <a16:creationId xmlns:a16="http://schemas.microsoft.com/office/drawing/2014/main" id="{617286C6-04D6-F764-AAC8-13CBAAE92D93}"/>
                  </a:ext>
                </a:extLst>
              </p:cNvPr>
              <p:cNvSpPr>
                <a:spLocks/>
              </p:cNvSpPr>
              <p:nvPr/>
            </p:nvSpPr>
            <p:spPr>
              <a:xfrm rot="-3747056">
                <a:off x="1778545" y="1694005"/>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7"/>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741" name="Freeform: Shape 1740">
                <a:extLst>
                  <a:ext uri="{FF2B5EF4-FFF2-40B4-BE49-F238E27FC236}">
                    <a16:creationId xmlns:a16="http://schemas.microsoft.com/office/drawing/2014/main" id="{6AB4819F-EBAB-E204-1F60-4189F0C758E2}"/>
                  </a:ext>
                </a:extLst>
              </p:cNvPr>
              <p:cNvSpPr>
                <a:spLocks/>
              </p:cNvSpPr>
              <p:nvPr/>
            </p:nvSpPr>
            <p:spPr>
              <a:xfrm rot="-3747056">
                <a:off x="995725" y="2894967"/>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742" name="Freeform: Shape 1741">
                <a:extLst>
                  <a:ext uri="{FF2B5EF4-FFF2-40B4-BE49-F238E27FC236}">
                    <a16:creationId xmlns:a16="http://schemas.microsoft.com/office/drawing/2014/main" id="{FEF2B3BD-7FD5-C133-20D3-A0D2D930C2AA}"/>
                  </a:ext>
                </a:extLst>
              </p:cNvPr>
              <p:cNvSpPr>
                <a:spLocks/>
              </p:cNvSpPr>
              <p:nvPr/>
            </p:nvSpPr>
            <p:spPr>
              <a:xfrm>
                <a:off x="1222349" y="335428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3" name="Freeform: Shape 1742">
                <a:extLst>
                  <a:ext uri="{FF2B5EF4-FFF2-40B4-BE49-F238E27FC236}">
                    <a16:creationId xmlns:a16="http://schemas.microsoft.com/office/drawing/2014/main" id="{A88622A2-C399-B4DE-9F34-A55C56089319}"/>
                  </a:ext>
                </a:extLst>
              </p:cNvPr>
              <p:cNvSpPr>
                <a:spLocks/>
              </p:cNvSpPr>
              <p:nvPr/>
            </p:nvSpPr>
            <p:spPr>
              <a:xfrm>
                <a:off x="1425327" y="3114541"/>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612"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44" name="Freeform: Shape 1743">
                <a:extLst>
                  <a:ext uri="{FF2B5EF4-FFF2-40B4-BE49-F238E27FC236}">
                    <a16:creationId xmlns:a16="http://schemas.microsoft.com/office/drawing/2014/main" id="{9C778A21-21DE-3B0F-A51F-C448D1710563}"/>
                  </a:ext>
                </a:extLst>
              </p:cNvPr>
              <p:cNvSpPr>
                <a:spLocks/>
              </p:cNvSpPr>
              <p:nvPr/>
            </p:nvSpPr>
            <p:spPr>
              <a:xfrm>
                <a:off x="1179772" y="400255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5" name="Freeform: Shape 1744">
                <a:extLst>
                  <a:ext uri="{FF2B5EF4-FFF2-40B4-BE49-F238E27FC236}">
                    <a16:creationId xmlns:a16="http://schemas.microsoft.com/office/drawing/2014/main" id="{818A2BA6-53B4-BCFE-71A9-BAAEBEC65407}"/>
                  </a:ext>
                </a:extLst>
              </p:cNvPr>
              <p:cNvSpPr>
                <a:spLocks/>
              </p:cNvSpPr>
              <p:nvPr/>
            </p:nvSpPr>
            <p:spPr>
              <a:xfrm>
                <a:off x="1057567" y="46042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562"/>
                      <a:pt x="1612"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6" name="Freeform: Shape 1745">
                <a:extLst>
                  <a:ext uri="{FF2B5EF4-FFF2-40B4-BE49-F238E27FC236}">
                    <a16:creationId xmlns:a16="http://schemas.microsoft.com/office/drawing/2014/main" id="{9464FF62-3C42-1CC2-51B3-431AADCF1718}"/>
                  </a:ext>
                </a:extLst>
              </p:cNvPr>
              <p:cNvSpPr>
                <a:spLocks/>
              </p:cNvSpPr>
              <p:nvPr/>
            </p:nvSpPr>
            <p:spPr>
              <a:xfrm>
                <a:off x="1261021" y="4855426"/>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757"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7" name="Freeform: Shape 1746">
                <a:extLst>
                  <a:ext uri="{FF2B5EF4-FFF2-40B4-BE49-F238E27FC236}">
                    <a16:creationId xmlns:a16="http://schemas.microsoft.com/office/drawing/2014/main" id="{42788A0E-9D42-6940-846D-709326F3DC68}"/>
                  </a:ext>
                </a:extLst>
              </p:cNvPr>
              <p:cNvSpPr>
                <a:spLocks/>
              </p:cNvSpPr>
              <p:nvPr/>
            </p:nvSpPr>
            <p:spPr>
              <a:xfrm>
                <a:off x="1492954" y="4483951"/>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755"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8" name="Freeform: Shape 1747">
                <a:extLst>
                  <a:ext uri="{FF2B5EF4-FFF2-40B4-BE49-F238E27FC236}">
                    <a16:creationId xmlns:a16="http://schemas.microsoft.com/office/drawing/2014/main" id="{1EDB05DD-C6D6-5AC4-B002-CB25CF383E92}"/>
                  </a:ext>
                </a:extLst>
              </p:cNvPr>
              <p:cNvSpPr>
                <a:spLocks/>
              </p:cNvSpPr>
              <p:nvPr/>
            </p:nvSpPr>
            <p:spPr>
              <a:xfrm>
                <a:off x="1490478" y="4431373"/>
                <a:ext cx="16274" cy="15410"/>
              </a:xfrm>
              <a:custGeom>
                <a:avLst/>
                <a:gdLst>
                  <a:gd name="connsiteX0" fmla="*/ 850 w 16274"/>
                  <a:gd name="connsiteY0" fmla="*/ 4134 h 15410"/>
                  <a:gd name="connsiteX1" fmla="*/ 11899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899" y="14611"/>
                    </a:cubicBezTo>
                    <a:cubicBezTo>
                      <a:pt x="13423" y="13945"/>
                      <a:pt x="14757" y="12706"/>
                      <a:pt x="15424" y="11278"/>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49" name="Freeform: Shape 1748">
                <a:extLst>
                  <a:ext uri="{FF2B5EF4-FFF2-40B4-BE49-F238E27FC236}">
                    <a16:creationId xmlns:a16="http://schemas.microsoft.com/office/drawing/2014/main" id="{74CFB87E-7B31-E908-EAA2-E8534EBDA3F0}"/>
                  </a:ext>
                </a:extLst>
              </p:cNvPr>
              <p:cNvSpPr>
                <a:spLocks/>
              </p:cNvSpPr>
              <p:nvPr/>
            </p:nvSpPr>
            <p:spPr>
              <a:xfrm>
                <a:off x="2003304" y="5437975"/>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5"/>
                      <a:pt x="11899" y="14611"/>
                    </a:cubicBezTo>
                    <a:cubicBezTo>
                      <a:pt x="13423" y="13945"/>
                      <a:pt x="14662" y="12706"/>
                      <a:pt x="15424" y="11277"/>
                    </a:cubicBezTo>
                    <a:cubicBezTo>
                      <a:pt x="18757" y="4324"/>
                      <a:pt x="11709" y="-2343"/>
                      <a:pt x="4375" y="800"/>
                    </a:cubicBezTo>
                    <a:cubicBezTo>
                      <a:pt x="2851" y="1467"/>
                      <a:pt x="1612" y="2610"/>
                      <a:pt x="850" y="4133"/>
                    </a:cubicBezTo>
                    <a:close/>
                  </a:path>
                </a:pathLst>
              </a:custGeom>
              <a:solidFill>
                <a:srgbClr val="FFFFFF"/>
              </a:solidFill>
              <a:ln w="9525" cap="flat">
                <a:noFill/>
                <a:prstDash val="solid"/>
                <a:miter/>
              </a:ln>
            </p:spPr>
            <p:txBody>
              <a:bodyPr rtlCol="0" anchor="ctr"/>
              <a:lstStyle/>
              <a:p>
                <a:endParaRPr lang="en-IN" sz="1050"/>
              </a:p>
            </p:txBody>
          </p:sp>
          <p:sp>
            <p:nvSpPr>
              <p:cNvPr id="1750" name="Freeform: Shape 1749">
                <a:extLst>
                  <a:ext uri="{FF2B5EF4-FFF2-40B4-BE49-F238E27FC236}">
                    <a16:creationId xmlns:a16="http://schemas.microsoft.com/office/drawing/2014/main" id="{3F5AB71E-3AAB-7418-7814-261263A6D297}"/>
                  </a:ext>
                </a:extLst>
              </p:cNvPr>
              <p:cNvSpPr>
                <a:spLocks/>
              </p:cNvSpPr>
              <p:nvPr/>
            </p:nvSpPr>
            <p:spPr>
              <a:xfrm>
                <a:off x="1577822" y="5629808"/>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3" y="13945"/>
                      <a:pt x="14662" y="12706"/>
                      <a:pt x="15424" y="11277"/>
                    </a:cubicBezTo>
                    <a:cubicBezTo>
                      <a:pt x="18758"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51" name="Freeform: Shape 1750">
                <a:extLst>
                  <a:ext uri="{FF2B5EF4-FFF2-40B4-BE49-F238E27FC236}">
                    <a16:creationId xmlns:a16="http://schemas.microsoft.com/office/drawing/2014/main" id="{33070BF3-C86A-C5DD-7BE1-4164E522C4E2}"/>
                  </a:ext>
                </a:extLst>
              </p:cNvPr>
              <p:cNvSpPr>
                <a:spLocks/>
              </p:cNvSpPr>
              <p:nvPr/>
            </p:nvSpPr>
            <p:spPr>
              <a:xfrm>
                <a:off x="1499622" y="5361108"/>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3" y="13944"/>
                      <a:pt x="14757" y="12706"/>
                      <a:pt x="15424" y="11278"/>
                    </a:cubicBezTo>
                    <a:cubicBezTo>
                      <a:pt x="18758" y="4324"/>
                      <a:pt x="11709" y="-2343"/>
                      <a:pt x="4375" y="800"/>
                    </a:cubicBezTo>
                    <a:cubicBezTo>
                      <a:pt x="2756" y="1467"/>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52" name="Freeform: Shape 1751">
                <a:extLst>
                  <a:ext uri="{FF2B5EF4-FFF2-40B4-BE49-F238E27FC236}">
                    <a16:creationId xmlns:a16="http://schemas.microsoft.com/office/drawing/2014/main" id="{FD75668C-1D41-5A17-314D-3280CBF82143}"/>
                  </a:ext>
                </a:extLst>
              </p:cNvPr>
              <p:cNvSpPr>
                <a:spLocks/>
              </p:cNvSpPr>
              <p:nvPr/>
            </p:nvSpPr>
            <p:spPr>
              <a:xfrm>
                <a:off x="3087439" y="5753633"/>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612"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53" name="Freeform: Shape 1752">
                <a:extLst>
                  <a:ext uri="{FF2B5EF4-FFF2-40B4-BE49-F238E27FC236}">
                    <a16:creationId xmlns:a16="http://schemas.microsoft.com/office/drawing/2014/main" id="{67E0D52B-6BC8-B11A-4F1B-BCFA4310BE26}"/>
                  </a:ext>
                </a:extLst>
              </p:cNvPr>
              <p:cNvSpPr>
                <a:spLocks/>
              </p:cNvSpPr>
              <p:nvPr/>
            </p:nvSpPr>
            <p:spPr>
              <a:xfrm>
                <a:off x="2913608" y="5541607"/>
                <a:ext cx="16274" cy="15411"/>
              </a:xfrm>
              <a:custGeom>
                <a:avLst/>
                <a:gdLst>
                  <a:gd name="connsiteX0" fmla="*/ 850 w 16274"/>
                  <a:gd name="connsiteY0" fmla="*/ 4133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899" y="14611"/>
                    </a:cubicBezTo>
                    <a:cubicBezTo>
                      <a:pt x="13424"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54" name="Freeform: Shape 1753">
                <a:extLst>
                  <a:ext uri="{FF2B5EF4-FFF2-40B4-BE49-F238E27FC236}">
                    <a16:creationId xmlns:a16="http://schemas.microsoft.com/office/drawing/2014/main" id="{009D1BD1-9486-E402-C49B-86ACDC328C50}"/>
                  </a:ext>
                </a:extLst>
              </p:cNvPr>
              <p:cNvSpPr>
                <a:spLocks/>
              </p:cNvSpPr>
              <p:nvPr/>
            </p:nvSpPr>
            <p:spPr>
              <a:xfrm>
                <a:off x="2409450" y="5532748"/>
                <a:ext cx="16274" cy="15411"/>
              </a:xfrm>
              <a:custGeom>
                <a:avLst/>
                <a:gdLst>
                  <a:gd name="connsiteX0" fmla="*/ 850 w 16274"/>
                  <a:gd name="connsiteY0" fmla="*/ 4133 h 15411"/>
                  <a:gd name="connsiteX1" fmla="*/ 11900 w 16274"/>
                  <a:gd name="connsiteY1" fmla="*/ 14611 h 15411"/>
                  <a:gd name="connsiteX2" fmla="*/ 15424 w 16274"/>
                  <a:gd name="connsiteY2" fmla="*/ 11277 h 15411"/>
                  <a:gd name="connsiteX3" fmla="*/ 4375 w 16274"/>
                  <a:gd name="connsiteY3" fmla="*/ 800 h 15411"/>
                  <a:gd name="connsiteX4" fmla="*/ 850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3"/>
                    </a:moveTo>
                    <a:cubicBezTo>
                      <a:pt x="-2483" y="11087"/>
                      <a:pt x="4565" y="17754"/>
                      <a:pt x="11900" y="14611"/>
                    </a:cubicBezTo>
                    <a:cubicBezTo>
                      <a:pt x="13423" y="13945"/>
                      <a:pt x="14662" y="12706"/>
                      <a:pt x="15424" y="11277"/>
                    </a:cubicBezTo>
                    <a:cubicBezTo>
                      <a:pt x="18757" y="4324"/>
                      <a:pt x="11709" y="-2343"/>
                      <a:pt x="4375" y="800"/>
                    </a:cubicBezTo>
                    <a:cubicBezTo>
                      <a:pt x="2851" y="1467"/>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55" name="Freeform: Shape 1754">
                <a:extLst>
                  <a:ext uri="{FF2B5EF4-FFF2-40B4-BE49-F238E27FC236}">
                    <a16:creationId xmlns:a16="http://schemas.microsoft.com/office/drawing/2014/main" id="{8A205C51-D00E-BF41-8880-8A9100CF4AEB}"/>
                  </a:ext>
                </a:extLst>
              </p:cNvPr>
              <p:cNvSpPr>
                <a:spLocks/>
              </p:cNvSpPr>
              <p:nvPr/>
            </p:nvSpPr>
            <p:spPr>
              <a:xfrm>
                <a:off x="2468600" y="5561038"/>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5"/>
                      <a:pt x="11899" y="14611"/>
                    </a:cubicBezTo>
                    <a:cubicBezTo>
                      <a:pt x="13424" y="13944"/>
                      <a:pt x="14757" y="12706"/>
                      <a:pt x="15424" y="11278"/>
                    </a:cubicBezTo>
                    <a:cubicBezTo>
                      <a:pt x="18757" y="4324"/>
                      <a:pt x="11709" y="-2343"/>
                      <a:pt x="4375" y="800"/>
                    </a:cubicBezTo>
                    <a:cubicBezTo>
                      <a:pt x="2756" y="1562"/>
                      <a:pt x="1517"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56" name="Freeform: Shape 1755">
                <a:extLst>
                  <a:ext uri="{FF2B5EF4-FFF2-40B4-BE49-F238E27FC236}">
                    <a16:creationId xmlns:a16="http://schemas.microsoft.com/office/drawing/2014/main" id="{954B14E9-567B-B34E-E027-5CCCCBFDDA0C}"/>
                  </a:ext>
                </a:extLst>
              </p:cNvPr>
              <p:cNvSpPr>
                <a:spLocks/>
              </p:cNvSpPr>
              <p:nvPr/>
            </p:nvSpPr>
            <p:spPr>
              <a:xfrm>
                <a:off x="4073372" y="5224329"/>
                <a:ext cx="16274" cy="15411"/>
              </a:xfrm>
              <a:custGeom>
                <a:avLst/>
                <a:gdLst>
                  <a:gd name="connsiteX0" fmla="*/ 850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5"/>
                      <a:pt x="14662" y="12706"/>
                      <a:pt x="15424" y="11278"/>
                    </a:cubicBezTo>
                    <a:cubicBezTo>
                      <a:pt x="18757" y="4324"/>
                      <a:pt x="11709" y="-2343"/>
                      <a:pt x="4375" y="800"/>
                    </a:cubicBezTo>
                    <a:cubicBezTo>
                      <a:pt x="2755"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57" name="Freeform: Shape 1756">
                <a:extLst>
                  <a:ext uri="{FF2B5EF4-FFF2-40B4-BE49-F238E27FC236}">
                    <a16:creationId xmlns:a16="http://schemas.microsoft.com/office/drawing/2014/main" id="{56387E6D-C9A0-A8A4-4422-017953FB1721}"/>
                  </a:ext>
                </a:extLst>
              </p:cNvPr>
              <p:cNvSpPr>
                <a:spLocks/>
              </p:cNvSpPr>
              <p:nvPr/>
            </p:nvSpPr>
            <p:spPr>
              <a:xfrm>
                <a:off x="4507141" y="4879619"/>
                <a:ext cx="16274" cy="15410"/>
              </a:xfrm>
              <a:custGeom>
                <a:avLst/>
                <a:gdLst>
                  <a:gd name="connsiteX0" fmla="*/ 850 w 16274"/>
                  <a:gd name="connsiteY0" fmla="*/ 4134 h 15410"/>
                  <a:gd name="connsiteX1" fmla="*/ 11900 w 16274"/>
                  <a:gd name="connsiteY1" fmla="*/ 14611 h 15410"/>
                  <a:gd name="connsiteX2" fmla="*/ 15424 w 16274"/>
                  <a:gd name="connsiteY2" fmla="*/ 11278 h 15410"/>
                  <a:gd name="connsiteX3" fmla="*/ 4375 w 16274"/>
                  <a:gd name="connsiteY3" fmla="*/ 800 h 15410"/>
                  <a:gd name="connsiteX4" fmla="*/ 850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4"/>
                    </a:moveTo>
                    <a:cubicBezTo>
                      <a:pt x="-2483" y="11087"/>
                      <a:pt x="4565" y="17754"/>
                      <a:pt x="11900" y="14611"/>
                    </a:cubicBezTo>
                    <a:cubicBezTo>
                      <a:pt x="13424" y="13945"/>
                      <a:pt x="14757" y="12706"/>
                      <a:pt x="15424" y="11278"/>
                    </a:cubicBezTo>
                    <a:cubicBezTo>
                      <a:pt x="18758" y="4324"/>
                      <a:pt x="11709" y="-2343"/>
                      <a:pt x="4375" y="800"/>
                    </a:cubicBezTo>
                    <a:cubicBezTo>
                      <a:pt x="2851" y="1467"/>
                      <a:pt x="1517" y="2610"/>
                      <a:pt x="850" y="4134"/>
                    </a:cubicBezTo>
                    <a:close/>
                  </a:path>
                </a:pathLst>
              </a:custGeom>
              <a:solidFill>
                <a:srgbClr val="FFFFFF"/>
              </a:solidFill>
              <a:ln w="9525" cap="flat">
                <a:noFill/>
                <a:prstDash val="solid"/>
                <a:miter/>
              </a:ln>
            </p:spPr>
            <p:txBody>
              <a:bodyPr rtlCol="0" anchor="ctr"/>
              <a:lstStyle/>
              <a:p>
                <a:endParaRPr lang="en-IN" sz="1050"/>
              </a:p>
            </p:txBody>
          </p:sp>
          <p:sp>
            <p:nvSpPr>
              <p:cNvPr id="1758" name="Freeform: Shape 1757">
                <a:extLst>
                  <a:ext uri="{FF2B5EF4-FFF2-40B4-BE49-F238E27FC236}">
                    <a16:creationId xmlns:a16="http://schemas.microsoft.com/office/drawing/2014/main" id="{36216511-11CD-F94F-288E-6BEC316BC190}"/>
                  </a:ext>
                </a:extLst>
              </p:cNvPr>
              <p:cNvSpPr>
                <a:spLocks/>
              </p:cNvSpPr>
              <p:nvPr/>
            </p:nvSpPr>
            <p:spPr>
              <a:xfrm>
                <a:off x="4681448" y="4797037"/>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613" y="2705"/>
                      <a:pt x="850" y="4134"/>
                    </a:cubicBezTo>
                    <a:close/>
                  </a:path>
                </a:pathLst>
              </a:custGeom>
              <a:solidFill>
                <a:srgbClr val="FFFFFF"/>
              </a:solidFill>
              <a:ln w="9525" cap="flat">
                <a:noFill/>
                <a:prstDash val="solid"/>
                <a:miter/>
              </a:ln>
            </p:spPr>
            <p:txBody>
              <a:bodyPr rtlCol="0" anchor="ctr"/>
              <a:lstStyle/>
              <a:p>
                <a:endParaRPr lang="en-IN" sz="1050"/>
              </a:p>
            </p:txBody>
          </p:sp>
          <p:sp>
            <p:nvSpPr>
              <p:cNvPr id="1759" name="Freeform: Shape 1758">
                <a:extLst>
                  <a:ext uri="{FF2B5EF4-FFF2-40B4-BE49-F238E27FC236}">
                    <a16:creationId xmlns:a16="http://schemas.microsoft.com/office/drawing/2014/main" id="{C5F762B2-2B7A-5D43-E615-4F52BAFF3EAF}"/>
                  </a:ext>
                </a:extLst>
              </p:cNvPr>
              <p:cNvSpPr>
                <a:spLocks/>
              </p:cNvSpPr>
              <p:nvPr/>
            </p:nvSpPr>
            <p:spPr>
              <a:xfrm rot="-3747056">
                <a:off x="4626242" y="4710134"/>
                <a:ext cx="14668" cy="16192"/>
              </a:xfrm>
              <a:custGeom>
                <a:avLst/>
                <a:gdLst>
                  <a:gd name="connsiteX0" fmla="*/ 14668 w 14668"/>
                  <a:gd name="connsiteY0" fmla="*/ 8096 h 16192"/>
                  <a:gd name="connsiteX1" fmla="*/ 7334 w 14668"/>
                  <a:gd name="connsiteY1" fmla="*/ 16192 h 16192"/>
                  <a:gd name="connsiteX2" fmla="*/ 0 w 14668"/>
                  <a:gd name="connsiteY2" fmla="*/ 8096 h 16192"/>
                  <a:gd name="connsiteX3" fmla="*/ 7334 w 14668"/>
                  <a:gd name="connsiteY3" fmla="*/ 0 h 16192"/>
                  <a:gd name="connsiteX4" fmla="*/ 14668 w 14668"/>
                  <a:gd name="connsiteY4" fmla="*/ 8096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16192">
                    <a:moveTo>
                      <a:pt x="14668" y="8096"/>
                    </a:moveTo>
                    <a:cubicBezTo>
                      <a:pt x="14668" y="12568"/>
                      <a:pt x="11385" y="16192"/>
                      <a:pt x="7334" y="16192"/>
                    </a:cubicBezTo>
                    <a:cubicBezTo>
                      <a:pt x="3284" y="16192"/>
                      <a:pt x="0" y="12568"/>
                      <a:pt x="0" y="8096"/>
                    </a:cubicBezTo>
                    <a:cubicBezTo>
                      <a:pt x="0" y="3625"/>
                      <a:pt x="3284" y="0"/>
                      <a:pt x="7334" y="0"/>
                    </a:cubicBezTo>
                    <a:cubicBezTo>
                      <a:pt x="11385" y="0"/>
                      <a:pt x="14668" y="3625"/>
                      <a:pt x="14668" y="8096"/>
                    </a:cubicBezTo>
                    <a:close/>
                  </a:path>
                </a:pathLst>
              </a:custGeom>
              <a:solidFill>
                <a:srgbClr val="FFFFFF"/>
              </a:solidFill>
              <a:ln w="9525" cap="flat">
                <a:noFill/>
                <a:prstDash val="solid"/>
                <a:miter/>
              </a:ln>
            </p:spPr>
            <p:txBody>
              <a:bodyPr rtlCol="0" anchor="ctr"/>
              <a:lstStyle/>
              <a:p>
                <a:endParaRPr lang="en-IN" sz="1050"/>
              </a:p>
            </p:txBody>
          </p:sp>
          <p:sp>
            <p:nvSpPr>
              <p:cNvPr id="1760" name="Freeform: Shape 1759">
                <a:extLst>
                  <a:ext uri="{FF2B5EF4-FFF2-40B4-BE49-F238E27FC236}">
                    <a16:creationId xmlns:a16="http://schemas.microsoft.com/office/drawing/2014/main" id="{5404A201-3119-2B7D-D054-024532C26F34}"/>
                  </a:ext>
                </a:extLst>
              </p:cNvPr>
              <p:cNvSpPr>
                <a:spLocks/>
              </p:cNvSpPr>
              <p:nvPr/>
            </p:nvSpPr>
            <p:spPr>
              <a:xfrm>
                <a:off x="5469642" y="4890097"/>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4"/>
                      <a:pt x="14757" y="12706"/>
                      <a:pt x="15424" y="11277"/>
                    </a:cubicBezTo>
                    <a:cubicBezTo>
                      <a:pt x="18757" y="4324"/>
                      <a:pt x="11709" y="-2343"/>
                      <a:pt x="4375" y="800"/>
                    </a:cubicBezTo>
                    <a:cubicBezTo>
                      <a:pt x="2755" y="1466"/>
                      <a:pt x="1517" y="2705"/>
                      <a:pt x="850" y="4133"/>
                    </a:cubicBezTo>
                    <a:close/>
                  </a:path>
                </a:pathLst>
              </a:custGeom>
              <a:solidFill>
                <a:srgbClr val="FFFFFF"/>
              </a:solidFill>
              <a:ln w="9525" cap="flat">
                <a:noFill/>
                <a:prstDash val="solid"/>
                <a:miter/>
              </a:ln>
            </p:spPr>
            <p:txBody>
              <a:bodyPr rtlCol="0" anchor="ctr"/>
              <a:lstStyle/>
              <a:p>
                <a:endParaRPr lang="en-IN" sz="1050"/>
              </a:p>
            </p:txBody>
          </p:sp>
          <p:sp>
            <p:nvSpPr>
              <p:cNvPr id="1761" name="Freeform: Shape 1760">
                <a:extLst>
                  <a:ext uri="{FF2B5EF4-FFF2-40B4-BE49-F238E27FC236}">
                    <a16:creationId xmlns:a16="http://schemas.microsoft.com/office/drawing/2014/main" id="{F7B14F56-D885-8569-B598-7D843927110B}"/>
                  </a:ext>
                </a:extLst>
              </p:cNvPr>
              <p:cNvSpPr>
                <a:spLocks/>
              </p:cNvSpPr>
              <p:nvPr/>
            </p:nvSpPr>
            <p:spPr>
              <a:xfrm>
                <a:off x="5538412" y="5280431"/>
                <a:ext cx="16274" cy="15410"/>
              </a:xfrm>
              <a:custGeom>
                <a:avLst/>
                <a:gdLst>
                  <a:gd name="connsiteX0" fmla="*/ 850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899" y="14611"/>
                    </a:cubicBezTo>
                    <a:cubicBezTo>
                      <a:pt x="13423" y="13945"/>
                      <a:pt x="14662" y="12706"/>
                      <a:pt x="15424" y="11277"/>
                    </a:cubicBezTo>
                    <a:cubicBezTo>
                      <a:pt x="18757" y="4324"/>
                      <a:pt x="11709" y="-2343"/>
                      <a:pt x="4375" y="800"/>
                    </a:cubicBezTo>
                    <a:cubicBezTo>
                      <a:pt x="2755" y="1467"/>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762" name="Freeform: Shape 1761">
                <a:extLst>
                  <a:ext uri="{FF2B5EF4-FFF2-40B4-BE49-F238E27FC236}">
                    <a16:creationId xmlns:a16="http://schemas.microsoft.com/office/drawing/2014/main" id="{1FF4750B-EA53-D4F9-23F4-49C5BE891254}"/>
                  </a:ext>
                </a:extLst>
              </p:cNvPr>
              <p:cNvSpPr>
                <a:spLocks/>
              </p:cNvSpPr>
              <p:nvPr/>
            </p:nvSpPr>
            <p:spPr>
              <a:xfrm>
                <a:off x="5552224" y="5538273"/>
                <a:ext cx="16274" cy="15410"/>
              </a:xfrm>
              <a:custGeom>
                <a:avLst/>
                <a:gdLst>
                  <a:gd name="connsiteX0" fmla="*/ 850 w 16274"/>
                  <a:gd name="connsiteY0" fmla="*/ 4133 h 15410"/>
                  <a:gd name="connsiteX1" fmla="*/ 11900 w 16274"/>
                  <a:gd name="connsiteY1" fmla="*/ 14611 h 15410"/>
                  <a:gd name="connsiteX2" fmla="*/ 15424 w 16274"/>
                  <a:gd name="connsiteY2" fmla="*/ 11277 h 15410"/>
                  <a:gd name="connsiteX3" fmla="*/ 4375 w 16274"/>
                  <a:gd name="connsiteY3" fmla="*/ 800 h 15410"/>
                  <a:gd name="connsiteX4" fmla="*/ 850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0" y="4133"/>
                    </a:moveTo>
                    <a:cubicBezTo>
                      <a:pt x="-2483" y="11087"/>
                      <a:pt x="4565" y="17754"/>
                      <a:pt x="11900" y="14611"/>
                    </a:cubicBezTo>
                    <a:cubicBezTo>
                      <a:pt x="13424" y="13944"/>
                      <a:pt x="14662" y="12706"/>
                      <a:pt x="15424" y="11277"/>
                    </a:cubicBezTo>
                    <a:cubicBezTo>
                      <a:pt x="18758" y="4324"/>
                      <a:pt x="11709" y="-2343"/>
                      <a:pt x="4375" y="800"/>
                    </a:cubicBezTo>
                    <a:cubicBezTo>
                      <a:pt x="2756" y="1466"/>
                      <a:pt x="1517" y="2704"/>
                      <a:pt x="850" y="4133"/>
                    </a:cubicBezTo>
                    <a:close/>
                  </a:path>
                </a:pathLst>
              </a:custGeom>
              <a:solidFill>
                <a:srgbClr val="FFFFFF"/>
              </a:solidFill>
              <a:ln w="9525" cap="flat">
                <a:noFill/>
                <a:prstDash val="solid"/>
                <a:miter/>
              </a:ln>
            </p:spPr>
            <p:txBody>
              <a:bodyPr rtlCol="0" anchor="ctr"/>
              <a:lstStyle/>
              <a:p>
                <a:endParaRPr lang="en-IN" sz="1050"/>
              </a:p>
            </p:txBody>
          </p:sp>
          <p:sp>
            <p:nvSpPr>
              <p:cNvPr id="1763" name="Freeform: Shape 1762">
                <a:extLst>
                  <a:ext uri="{FF2B5EF4-FFF2-40B4-BE49-F238E27FC236}">
                    <a16:creationId xmlns:a16="http://schemas.microsoft.com/office/drawing/2014/main" id="{D82E0ED4-580C-5FA0-6E96-F6DA1744510E}"/>
                  </a:ext>
                </a:extLst>
              </p:cNvPr>
              <p:cNvSpPr>
                <a:spLocks/>
              </p:cNvSpPr>
              <p:nvPr/>
            </p:nvSpPr>
            <p:spPr>
              <a:xfrm>
                <a:off x="5827972" y="5407876"/>
                <a:ext cx="16274" cy="15410"/>
              </a:xfrm>
              <a:custGeom>
                <a:avLst/>
                <a:gdLst>
                  <a:gd name="connsiteX0" fmla="*/ 851 w 16274"/>
                  <a:gd name="connsiteY0" fmla="*/ 4133 h 15410"/>
                  <a:gd name="connsiteX1" fmla="*/ 11899 w 16274"/>
                  <a:gd name="connsiteY1" fmla="*/ 14611 h 15410"/>
                  <a:gd name="connsiteX2" fmla="*/ 15424 w 16274"/>
                  <a:gd name="connsiteY2" fmla="*/ 11277 h 15410"/>
                  <a:gd name="connsiteX3" fmla="*/ 4375 w 16274"/>
                  <a:gd name="connsiteY3" fmla="*/ 800 h 15410"/>
                  <a:gd name="connsiteX4" fmla="*/ 851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851" y="4133"/>
                    </a:moveTo>
                    <a:cubicBezTo>
                      <a:pt x="-2484" y="11087"/>
                      <a:pt x="4565" y="17754"/>
                      <a:pt x="11899" y="14611"/>
                    </a:cubicBezTo>
                    <a:cubicBezTo>
                      <a:pt x="13424" y="13944"/>
                      <a:pt x="14757" y="12706"/>
                      <a:pt x="15424" y="11277"/>
                    </a:cubicBezTo>
                    <a:cubicBezTo>
                      <a:pt x="18758" y="4324"/>
                      <a:pt x="11709" y="-2343"/>
                      <a:pt x="4375" y="800"/>
                    </a:cubicBezTo>
                    <a:cubicBezTo>
                      <a:pt x="2850" y="1466"/>
                      <a:pt x="1613" y="2704"/>
                      <a:pt x="851" y="4133"/>
                    </a:cubicBezTo>
                    <a:close/>
                  </a:path>
                </a:pathLst>
              </a:custGeom>
              <a:solidFill>
                <a:srgbClr val="FFFFFF"/>
              </a:solidFill>
              <a:ln w="9525" cap="flat">
                <a:noFill/>
                <a:prstDash val="solid"/>
                <a:miter/>
              </a:ln>
            </p:spPr>
            <p:txBody>
              <a:bodyPr rtlCol="0" anchor="ctr"/>
              <a:lstStyle/>
              <a:p>
                <a:endParaRPr lang="en-IN" sz="1050"/>
              </a:p>
            </p:txBody>
          </p:sp>
          <p:sp>
            <p:nvSpPr>
              <p:cNvPr id="1764" name="Freeform: Shape 1763">
                <a:extLst>
                  <a:ext uri="{FF2B5EF4-FFF2-40B4-BE49-F238E27FC236}">
                    <a16:creationId xmlns:a16="http://schemas.microsoft.com/office/drawing/2014/main" id="{7E11816B-8340-2F8D-3FFC-BB506F5EC11D}"/>
                  </a:ext>
                </a:extLst>
              </p:cNvPr>
              <p:cNvSpPr>
                <a:spLocks/>
              </p:cNvSpPr>
              <p:nvPr/>
            </p:nvSpPr>
            <p:spPr>
              <a:xfrm>
                <a:off x="6222021" y="4392034"/>
                <a:ext cx="16274" cy="15411"/>
              </a:xfrm>
              <a:custGeom>
                <a:avLst/>
                <a:gdLst>
                  <a:gd name="connsiteX0" fmla="*/ 851 w 16274"/>
                  <a:gd name="connsiteY0" fmla="*/ 4134 h 15411"/>
                  <a:gd name="connsiteX1" fmla="*/ 11899 w 16274"/>
                  <a:gd name="connsiteY1" fmla="*/ 14611 h 15411"/>
                  <a:gd name="connsiteX2" fmla="*/ 15424 w 16274"/>
                  <a:gd name="connsiteY2" fmla="*/ 11278 h 15411"/>
                  <a:gd name="connsiteX3" fmla="*/ 4375 w 16274"/>
                  <a:gd name="connsiteY3" fmla="*/ 800 h 15411"/>
                  <a:gd name="connsiteX4" fmla="*/ 851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1" y="4134"/>
                    </a:moveTo>
                    <a:cubicBezTo>
                      <a:pt x="-2484" y="11087"/>
                      <a:pt x="4565" y="17754"/>
                      <a:pt x="11899" y="14611"/>
                    </a:cubicBezTo>
                    <a:cubicBezTo>
                      <a:pt x="13424" y="13945"/>
                      <a:pt x="14662" y="12706"/>
                      <a:pt x="15424" y="11278"/>
                    </a:cubicBezTo>
                    <a:cubicBezTo>
                      <a:pt x="18758" y="4324"/>
                      <a:pt x="11709" y="-2343"/>
                      <a:pt x="4375" y="800"/>
                    </a:cubicBezTo>
                    <a:cubicBezTo>
                      <a:pt x="2756" y="1467"/>
                      <a:pt x="1517" y="2610"/>
                      <a:pt x="851" y="4134"/>
                    </a:cubicBezTo>
                    <a:close/>
                  </a:path>
                </a:pathLst>
              </a:custGeom>
              <a:solidFill>
                <a:srgbClr val="FFFFFF"/>
              </a:solidFill>
              <a:ln w="9525" cap="flat">
                <a:noFill/>
                <a:prstDash val="solid"/>
                <a:miter/>
              </a:ln>
            </p:spPr>
            <p:txBody>
              <a:bodyPr rtlCol="0" anchor="ctr"/>
              <a:lstStyle/>
              <a:p>
                <a:endParaRPr lang="en-IN" sz="1050"/>
              </a:p>
            </p:txBody>
          </p:sp>
          <p:sp>
            <p:nvSpPr>
              <p:cNvPr id="1765" name="Freeform: Shape 1764">
                <a:extLst>
                  <a:ext uri="{FF2B5EF4-FFF2-40B4-BE49-F238E27FC236}">
                    <a16:creationId xmlns:a16="http://schemas.microsoft.com/office/drawing/2014/main" id="{C66F3CE9-DC5A-473D-A7D5-BBDA07AA2B2E}"/>
                  </a:ext>
                </a:extLst>
              </p:cNvPr>
              <p:cNvSpPr>
                <a:spLocks/>
              </p:cNvSpPr>
              <p:nvPr/>
            </p:nvSpPr>
            <p:spPr>
              <a:xfrm>
                <a:off x="6269551" y="4206773"/>
                <a:ext cx="16274" cy="15411"/>
              </a:xfrm>
              <a:custGeom>
                <a:avLst/>
                <a:gdLst>
                  <a:gd name="connsiteX0" fmla="*/ 850 w 16274"/>
                  <a:gd name="connsiteY0" fmla="*/ 4134 h 15411"/>
                  <a:gd name="connsiteX1" fmla="*/ 11899 w 16274"/>
                  <a:gd name="connsiteY1" fmla="*/ 14611 h 15411"/>
                  <a:gd name="connsiteX2" fmla="*/ 15424 w 16274"/>
                  <a:gd name="connsiteY2" fmla="*/ 11277 h 15411"/>
                  <a:gd name="connsiteX3" fmla="*/ 4375 w 16274"/>
                  <a:gd name="connsiteY3" fmla="*/ 800 h 15411"/>
                  <a:gd name="connsiteX4" fmla="*/ 850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850" y="4134"/>
                    </a:moveTo>
                    <a:cubicBezTo>
                      <a:pt x="-2483" y="11087"/>
                      <a:pt x="4565" y="17754"/>
                      <a:pt x="11899" y="14611"/>
                    </a:cubicBezTo>
                    <a:cubicBezTo>
                      <a:pt x="13423" y="13944"/>
                      <a:pt x="14662" y="12706"/>
                      <a:pt x="15424" y="11277"/>
                    </a:cubicBezTo>
                    <a:cubicBezTo>
                      <a:pt x="18757" y="4324"/>
                      <a:pt x="11709" y="-2343"/>
                      <a:pt x="4375" y="800"/>
                    </a:cubicBezTo>
                    <a:cubicBezTo>
                      <a:pt x="2851" y="1467"/>
                      <a:pt x="1517" y="2705"/>
                      <a:pt x="850" y="4134"/>
                    </a:cubicBezTo>
                    <a:close/>
                  </a:path>
                </a:pathLst>
              </a:custGeom>
              <a:solidFill>
                <a:srgbClr val="FFFFFF"/>
              </a:solidFill>
              <a:ln w="9525" cap="flat">
                <a:noFill/>
                <a:prstDash val="solid"/>
                <a:miter/>
              </a:ln>
            </p:spPr>
            <p:txBody>
              <a:bodyPr rtlCol="0" anchor="ctr"/>
              <a:lstStyle/>
              <a:p>
                <a:endParaRPr lang="en-IN" sz="1050"/>
              </a:p>
            </p:txBody>
          </p:sp>
        </p:grpSp>
        <p:grpSp>
          <p:nvGrpSpPr>
            <p:cNvPr id="891" name="Graphic 22">
              <a:extLst>
                <a:ext uri="{FF2B5EF4-FFF2-40B4-BE49-F238E27FC236}">
                  <a16:creationId xmlns:a16="http://schemas.microsoft.com/office/drawing/2014/main" id="{6EBD3B46-1194-AD39-1768-9394369143CF}"/>
                </a:ext>
              </a:extLst>
            </p:cNvPr>
            <p:cNvGrpSpPr>
              <a:grpSpLocks/>
            </p:cNvGrpSpPr>
            <p:nvPr/>
          </p:nvGrpSpPr>
          <p:grpSpPr>
            <a:xfrm>
              <a:off x="890784" y="361912"/>
              <a:ext cx="10408906" cy="6134747"/>
              <a:chOff x="890784" y="361912"/>
              <a:chExt cx="10408906" cy="6134747"/>
            </a:xfrm>
            <a:solidFill>
              <a:srgbClr val="FFFFFF"/>
            </a:solidFill>
          </p:grpSpPr>
          <p:sp>
            <p:nvSpPr>
              <p:cNvPr id="892" name="Freeform: Shape 891">
                <a:extLst>
                  <a:ext uri="{FF2B5EF4-FFF2-40B4-BE49-F238E27FC236}">
                    <a16:creationId xmlns:a16="http://schemas.microsoft.com/office/drawing/2014/main" id="{9A39A818-F808-3D7A-EDC9-061AE5B9D612}"/>
                  </a:ext>
                </a:extLst>
              </p:cNvPr>
              <p:cNvSpPr>
                <a:spLocks/>
              </p:cNvSpPr>
              <p:nvPr/>
            </p:nvSpPr>
            <p:spPr>
              <a:xfrm>
                <a:off x="1924532" y="10561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3" name="Freeform: Shape 892">
                <a:extLst>
                  <a:ext uri="{FF2B5EF4-FFF2-40B4-BE49-F238E27FC236}">
                    <a16:creationId xmlns:a16="http://schemas.microsoft.com/office/drawing/2014/main" id="{BBBBF323-0299-31DE-4664-0DB3A119B568}"/>
                  </a:ext>
                </a:extLst>
              </p:cNvPr>
              <p:cNvSpPr>
                <a:spLocks/>
              </p:cNvSpPr>
              <p:nvPr/>
            </p:nvSpPr>
            <p:spPr>
              <a:xfrm>
                <a:off x="3537115" y="10956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4" name="Freeform: Shape 893">
                <a:extLst>
                  <a:ext uri="{FF2B5EF4-FFF2-40B4-BE49-F238E27FC236}">
                    <a16:creationId xmlns:a16="http://schemas.microsoft.com/office/drawing/2014/main" id="{B7C8564D-7A9C-8BFD-9F6C-D5A7DBC88208}"/>
                  </a:ext>
                </a:extLst>
              </p:cNvPr>
              <p:cNvSpPr>
                <a:spLocks/>
              </p:cNvSpPr>
              <p:nvPr/>
            </p:nvSpPr>
            <p:spPr>
              <a:xfrm>
                <a:off x="3792385" y="124268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5" name="Freeform: Shape 894">
                <a:extLst>
                  <a:ext uri="{FF2B5EF4-FFF2-40B4-BE49-F238E27FC236}">
                    <a16:creationId xmlns:a16="http://schemas.microsoft.com/office/drawing/2014/main" id="{367B2792-E61A-0FF8-1A6A-BF5BB5FE6D99}"/>
                  </a:ext>
                </a:extLst>
              </p:cNvPr>
              <p:cNvSpPr>
                <a:spLocks/>
              </p:cNvSpPr>
              <p:nvPr/>
            </p:nvSpPr>
            <p:spPr>
              <a:xfrm>
                <a:off x="3833152" y="10780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6" name="Freeform: Shape 895">
                <a:extLst>
                  <a:ext uri="{FF2B5EF4-FFF2-40B4-BE49-F238E27FC236}">
                    <a16:creationId xmlns:a16="http://schemas.microsoft.com/office/drawing/2014/main" id="{B8F79D0F-4620-9B1A-B1CB-23DCC67F400C}"/>
                  </a:ext>
                </a:extLst>
              </p:cNvPr>
              <p:cNvSpPr>
                <a:spLocks/>
              </p:cNvSpPr>
              <p:nvPr/>
            </p:nvSpPr>
            <p:spPr>
              <a:xfrm>
                <a:off x="4157002" y="72357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7" name="Freeform: Shape 896">
                <a:extLst>
                  <a:ext uri="{FF2B5EF4-FFF2-40B4-BE49-F238E27FC236}">
                    <a16:creationId xmlns:a16="http://schemas.microsoft.com/office/drawing/2014/main" id="{B967E972-5F0D-CC01-0E62-67C10BFA7993}"/>
                  </a:ext>
                </a:extLst>
              </p:cNvPr>
              <p:cNvSpPr>
                <a:spLocks/>
              </p:cNvSpPr>
              <p:nvPr/>
            </p:nvSpPr>
            <p:spPr>
              <a:xfrm>
                <a:off x="4997964" y="7592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8" name="Freeform: Shape 897">
                <a:extLst>
                  <a:ext uri="{FF2B5EF4-FFF2-40B4-BE49-F238E27FC236}">
                    <a16:creationId xmlns:a16="http://schemas.microsoft.com/office/drawing/2014/main" id="{A1CA468C-1CB5-45EF-0CA6-AC5C95361153}"/>
                  </a:ext>
                </a:extLst>
              </p:cNvPr>
              <p:cNvSpPr>
                <a:spLocks/>
              </p:cNvSpPr>
              <p:nvPr/>
            </p:nvSpPr>
            <p:spPr>
              <a:xfrm>
                <a:off x="5144173" y="14371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899" name="Freeform: Shape 898">
                <a:extLst>
                  <a:ext uri="{FF2B5EF4-FFF2-40B4-BE49-F238E27FC236}">
                    <a16:creationId xmlns:a16="http://schemas.microsoft.com/office/drawing/2014/main" id="{3EAEC1D6-E490-9BC9-50D2-FB48110CFDD2}"/>
                  </a:ext>
                </a:extLst>
              </p:cNvPr>
              <p:cNvSpPr>
                <a:spLocks/>
              </p:cNvSpPr>
              <p:nvPr/>
            </p:nvSpPr>
            <p:spPr>
              <a:xfrm>
                <a:off x="4404652" y="17587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0" name="Freeform: Shape 899">
                <a:extLst>
                  <a:ext uri="{FF2B5EF4-FFF2-40B4-BE49-F238E27FC236}">
                    <a16:creationId xmlns:a16="http://schemas.microsoft.com/office/drawing/2014/main" id="{6DE72EBA-8258-B597-CFCE-2B3BDE370B9C}"/>
                  </a:ext>
                </a:extLst>
              </p:cNvPr>
              <p:cNvSpPr>
                <a:spLocks/>
              </p:cNvSpPr>
              <p:nvPr/>
            </p:nvSpPr>
            <p:spPr>
              <a:xfrm>
                <a:off x="2801118" y="196525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1" name="Freeform: Shape 900">
                <a:extLst>
                  <a:ext uri="{FF2B5EF4-FFF2-40B4-BE49-F238E27FC236}">
                    <a16:creationId xmlns:a16="http://schemas.microsoft.com/office/drawing/2014/main" id="{6963B51D-EF96-0D16-8071-BEE39934FE68}"/>
                  </a:ext>
                </a:extLst>
              </p:cNvPr>
              <p:cNvSpPr>
                <a:spLocks/>
              </p:cNvSpPr>
              <p:nvPr/>
            </p:nvSpPr>
            <p:spPr>
              <a:xfrm>
                <a:off x="2561469" y="177904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2" name="Freeform: Shape 901">
                <a:extLst>
                  <a:ext uri="{FF2B5EF4-FFF2-40B4-BE49-F238E27FC236}">
                    <a16:creationId xmlns:a16="http://schemas.microsoft.com/office/drawing/2014/main" id="{7F4134AA-7076-D47C-97A7-A19D15DADA8D}"/>
                  </a:ext>
                </a:extLst>
              </p:cNvPr>
              <p:cNvSpPr>
                <a:spLocks/>
              </p:cNvSpPr>
              <p:nvPr/>
            </p:nvSpPr>
            <p:spPr>
              <a:xfrm>
                <a:off x="2116270" y="13322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3" name="Freeform: Shape 902">
                <a:extLst>
                  <a:ext uri="{FF2B5EF4-FFF2-40B4-BE49-F238E27FC236}">
                    <a16:creationId xmlns:a16="http://schemas.microsoft.com/office/drawing/2014/main" id="{59C8C2D1-C5BC-211C-684B-15F76336FA55}"/>
                  </a:ext>
                </a:extLst>
              </p:cNvPr>
              <p:cNvSpPr>
                <a:spLocks/>
              </p:cNvSpPr>
              <p:nvPr/>
            </p:nvSpPr>
            <p:spPr>
              <a:xfrm>
                <a:off x="1972348" y="11675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4" name="Freeform: Shape 903">
                <a:extLst>
                  <a:ext uri="{FF2B5EF4-FFF2-40B4-BE49-F238E27FC236}">
                    <a16:creationId xmlns:a16="http://schemas.microsoft.com/office/drawing/2014/main" id="{1129D4D1-23D4-CAF6-F01D-18628CFBB061}"/>
                  </a:ext>
                </a:extLst>
              </p:cNvPr>
              <p:cNvSpPr>
                <a:spLocks/>
              </p:cNvSpPr>
              <p:nvPr/>
            </p:nvSpPr>
            <p:spPr>
              <a:xfrm>
                <a:off x="1629162" y="202583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05" name="Freeform: Shape 904">
                <a:extLst>
                  <a:ext uri="{FF2B5EF4-FFF2-40B4-BE49-F238E27FC236}">
                    <a16:creationId xmlns:a16="http://schemas.microsoft.com/office/drawing/2014/main" id="{BBACD8D5-2335-DC5E-E646-C2ACC9CF22B5}"/>
                  </a:ext>
                </a:extLst>
              </p:cNvPr>
              <p:cNvSpPr>
                <a:spLocks/>
              </p:cNvSpPr>
              <p:nvPr/>
            </p:nvSpPr>
            <p:spPr>
              <a:xfrm>
                <a:off x="1709934" y="208231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6" name="Freeform: Shape 905">
                <a:extLst>
                  <a:ext uri="{FF2B5EF4-FFF2-40B4-BE49-F238E27FC236}">
                    <a16:creationId xmlns:a16="http://schemas.microsoft.com/office/drawing/2014/main" id="{C8506BD8-2921-47B5-9F26-1C799C3EA617}"/>
                  </a:ext>
                </a:extLst>
              </p:cNvPr>
              <p:cNvSpPr>
                <a:spLocks/>
              </p:cNvSpPr>
              <p:nvPr/>
            </p:nvSpPr>
            <p:spPr>
              <a:xfrm>
                <a:off x="1495336" y="19542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7" name="Freeform: Shape 906">
                <a:extLst>
                  <a:ext uri="{FF2B5EF4-FFF2-40B4-BE49-F238E27FC236}">
                    <a16:creationId xmlns:a16="http://schemas.microsoft.com/office/drawing/2014/main" id="{EA9A1D40-C9D0-F02E-F230-0251A7E06FC7}"/>
                  </a:ext>
                </a:extLst>
              </p:cNvPr>
              <p:cNvSpPr>
                <a:spLocks/>
              </p:cNvSpPr>
              <p:nvPr/>
            </p:nvSpPr>
            <p:spPr>
              <a:xfrm>
                <a:off x="2317057" y="3545262"/>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0" y="11278"/>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08" name="Freeform: Shape 907">
                <a:extLst>
                  <a:ext uri="{FF2B5EF4-FFF2-40B4-BE49-F238E27FC236}">
                    <a16:creationId xmlns:a16="http://schemas.microsoft.com/office/drawing/2014/main" id="{729711B6-AEA4-EF24-41CE-CDC01C36C350}"/>
                  </a:ext>
                </a:extLst>
              </p:cNvPr>
              <p:cNvSpPr>
                <a:spLocks/>
              </p:cNvSpPr>
              <p:nvPr/>
            </p:nvSpPr>
            <p:spPr>
              <a:xfrm>
                <a:off x="2364778" y="324693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09" name="Freeform: Shape 908">
                <a:extLst>
                  <a:ext uri="{FF2B5EF4-FFF2-40B4-BE49-F238E27FC236}">
                    <a16:creationId xmlns:a16="http://schemas.microsoft.com/office/drawing/2014/main" id="{9686F0E6-3FA6-08C5-FDBD-FBD123B49303}"/>
                  </a:ext>
                </a:extLst>
              </p:cNvPr>
              <p:cNvSpPr>
                <a:spLocks/>
              </p:cNvSpPr>
              <p:nvPr/>
            </p:nvSpPr>
            <p:spPr>
              <a:xfrm>
                <a:off x="2707773" y="33399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0" name="Freeform: Shape 909">
                <a:extLst>
                  <a:ext uri="{FF2B5EF4-FFF2-40B4-BE49-F238E27FC236}">
                    <a16:creationId xmlns:a16="http://schemas.microsoft.com/office/drawing/2014/main" id="{1AFB718D-2A96-DD3C-766E-129B462EE52E}"/>
                  </a:ext>
                </a:extLst>
              </p:cNvPr>
              <p:cNvSpPr>
                <a:spLocks/>
              </p:cNvSpPr>
              <p:nvPr/>
            </p:nvSpPr>
            <p:spPr>
              <a:xfrm>
                <a:off x="3587788" y="285469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3" y="1466"/>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11" name="Freeform: Shape 910">
                <a:extLst>
                  <a:ext uri="{FF2B5EF4-FFF2-40B4-BE49-F238E27FC236}">
                    <a16:creationId xmlns:a16="http://schemas.microsoft.com/office/drawing/2014/main" id="{4A5F780D-52CC-0663-2D0B-100955096D36}"/>
                  </a:ext>
                </a:extLst>
              </p:cNvPr>
              <p:cNvSpPr>
                <a:spLocks/>
              </p:cNvSpPr>
              <p:nvPr/>
            </p:nvSpPr>
            <p:spPr>
              <a:xfrm>
                <a:off x="3221265" y="24902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2" name="Freeform: Shape 911">
                <a:extLst>
                  <a:ext uri="{FF2B5EF4-FFF2-40B4-BE49-F238E27FC236}">
                    <a16:creationId xmlns:a16="http://schemas.microsoft.com/office/drawing/2014/main" id="{9A000457-4FF0-A568-43B1-A7612617FECE}"/>
                  </a:ext>
                </a:extLst>
              </p:cNvPr>
              <p:cNvSpPr>
                <a:spLocks/>
              </p:cNvSpPr>
              <p:nvPr/>
            </p:nvSpPr>
            <p:spPr>
              <a:xfrm rot="-1652943">
                <a:off x="3273803" y="2464400"/>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913" name="Freeform: Shape 912">
                <a:extLst>
                  <a:ext uri="{FF2B5EF4-FFF2-40B4-BE49-F238E27FC236}">
                    <a16:creationId xmlns:a16="http://schemas.microsoft.com/office/drawing/2014/main" id="{56945B40-9C72-51ED-9645-77E284E0333B}"/>
                  </a:ext>
                </a:extLst>
              </p:cNvPr>
              <p:cNvSpPr>
                <a:spLocks/>
              </p:cNvSpPr>
              <p:nvPr/>
            </p:nvSpPr>
            <p:spPr>
              <a:xfrm>
                <a:off x="6578161" y="121230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4" name="Freeform: Shape 913">
                <a:extLst>
                  <a:ext uri="{FF2B5EF4-FFF2-40B4-BE49-F238E27FC236}">
                    <a16:creationId xmlns:a16="http://schemas.microsoft.com/office/drawing/2014/main" id="{F4A0D422-5FB4-8718-190B-F30CBCEBC832}"/>
                  </a:ext>
                </a:extLst>
              </p:cNvPr>
              <p:cNvSpPr>
                <a:spLocks/>
              </p:cNvSpPr>
              <p:nvPr/>
            </p:nvSpPr>
            <p:spPr>
              <a:xfrm>
                <a:off x="7982242" y="11161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5" name="Freeform: Shape 914">
                <a:extLst>
                  <a:ext uri="{FF2B5EF4-FFF2-40B4-BE49-F238E27FC236}">
                    <a16:creationId xmlns:a16="http://schemas.microsoft.com/office/drawing/2014/main" id="{1E92D4EB-CC18-6C14-80FA-870328B395CB}"/>
                  </a:ext>
                </a:extLst>
              </p:cNvPr>
              <p:cNvSpPr>
                <a:spLocks/>
              </p:cNvSpPr>
              <p:nvPr/>
            </p:nvSpPr>
            <p:spPr>
              <a:xfrm>
                <a:off x="8833777" y="135355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6" name="Freeform: Shape 915">
                <a:extLst>
                  <a:ext uri="{FF2B5EF4-FFF2-40B4-BE49-F238E27FC236}">
                    <a16:creationId xmlns:a16="http://schemas.microsoft.com/office/drawing/2014/main" id="{21C0C07F-5A1A-D503-0975-BFA5DC5F615B}"/>
                  </a:ext>
                </a:extLst>
              </p:cNvPr>
              <p:cNvSpPr>
                <a:spLocks/>
              </p:cNvSpPr>
              <p:nvPr/>
            </p:nvSpPr>
            <p:spPr>
              <a:xfrm>
                <a:off x="8810345" y="17129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7" name="Freeform: Shape 916">
                <a:extLst>
                  <a:ext uri="{FF2B5EF4-FFF2-40B4-BE49-F238E27FC236}">
                    <a16:creationId xmlns:a16="http://schemas.microsoft.com/office/drawing/2014/main" id="{97476B09-CEC5-102B-F1DE-C055FCA7135C}"/>
                  </a:ext>
                </a:extLst>
              </p:cNvPr>
              <p:cNvSpPr>
                <a:spLocks/>
              </p:cNvSpPr>
              <p:nvPr/>
            </p:nvSpPr>
            <p:spPr>
              <a:xfrm>
                <a:off x="9064186" y="169645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18" name="Freeform: Shape 917">
                <a:extLst>
                  <a:ext uri="{FF2B5EF4-FFF2-40B4-BE49-F238E27FC236}">
                    <a16:creationId xmlns:a16="http://schemas.microsoft.com/office/drawing/2014/main" id="{EC9CC187-4F60-1587-9282-29FD9FEAB2E2}"/>
                  </a:ext>
                </a:extLst>
              </p:cNvPr>
              <p:cNvSpPr>
                <a:spLocks/>
              </p:cNvSpPr>
              <p:nvPr/>
            </p:nvSpPr>
            <p:spPr>
              <a:xfrm rot="-1652943">
                <a:off x="9064128" y="1599471"/>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919" name="Freeform: Shape 918">
                <a:extLst>
                  <a:ext uri="{FF2B5EF4-FFF2-40B4-BE49-F238E27FC236}">
                    <a16:creationId xmlns:a16="http://schemas.microsoft.com/office/drawing/2014/main" id="{E07246B3-C153-96DC-A4F6-02FF7BEC68E7}"/>
                  </a:ext>
                </a:extLst>
              </p:cNvPr>
              <p:cNvSpPr>
                <a:spLocks/>
              </p:cNvSpPr>
              <p:nvPr/>
            </p:nvSpPr>
            <p:spPr>
              <a:xfrm rot="-1652943">
                <a:off x="9202264" y="1058638"/>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920" name="Freeform: Shape 919">
                <a:extLst>
                  <a:ext uri="{FF2B5EF4-FFF2-40B4-BE49-F238E27FC236}">
                    <a16:creationId xmlns:a16="http://schemas.microsoft.com/office/drawing/2014/main" id="{6B41B175-1C22-3E51-CD30-11D4829963AB}"/>
                  </a:ext>
                </a:extLst>
              </p:cNvPr>
              <p:cNvSpPr>
                <a:spLocks/>
              </p:cNvSpPr>
              <p:nvPr/>
            </p:nvSpPr>
            <p:spPr>
              <a:xfrm>
                <a:off x="9520243" y="954176"/>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562"/>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1" name="Freeform: Shape 920">
                <a:extLst>
                  <a:ext uri="{FF2B5EF4-FFF2-40B4-BE49-F238E27FC236}">
                    <a16:creationId xmlns:a16="http://schemas.microsoft.com/office/drawing/2014/main" id="{BEE37CFA-EA2C-1AE7-AF3A-7C1647FA13E9}"/>
                  </a:ext>
                </a:extLst>
              </p:cNvPr>
              <p:cNvSpPr>
                <a:spLocks/>
              </p:cNvSpPr>
              <p:nvPr/>
            </p:nvSpPr>
            <p:spPr>
              <a:xfrm>
                <a:off x="10238333" y="13324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2" name="Freeform: Shape 921">
                <a:extLst>
                  <a:ext uri="{FF2B5EF4-FFF2-40B4-BE49-F238E27FC236}">
                    <a16:creationId xmlns:a16="http://schemas.microsoft.com/office/drawing/2014/main" id="{7DE21A4B-DFC2-B672-5066-BB254E09C1D6}"/>
                  </a:ext>
                </a:extLst>
              </p:cNvPr>
              <p:cNvSpPr>
                <a:spLocks/>
              </p:cNvSpPr>
              <p:nvPr/>
            </p:nvSpPr>
            <p:spPr>
              <a:xfrm>
                <a:off x="10404259" y="193363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23" name="Freeform: Shape 922">
                <a:extLst>
                  <a:ext uri="{FF2B5EF4-FFF2-40B4-BE49-F238E27FC236}">
                    <a16:creationId xmlns:a16="http://schemas.microsoft.com/office/drawing/2014/main" id="{E3822AF9-2721-EF74-AC4D-6766138CD9F4}"/>
                  </a:ext>
                </a:extLst>
              </p:cNvPr>
              <p:cNvSpPr>
                <a:spLocks/>
              </p:cNvSpPr>
              <p:nvPr/>
            </p:nvSpPr>
            <p:spPr>
              <a:xfrm>
                <a:off x="10234809" y="244636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4" name="Freeform: Shape 923">
                <a:extLst>
                  <a:ext uri="{FF2B5EF4-FFF2-40B4-BE49-F238E27FC236}">
                    <a16:creationId xmlns:a16="http://schemas.microsoft.com/office/drawing/2014/main" id="{53E73FA7-FFAF-2D8B-E12F-65B66BDD020D}"/>
                  </a:ext>
                </a:extLst>
              </p:cNvPr>
              <p:cNvSpPr>
                <a:spLocks/>
              </p:cNvSpPr>
              <p:nvPr/>
            </p:nvSpPr>
            <p:spPr>
              <a:xfrm>
                <a:off x="9554152" y="267153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5" name="Freeform: Shape 924">
                <a:extLst>
                  <a:ext uri="{FF2B5EF4-FFF2-40B4-BE49-F238E27FC236}">
                    <a16:creationId xmlns:a16="http://schemas.microsoft.com/office/drawing/2014/main" id="{930E8E4B-105D-AA39-15B0-B27C1E3658BB}"/>
                  </a:ext>
                </a:extLst>
              </p:cNvPr>
              <p:cNvSpPr>
                <a:spLocks/>
              </p:cNvSpPr>
              <p:nvPr/>
            </p:nvSpPr>
            <p:spPr>
              <a:xfrm>
                <a:off x="9493097" y="28542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26" name="Freeform: Shape 925">
                <a:extLst>
                  <a:ext uri="{FF2B5EF4-FFF2-40B4-BE49-F238E27FC236}">
                    <a16:creationId xmlns:a16="http://schemas.microsoft.com/office/drawing/2014/main" id="{DAE78521-F64A-CE1C-E1CC-48E0F344575D}"/>
                  </a:ext>
                </a:extLst>
              </p:cNvPr>
              <p:cNvSpPr>
                <a:spLocks/>
              </p:cNvSpPr>
              <p:nvPr/>
            </p:nvSpPr>
            <p:spPr>
              <a:xfrm>
                <a:off x="10313771" y="3349428"/>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1"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27" name="Freeform: Shape 926">
                <a:extLst>
                  <a:ext uri="{FF2B5EF4-FFF2-40B4-BE49-F238E27FC236}">
                    <a16:creationId xmlns:a16="http://schemas.microsoft.com/office/drawing/2014/main" id="{76DF8A56-D35C-428C-9E01-8D42757D564E}"/>
                  </a:ext>
                </a:extLst>
              </p:cNvPr>
              <p:cNvSpPr>
                <a:spLocks/>
              </p:cNvSpPr>
              <p:nvPr/>
            </p:nvSpPr>
            <p:spPr>
              <a:xfrm>
                <a:off x="10431595" y="3398196"/>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8" name="Freeform: Shape 927">
                <a:extLst>
                  <a:ext uri="{FF2B5EF4-FFF2-40B4-BE49-F238E27FC236}">
                    <a16:creationId xmlns:a16="http://schemas.microsoft.com/office/drawing/2014/main" id="{4A0F68B7-2930-74AD-2560-258CF37BCFA0}"/>
                  </a:ext>
                </a:extLst>
              </p:cNvPr>
              <p:cNvSpPr>
                <a:spLocks/>
              </p:cNvSpPr>
              <p:nvPr/>
            </p:nvSpPr>
            <p:spPr>
              <a:xfrm>
                <a:off x="9257353" y="27055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29" name="Freeform: Shape 928">
                <a:extLst>
                  <a:ext uri="{FF2B5EF4-FFF2-40B4-BE49-F238E27FC236}">
                    <a16:creationId xmlns:a16="http://schemas.microsoft.com/office/drawing/2014/main" id="{FA1E2471-5D84-6812-4DB3-60A721ADE939}"/>
                  </a:ext>
                </a:extLst>
              </p:cNvPr>
              <p:cNvSpPr>
                <a:spLocks/>
              </p:cNvSpPr>
              <p:nvPr/>
            </p:nvSpPr>
            <p:spPr>
              <a:xfrm>
                <a:off x="9431470" y="310787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30" name="Freeform: Shape 929">
                <a:extLst>
                  <a:ext uri="{FF2B5EF4-FFF2-40B4-BE49-F238E27FC236}">
                    <a16:creationId xmlns:a16="http://schemas.microsoft.com/office/drawing/2014/main" id="{26FB8B7B-5DBE-65A4-143B-F56A02D26D3E}"/>
                  </a:ext>
                </a:extLst>
              </p:cNvPr>
              <p:cNvSpPr>
                <a:spLocks/>
              </p:cNvSpPr>
              <p:nvPr/>
            </p:nvSpPr>
            <p:spPr>
              <a:xfrm>
                <a:off x="9520815" y="326141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31" name="Freeform: Shape 930">
                <a:extLst>
                  <a:ext uri="{FF2B5EF4-FFF2-40B4-BE49-F238E27FC236}">
                    <a16:creationId xmlns:a16="http://schemas.microsoft.com/office/drawing/2014/main" id="{8D14E965-52E5-B482-DD00-1E1C37F0FC85}"/>
                  </a:ext>
                </a:extLst>
              </p:cNvPr>
              <p:cNvSpPr>
                <a:spLocks/>
              </p:cNvSpPr>
              <p:nvPr/>
            </p:nvSpPr>
            <p:spPr>
              <a:xfrm>
                <a:off x="9830758" y="3540690"/>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562"/>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932" name="Freeform: Shape 931">
                <a:extLst>
                  <a:ext uri="{FF2B5EF4-FFF2-40B4-BE49-F238E27FC236}">
                    <a16:creationId xmlns:a16="http://schemas.microsoft.com/office/drawing/2014/main" id="{20139412-B1D0-AB55-788B-4AF9F4E16E0B}"/>
                  </a:ext>
                </a:extLst>
              </p:cNvPr>
              <p:cNvSpPr>
                <a:spLocks/>
              </p:cNvSpPr>
              <p:nvPr/>
            </p:nvSpPr>
            <p:spPr>
              <a:xfrm>
                <a:off x="9922294" y="35590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33" name="Freeform: Shape 932">
                <a:extLst>
                  <a:ext uri="{FF2B5EF4-FFF2-40B4-BE49-F238E27FC236}">
                    <a16:creationId xmlns:a16="http://schemas.microsoft.com/office/drawing/2014/main" id="{28DA90A5-9E64-00B5-0033-6B964F2AEBB9}"/>
                  </a:ext>
                </a:extLst>
              </p:cNvPr>
              <p:cNvSpPr>
                <a:spLocks/>
              </p:cNvSpPr>
              <p:nvPr/>
            </p:nvSpPr>
            <p:spPr>
              <a:xfrm>
                <a:off x="10114699" y="34016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34" name="Freeform: Shape 933">
                <a:extLst>
                  <a:ext uri="{FF2B5EF4-FFF2-40B4-BE49-F238E27FC236}">
                    <a16:creationId xmlns:a16="http://schemas.microsoft.com/office/drawing/2014/main" id="{F45F606C-3CC8-C839-7400-DBE7F288547A}"/>
                  </a:ext>
                </a:extLst>
              </p:cNvPr>
              <p:cNvSpPr>
                <a:spLocks/>
              </p:cNvSpPr>
              <p:nvPr/>
            </p:nvSpPr>
            <p:spPr>
              <a:xfrm>
                <a:off x="10479982" y="300957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35" name="Freeform: Shape 934">
                <a:extLst>
                  <a:ext uri="{FF2B5EF4-FFF2-40B4-BE49-F238E27FC236}">
                    <a16:creationId xmlns:a16="http://schemas.microsoft.com/office/drawing/2014/main" id="{B0271546-E64A-EE99-3A9B-153D39A5C7A7}"/>
                  </a:ext>
                </a:extLst>
              </p:cNvPr>
              <p:cNvSpPr>
                <a:spLocks/>
              </p:cNvSpPr>
              <p:nvPr/>
            </p:nvSpPr>
            <p:spPr>
              <a:xfrm>
                <a:off x="10601426" y="2785453"/>
                <a:ext cx="16274" cy="15410"/>
              </a:xfrm>
              <a:custGeom>
                <a:avLst/>
                <a:gdLst>
                  <a:gd name="connsiteX0" fmla="*/ 15424 w 16274"/>
                  <a:gd name="connsiteY0" fmla="*/ 4134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36" name="Freeform: Shape 935">
                <a:extLst>
                  <a:ext uri="{FF2B5EF4-FFF2-40B4-BE49-F238E27FC236}">
                    <a16:creationId xmlns:a16="http://schemas.microsoft.com/office/drawing/2014/main" id="{2CD4CC39-1472-0AF7-2E0E-056FE432A639}"/>
                  </a:ext>
                </a:extLst>
              </p:cNvPr>
              <p:cNvSpPr>
                <a:spLocks/>
              </p:cNvSpPr>
              <p:nvPr/>
            </p:nvSpPr>
            <p:spPr>
              <a:xfrm>
                <a:off x="10152799" y="36306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37" name="Freeform: Shape 936">
                <a:extLst>
                  <a:ext uri="{FF2B5EF4-FFF2-40B4-BE49-F238E27FC236}">
                    <a16:creationId xmlns:a16="http://schemas.microsoft.com/office/drawing/2014/main" id="{82693E7C-CA8D-DEE3-2120-D5030EA30976}"/>
                  </a:ext>
                </a:extLst>
              </p:cNvPr>
              <p:cNvSpPr>
                <a:spLocks/>
              </p:cNvSpPr>
              <p:nvPr/>
            </p:nvSpPr>
            <p:spPr>
              <a:xfrm rot="-1652943">
                <a:off x="10049583" y="3847929"/>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938" name="Freeform: Shape 937">
                <a:extLst>
                  <a:ext uri="{FF2B5EF4-FFF2-40B4-BE49-F238E27FC236}">
                    <a16:creationId xmlns:a16="http://schemas.microsoft.com/office/drawing/2014/main" id="{7C4D107B-06E2-D6E5-C26D-81585E797C05}"/>
                  </a:ext>
                </a:extLst>
              </p:cNvPr>
              <p:cNvSpPr>
                <a:spLocks/>
              </p:cNvSpPr>
              <p:nvPr/>
            </p:nvSpPr>
            <p:spPr>
              <a:xfrm>
                <a:off x="9806279" y="408456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39" name="Freeform: Shape 938">
                <a:extLst>
                  <a:ext uri="{FF2B5EF4-FFF2-40B4-BE49-F238E27FC236}">
                    <a16:creationId xmlns:a16="http://schemas.microsoft.com/office/drawing/2014/main" id="{F4963D39-F10A-83CB-2944-FFA297828A21}"/>
                  </a:ext>
                </a:extLst>
              </p:cNvPr>
              <p:cNvSpPr>
                <a:spLocks/>
              </p:cNvSpPr>
              <p:nvPr/>
            </p:nvSpPr>
            <p:spPr>
              <a:xfrm>
                <a:off x="10176802" y="431554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0" name="Freeform: Shape 939">
                <a:extLst>
                  <a:ext uri="{FF2B5EF4-FFF2-40B4-BE49-F238E27FC236}">
                    <a16:creationId xmlns:a16="http://schemas.microsoft.com/office/drawing/2014/main" id="{D1548236-3BE4-0F68-90B0-F2CB5568668E}"/>
                  </a:ext>
                </a:extLst>
              </p:cNvPr>
              <p:cNvSpPr>
                <a:spLocks/>
              </p:cNvSpPr>
              <p:nvPr/>
            </p:nvSpPr>
            <p:spPr>
              <a:xfrm>
                <a:off x="10452360" y="404837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1" name="Freeform: Shape 940">
                <a:extLst>
                  <a:ext uri="{FF2B5EF4-FFF2-40B4-BE49-F238E27FC236}">
                    <a16:creationId xmlns:a16="http://schemas.microsoft.com/office/drawing/2014/main" id="{47B9063A-1674-EFCA-689F-19053ADA50EF}"/>
                  </a:ext>
                </a:extLst>
              </p:cNvPr>
              <p:cNvSpPr>
                <a:spLocks/>
              </p:cNvSpPr>
              <p:nvPr/>
            </p:nvSpPr>
            <p:spPr>
              <a:xfrm>
                <a:off x="10427976" y="324693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2" y="12706"/>
                      <a:pt x="851" y="11277"/>
                    </a:cubicBezTo>
                    <a:cubicBezTo>
                      <a:pt x="-2484"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2" name="Freeform: Shape 941">
                <a:extLst>
                  <a:ext uri="{FF2B5EF4-FFF2-40B4-BE49-F238E27FC236}">
                    <a16:creationId xmlns:a16="http://schemas.microsoft.com/office/drawing/2014/main" id="{31433761-4F74-7499-E410-CCF49B9249DD}"/>
                  </a:ext>
                </a:extLst>
              </p:cNvPr>
              <p:cNvSpPr>
                <a:spLocks/>
              </p:cNvSpPr>
              <p:nvPr/>
            </p:nvSpPr>
            <p:spPr>
              <a:xfrm>
                <a:off x="10539133" y="26445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3" name="Freeform: Shape 942">
                <a:extLst>
                  <a:ext uri="{FF2B5EF4-FFF2-40B4-BE49-F238E27FC236}">
                    <a16:creationId xmlns:a16="http://schemas.microsoft.com/office/drawing/2014/main" id="{6D686F7B-1924-77F8-0070-1F9F1E2C4A82}"/>
                  </a:ext>
                </a:extLst>
              </p:cNvPr>
              <p:cNvSpPr>
                <a:spLocks/>
              </p:cNvSpPr>
              <p:nvPr/>
            </p:nvSpPr>
            <p:spPr>
              <a:xfrm>
                <a:off x="10639621" y="20281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4" name="Freeform: Shape 943">
                <a:extLst>
                  <a:ext uri="{FF2B5EF4-FFF2-40B4-BE49-F238E27FC236}">
                    <a16:creationId xmlns:a16="http://schemas.microsoft.com/office/drawing/2014/main" id="{9D4B4A54-0850-8165-B0C0-203B62408169}"/>
                  </a:ext>
                </a:extLst>
              </p:cNvPr>
              <p:cNvSpPr>
                <a:spLocks/>
              </p:cNvSpPr>
              <p:nvPr/>
            </p:nvSpPr>
            <p:spPr>
              <a:xfrm>
                <a:off x="10718393" y="14922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5" name="Freeform: Shape 944">
                <a:extLst>
                  <a:ext uri="{FF2B5EF4-FFF2-40B4-BE49-F238E27FC236}">
                    <a16:creationId xmlns:a16="http://schemas.microsoft.com/office/drawing/2014/main" id="{B3F35628-EFD4-A310-5336-61020327BC5F}"/>
                  </a:ext>
                </a:extLst>
              </p:cNvPr>
              <p:cNvSpPr>
                <a:spLocks/>
              </p:cNvSpPr>
              <p:nvPr/>
            </p:nvSpPr>
            <p:spPr>
              <a:xfrm>
                <a:off x="10306246" y="9847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6" name="Freeform: Shape 945">
                <a:extLst>
                  <a:ext uri="{FF2B5EF4-FFF2-40B4-BE49-F238E27FC236}">
                    <a16:creationId xmlns:a16="http://schemas.microsoft.com/office/drawing/2014/main" id="{586210EC-4C3E-D6C5-C4C0-9991274FDBD5}"/>
                  </a:ext>
                </a:extLst>
              </p:cNvPr>
              <p:cNvSpPr>
                <a:spLocks/>
              </p:cNvSpPr>
              <p:nvPr/>
            </p:nvSpPr>
            <p:spPr>
              <a:xfrm>
                <a:off x="8594509" y="104399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7" name="Freeform: Shape 946">
                <a:extLst>
                  <a:ext uri="{FF2B5EF4-FFF2-40B4-BE49-F238E27FC236}">
                    <a16:creationId xmlns:a16="http://schemas.microsoft.com/office/drawing/2014/main" id="{A0C68F52-6326-D6B1-3D8A-51283EFA9AA7}"/>
                  </a:ext>
                </a:extLst>
              </p:cNvPr>
              <p:cNvSpPr>
                <a:spLocks/>
              </p:cNvSpPr>
              <p:nvPr/>
            </p:nvSpPr>
            <p:spPr>
              <a:xfrm>
                <a:off x="8012817" y="128936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48" name="Freeform: Shape 947">
                <a:extLst>
                  <a:ext uri="{FF2B5EF4-FFF2-40B4-BE49-F238E27FC236}">
                    <a16:creationId xmlns:a16="http://schemas.microsoft.com/office/drawing/2014/main" id="{FCB8B279-68F1-94BF-2F9D-96BA96DB4DB7}"/>
                  </a:ext>
                </a:extLst>
              </p:cNvPr>
              <p:cNvSpPr>
                <a:spLocks/>
              </p:cNvSpPr>
              <p:nvPr/>
            </p:nvSpPr>
            <p:spPr>
              <a:xfrm>
                <a:off x="7017931" y="106828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949" name="Freeform: Shape 948">
                <a:extLst>
                  <a:ext uri="{FF2B5EF4-FFF2-40B4-BE49-F238E27FC236}">
                    <a16:creationId xmlns:a16="http://schemas.microsoft.com/office/drawing/2014/main" id="{9820ABA2-A1F9-6D6B-BDF2-65DAA78AAF89}"/>
                  </a:ext>
                </a:extLst>
              </p:cNvPr>
              <p:cNvSpPr>
                <a:spLocks/>
              </p:cNvSpPr>
              <p:nvPr/>
            </p:nvSpPr>
            <p:spPr>
              <a:xfrm>
                <a:off x="6328225" y="9271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0" name="Freeform: Shape 949">
                <a:extLst>
                  <a:ext uri="{FF2B5EF4-FFF2-40B4-BE49-F238E27FC236}">
                    <a16:creationId xmlns:a16="http://schemas.microsoft.com/office/drawing/2014/main" id="{4F4FE05F-8442-3C66-0090-C0A5EA998E46}"/>
                  </a:ext>
                </a:extLst>
              </p:cNvPr>
              <p:cNvSpPr>
                <a:spLocks/>
              </p:cNvSpPr>
              <p:nvPr/>
            </p:nvSpPr>
            <p:spPr>
              <a:xfrm>
                <a:off x="5982277" y="9170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51" name="Freeform: Shape 950">
                <a:extLst>
                  <a:ext uri="{FF2B5EF4-FFF2-40B4-BE49-F238E27FC236}">
                    <a16:creationId xmlns:a16="http://schemas.microsoft.com/office/drawing/2014/main" id="{2A8CAA28-95F8-646D-F5FD-61835413D4AD}"/>
                  </a:ext>
                </a:extLst>
              </p:cNvPr>
              <p:cNvSpPr>
                <a:spLocks/>
              </p:cNvSpPr>
              <p:nvPr/>
            </p:nvSpPr>
            <p:spPr>
              <a:xfrm>
                <a:off x="5429256" y="11859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2" name="Freeform: Shape 951">
                <a:extLst>
                  <a:ext uri="{FF2B5EF4-FFF2-40B4-BE49-F238E27FC236}">
                    <a16:creationId xmlns:a16="http://schemas.microsoft.com/office/drawing/2014/main" id="{51F1B81E-6963-538C-B0ED-6AAA3A3F1B9D}"/>
                  </a:ext>
                </a:extLst>
              </p:cNvPr>
              <p:cNvSpPr>
                <a:spLocks/>
              </p:cNvSpPr>
              <p:nvPr/>
            </p:nvSpPr>
            <p:spPr>
              <a:xfrm>
                <a:off x="5829877" y="165997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3" name="Freeform: Shape 952">
                <a:extLst>
                  <a:ext uri="{FF2B5EF4-FFF2-40B4-BE49-F238E27FC236}">
                    <a16:creationId xmlns:a16="http://schemas.microsoft.com/office/drawing/2014/main" id="{E2493D05-CA83-D9D0-BA1D-89211C4FFC45}"/>
                  </a:ext>
                </a:extLst>
              </p:cNvPr>
              <p:cNvSpPr>
                <a:spLocks/>
              </p:cNvSpPr>
              <p:nvPr/>
            </p:nvSpPr>
            <p:spPr>
              <a:xfrm>
                <a:off x="5769298" y="171693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4" name="Freeform: Shape 953">
                <a:extLst>
                  <a:ext uri="{FF2B5EF4-FFF2-40B4-BE49-F238E27FC236}">
                    <a16:creationId xmlns:a16="http://schemas.microsoft.com/office/drawing/2014/main" id="{D6A57450-F763-CE91-94F6-087F30E5A438}"/>
                  </a:ext>
                </a:extLst>
              </p:cNvPr>
              <p:cNvSpPr>
                <a:spLocks/>
              </p:cNvSpPr>
              <p:nvPr/>
            </p:nvSpPr>
            <p:spPr>
              <a:xfrm>
                <a:off x="4627632" y="16752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5" name="Freeform: Shape 954">
                <a:extLst>
                  <a:ext uri="{FF2B5EF4-FFF2-40B4-BE49-F238E27FC236}">
                    <a16:creationId xmlns:a16="http://schemas.microsoft.com/office/drawing/2014/main" id="{BB450C60-6EAA-BDF7-916D-36D503BCB4D2}"/>
                  </a:ext>
                </a:extLst>
              </p:cNvPr>
              <p:cNvSpPr>
                <a:spLocks/>
              </p:cNvSpPr>
              <p:nvPr/>
            </p:nvSpPr>
            <p:spPr>
              <a:xfrm>
                <a:off x="4355312" y="17980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519"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6" name="Freeform: Shape 955">
                <a:extLst>
                  <a:ext uri="{FF2B5EF4-FFF2-40B4-BE49-F238E27FC236}">
                    <a16:creationId xmlns:a16="http://schemas.microsoft.com/office/drawing/2014/main" id="{ECAD1601-96EB-F0A5-C601-00600D541791}"/>
                  </a:ext>
                </a:extLst>
              </p:cNvPr>
              <p:cNvSpPr>
                <a:spLocks/>
              </p:cNvSpPr>
              <p:nvPr/>
            </p:nvSpPr>
            <p:spPr>
              <a:xfrm>
                <a:off x="2365444" y="270820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7" name="Freeform: Shape 956">
                <a:extLst>
                  <a:ext uri="{FF2B5EF4-FFF2-40B4-BE49-F238E27FC236}">
                    <a16:creationId xmlns:a16="http://schemas.microsoft.com/office/drawing/2014/main" id="{D5866444-DD52-3512-AF9E-7B5280637235}"/>
                  </a:ext>
                </a:extLst>
              </p:cNvPr>
              <p:cNvSpPr>
                <a:spLocks/>
              </p:cNvSpPr>
              <p:nvPr/>
            </p:nvSpPr>
            <p:spPr>
              <a:xfrm>
                <a:off x="1993684" y="26465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58" name="Freeform: Shape 957">
                <a:extLst>
                  <a:ext uri="{FF2B5EF4-FFF2-40B4-BE49-F238E27FC236}">
                    <a16:creationId xmlns:a16="http://schemas.microsoft.com/office/drawing/2014/main" id="{AC3FC895-E006-8CCC-C8DC-4D3BB65191CE}"/>
                  </a:ext>
                </a:extLst>
              </p:cNvPr>
              <p:cNvSpPr>
                <a:spLocks/>
              </p:cNvSpPr>
              <p:nvPr/>
            </p:nvSpPr>
            <p:spPr>
              <a:xfrm>
                <a:off x="1581442" y="243636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59" name="Freeform: Shape 958">
                <a:extLst>
                  <a:ext uri="{FF2B5EF4-FFF2-40B4-BE49-F238E27FC236}">
                    <a16:creationId xmlns:a16="http://schemas.microsoft.com/office/drawing/2014/main" id="{740D757B-95D7-CE4F-F68C-0B760BB5BED8}"/>
                  </a:ext>
                </a:extLst>
              </p:cNvPr>
              <p:cNvSpPr>
                <a:spLocks/>
              </p:cNvSpPr>
              <p:nvPr/>
            </p:nvSpPr>
            <p:spPr>
              <a:xfrm>
                <a:off x="1540008" y="181485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0" name="Freeform: Shape 959">
                <a:extLst>
                  <a:ext uri="{FF2B5EF4-FFF2-40B4-BE49-F238E27FC236}">
                    <a16:creationId xmlns:a16="http://schemas.microsoft.com/office/drawing/2014/main" id="{503961D5-24E0-2310-1425-50DBAC429C76}"/>
                  </a:ext>
                </a:extLst>
              </p:cNvPr>
              <p:cNvSpPr>
                <a:spLocks/>
              </p:cNvSpPr>
              <p:nvPr/>
            </p:nvSpPr>
            <p:spPr>
              <a:xfrm>
                <a:off x="1537341" y="12681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1" name="Freeform: Shape 960">
                <a:extLst>
                  <a:ext uri="{FF2B5EF4-FFF2-40B4-BE49-F238E27FC236}">
                    <a16:creationId xmlns:a16="http://schemas.microsoft.com/office/drawing/2014/main" id="{45331D2E-9C03-FB67-F88B-48E9F4045657}"/>
                  </a:ext>
                </a:extLst>
              </p:cNvPr>
              <p:cNvSpPr>
                <a:spLocks/>
              </p:cNvSpPr>
              <p:nvPr/>
            </p:nvSpPr>
            <p:spPr>
              <a:xfrm>
                <a:off x="1485715" y="117782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2" name="Freeform: Shape 961">
                <a:extLst>
                  <a:ext uri="{FF2B5EF4-FFF2-40B4-BE49-F238E27FC236}">
                    <a16:creationId xmlns:a16="http://schemas.microsoft.com/office/drawing/2014/main" id="{9DC86F12-A6A6-E13D-55E0-29DA8F34944F}"/>
                  </a:ext>
                </a:extLst>
              </p:cNvPr>
              <p:cNvSpPr>
                <a:spLocks/>
              </p:cNvSpPr>
              <p:nvPr/>
            </p:nvSpPr>
            <p:spPr>
              <a:xfrm>
                <a:off x="2990475" y="243455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3" name="Freeform: Shape 962">
                <a:extLst>
                  <a:ext uri="{FF2B5EF4-FFF2-40B4-BE49-F238E27FC236}">
                    <a16:creationId xmlns:a16="http://schemas.microsoft.com/office/drawing/2014/main" id="{6BFA759C-100C-013D-6C7F-EE80D24B4284}"/>
                  </a:ext>
                </a:extLst>
              </p:cNvPr>
              <p:cNvSpPr>
                <a:spLocks/>
              </p:cNvSpPr>
              <p:nvPr/>
            </p:nvSpPr>
            <p:spPr>
              <a:xfrm>
                <a:off x="4926907" y="27874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7"/>
                    </a:cubicBezTo>
                    <a:cubicBezTo>
                      <a:pt x="-2483" y="4324"/>
                      <a:pt x="4565" y="-2343"/>
                      <a:pt x="11900"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64" name="Freeform: Shape 963">
                <a:extLst>
                  <a:ext uri="{FF2B5EF4-FFF2-40B4-BE49-F238E27FC236}">
                    <a16:creationId xmlns:a16="http://schemas.microsoft.com/office/drawing/2014/main" id="{15E5FD91-E7C2-EAC9-664E-6D2A9B8F3B06}"/>
                  </a:ext>
                </a:extLst>
              </p:cNvPr>
              <p:cNvSpPr>
                <a:spLocks/>
              </p:cNvSpPr>
              <p:nvPr/>
            </p:nvSpPr>
            <p:spPr>
              <a:xfrm>
                <a:off x="5730532" y="28331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65" name="Freeform: Shape 964">
                <a:extLst>
                  <a:ext uri="{FF2B5EF4-FFF2-40B4-BE49-F238E27FC236}">
                    <a16:creationId xmlns:a16="http://schemas.microsoft.com/office/drawing/2014/main" id="{F66DE776-E12D-50AA-D137-15E4A324ADA2}"/>
                  </a:ext>
                </a:extLst>
              </p:cNvPr>
              <p:cNvSpPr>
                <a:spLocks/>
              </p:cNvSpPr>
              <p:nvPr/>
            </p:nvSpPr>
            <p:spPr>
              <a:xfrm>
                <a:off x="6612451" y="287708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899"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66" name="Freeform: Shape 965">
                <a:extLst>
                  <a:ext uri="{FF2B5EF4-FFF2-40B4-BE49-F238E27FC236}">
                    <a16:creationId xmlns:a16="http://schemas.microsoft.com/office/drawing/2014/main" id="{9DF88D7D-8BF8-D72A-F366-F49127CA6701}"/>
                  </a:ext>
                </a:extLst>
              </p:cNvPr>
              <p:cNvSpPr>
                <a:spLocks/>
              </p:cNvSpPr>
              <p:nvPr/>
            </p:nvSpPr>
            <p:spPr>
              <a:xfrm>
                <a:off x="7490561" y="279726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5"/>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7" name="Freeform: Shape 966">
                <a:extLst>
                  <a:ext uri="{FF2B5EF4-FFF2-40B4-BE49-F238E27FC236}">
                    <a16:creationId xmlns:a16="http://schemas.microsoft.com/office/drawing/2014/main" id="{2208CC6B-25C2-3B98-C9EF-32B8CA0CA5A5}"/>
                  </a:ext>
                </a:extLst>
              </p:cNvPr>
              <p:cNvSpPr>
                <a:spLocks/>
              </p:cNvSpPr>
              <p:nvPr/>
            </p:nvSpPr>
            <p:spPr>
              <a:xfrm>
                <a:off x="7792980" y="306567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8" name="Freeform: Shape 967">
                <a:extLst>
                  <a:ext uri="{FF2B5EF4-FFF2-40B4-BE49-F238E27FC236}">
                    <a16:creationId xmlns:a16="http://schemas.microsoft.com/office/drawing/2014/main" id="{FA43E67E-521B-245F-C467-7547D3B3F6E2}"/>
                  </a:ext>
                </a:extLst>
              </p:cNvPr>
              <p:cNvSpPr>
                <a:spLocks/>
              </p:cNvSpPr>
              <p:nvPr/>
            </p:nvSpPr>
            <p:spPr>
              <a:xfrm>
                <a:off x="8055679" y="3612223"/>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1" y="11278"/>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69" name="Freeform: Shape 968">
                <a:extLst>
                  <a:ext uri="{FF2B5EF4-FFF2-40B4-BE49-F238E27FC236}">
                    <a16:creationId xmlns:a16="http://schemas.microsoft.com/office/drawing/2014/main" id="{4CFA251E-164C-F8F3-4DEB-AFA9BFB482BD}"/>
                  </a:ext>
                </a:extLst>
              </p:cNvPr>
              <p:cNvSpPr>
                <a:spLocks/>
              </p:cNvSpPr>
              <p:nvPr/>
            </p:nvSpPr>
            <p:spPr>
              <a:xfrm>
                <a:off x="8012912" y="3782911"/>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70" name="Freeform: Shape 969">
                <a:extLst>
                  <a:ext uri="{FF2B5EF4-FFF2-40B4-BE49-F238E27FC236}">
                    <a16:creationId xmlns:a16="http://schemas.microsoft.com/office/drawing/2014/main" id="{E929020B-795F-931E-1953-812CE4DEC1AE}"/>
                  </a:ext>
                </a:extLst>
              </p:cNvPr>
              <p:cNvSpPr>
                <a:spLocks/>
              </p:cNvSpPr>
              <p:nvPr/>
            </p:nvSpPr>
            <p:spPr>
              <a:xfrm>
                <a:off x="5526125" y="387816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71" name="Freeform: Shape 970">
                <a:extLst>
                  <a:ext uri="{FF2B5EF4-FFF2-40B4-BE49-F238E27FC236}">
                    <a16:creationId xmlns:a16="http://schemas.microsoft.com/office/drawing/2014/main" id="{BCEA4E77-5D62-DBDE-BB53-062F09545D74}"/>
                  </a:ext>
                </a:extLst>
              </p:cNvPr>
              <p:cNvSpPr>
                <a:spLocks/>
              </p:cNvSpPr>
              <p:nvPr/>
            </p:nvSpPr>
            <p:spPr>
              <a:xfrm>
                <a:off x="4761934" y="3900925"/>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72" name="Freeform: Shape 971">
                <a:extLst>
                  <a:ext uri="{FF2B5EF4-FFF2-40B4-BE49-F238E27FC236}">
                    <a16:creationId xmlns:a16="http://schemas.microsoft.com/office/drawing/2014/main" id="{17F7582B-6504-34A0-774C-E69CA13DE7BD}"/>
                  </a:ext>
                </a:extLst>
              </p:cNvPr>
              <p:cNvSpPr>
                <a:spLocks/>
              </p:cNvSpPr>
              <p:nvPr/>
            </p:nvSpPr>
            <p:spPr>
              <a:xfrm>
                <a:off x="4398746" y="391969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73" name="Freeform: Shape 972">
                <a:extLst>
                  <a:ext uri="{FF2B5EF4-FFF2-40B4-BE49-F238E27FC236}">
                    <a16:creationId xmlns:a16="http://schemas.microsoft.com/office/drawing/2014/main" id="{68C86ED5-F385-A26B-5E63-51AE134C7EC9}"/>
                  </a:ext>
                </a:extLst>
              </p:cNvPr>
              <p:cNvSpPr>
                <a:spLocks/>
              </p:cNvSpPr>
              <p:nvPr/>
            </p:nvSpPr>
            <p:spPr>
              <a:xfrm>
                <a:off x="3140303" y="2855652"/>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74" name="Freeform: Shape 973">
                <a:extLst>
                  <a:ext uri="{FF2B5EF4-FFF2-40B4-BE49-F238E27FC236}">
                    <a16:creationId xmlns:a16="http://schemas.microsoft.com/office/drawing/2014/main" id="{2F8F2236-BC6B-08D2-DA90-C6707B7A7CF1}"/>
                  </a:ext>
                </a:extLst>
              </p:cNvPr>
              <p:cNvSpPr>
                <a:spLocks/>
              </p:cNvSpPr>
              <p:nvPr/>
            </p:nvSpPr>
            <p:spPr>
              <a:xfrm>
                <a:off x="3314420" y="328227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75" name="Freeform: Shape 974">
                <a:extLst>
                  <a:ext uri="{FF2B5EF4-FFF2-40B4-BE49-F238E27FC236}">
                    <a16:creationId xmlns:a16="http://schemas.microsoft.com/office/drawing/2014/main" id="{6374BCCD-E017-1B00-41AA-32266C3A1951}"/>
                  </a:ext>
                </a:extLst>
              </p:cNvPr>
              <p:cNvSpPr>
                <a:spLocks/>
              </p:cNvSpPr>
              <p:nvPr/>
            </p:nvSpPr>
            <p:spPr>
              <a:xfrm>
                <a:off x="3854773" y="356850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76" name="Freeform: Shape 975">
                <a:extLst>
                  <a:ext uri="{FF2B5EF4-FFF2-40B4-BE49-F238E27FC236}">
                    <a16:creationId xmlns:a16="http://schemas.microsoft.com/office/drawing/2014/main" id="{4A4CAD04-63F2-2DB5-369D-BEF05EDA7D87}"/>
                  </a:ext>
                </a:extLst>
              </p:cNvPr>
              <p:cNvSpPr>
                <a:spLocks/>
              </p:cNvSpPr>
              <p:nvPr/>
            </p:nvSpPr>
            <p:spPr>
              <a:xfrm>
                <a:off x="4419225" y="369413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77" name="Freeform: Shape 976">
                <a:extLst>
                  <a:ext uri="{FF2B5EF4-FFF2-40B4-BE49-F238E27FC236}">
                    <a16:creationId xmlns:a16="http://schemas.microsoft.com/office/drawing/2014/main" id="{5B6F1D8C-C70C-B0A4-D59D-F5ECCC4AF4E8}"/>
                  </a:ext>
                </a:extLst>
              </p:cNvPr>
              <p:cNvSpPr>
                <a:spLocks/>
              </p:cNvSpPr>
              <p:nvPr/>
            </p:nvSpPr>
            <p:spPr>
              <a:xfrm>
                <a:off x="4850612" y="38417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519" y="1562"/>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978" name="Freeform: Shape 977">
                <a:extLst>
                  <a:ext uri="{FF2B5EF4-FFF2-40B4-BE49-F238E27FC236}">
                    <a16:creationId xmlns:a16="http://schemas.microsoft.com/office/drawing/2014/main" id="{B8A9ABEF-5DBD-5037-1202-79FD28D7D278}"/>
                  </a:ext>
                </a:extLst>
              </p:cNvPr>
              <p:cNvSpPr>
                <a:spLocks/>
              </p:cNvSpPr>
              <p:nvPr/>
            </p:nvSpPr>
            <p:spPr>
              <a:xfrm>
                <a:off x="4961292" y="432116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79" name="Freeform: Shape 978">
                <a:extLst>
                  <a:ext uri="{FF2B5EF4-FFF2-40B4-BE49-F238E27FC236}">
                    <a16:creationId xmlns:a16="http://schemas.microsoft.com/office/drawing/2014/main" id="{72FA10A9-46D2-9A0D-2396-56224983C25A}"/>
                  </a:ext>
                </a:extLst>
              </p:cNvPr>
              <p:cNvSpPr>
                <a:spLocks/>
              </p:cNvSpPr>
              <p:nvPr/>
            </p:nvSpPr>
            <p:spPr>
              <a:xfrm>
                <a:off x="5273808" y="45877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80" name="Freeform: Shape 979">
                <a:extLst>
                  <a:ext uri="{FF2B5EF4-FFF2-40B4-BE49-F238E27FC236}">
                    <a16:creationId xmlns:a16="http://schemas.microsoft.com/office/drawing/2014/main" id="{78FD05D3-8302-3BF1-C84B-B5E3E15CCB4B}"/>
                  </a:ext>
                </a:extLst>
              </p:cNvPr>
              <p:cNvSpPr>
                <a:spLocks/>
              </p:cNvSpPr>
              <p:nvPr/>
            </p:nvSpPr>
            <p:spPr>
              <a:xfrm>
                <a:off x="5955226" y="4765891"/>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1" name="Freeform: Shape 980">
                <a:extLst>
                  <a:ext uri="{FF2B5EF4-FFF2-40B4-BE49-F238E27FC236}">
                    <a16:creationId xmlns:a16="http://schemas.microsoft.com/office/drawing/2014/main" id="{9208BFA5-D158-2CEB-7A5C-7E5DF50EFFFB}"/>
                  </a:ext>
                </a:extLst>
              </p:cNvPr>
              <p:cNvSpPr>
                <a:spLocks/>
              </p:cNvSpPr>
              <p:nvPr/>
            </p:nvSpPr>
            <p:spPr>
              <a:xfrm>
                <a:off x="6213640" y="4887525"/>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982" name="Freeform: Shape 981">
                <a:extLst>
                  <a:ext uri="{FF2B5EF4-FFF2-40B4-BE49-F238E27FC236}">
                    <a16:creationId xmlns:a16="http://schemas.microsoft.com/office/drawing/2014/main" id="{60033385-527C-0569-FACC-2B0440B91347}"/>
                  </a:ext>
                </a:extLst>
              </p:cNvPr>
              <p:cNvSpPr>
                <a:spLocks/>
              </p:cNvSpPr>
              <p:nvPr/>
            </p:nvSpPr>
            <p:spPr>
              <a:xfrm>
                <a:off x="6714940" y="448176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3" name="Freeform: Shape 982">
                <a:extLst>
                  <a:ext uri="{FF2B5EF4-FFF2-40B4-BE49-F238E27FC236}">
                    <a16:creationId xmlns:a16="http://schemas.microsoft.com/office/drawing/2014/main" id="{BE332C49-88F0-51DF-71FC-AF7E4963F863}"/>
                  </a:ext>
                </a:extLst>
              </p:cNvPr>
              <p:cNvSpPr>
                <a:spLocks/>
              </p:cNvSpPr>
              <p:nvPr/>
            </p:nvSpPr>
            <p:spPr>
              <a:xfrm>
                <a:off x="6605593" y="4190200"/>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4" name="Freeform: Shape 983">
                <a:extLst>
                  <a:ext uri="{FF2B5EF4-FFF2-40B4-BE49-F238E27FC236}">
                    <a16:creationId xmlns:a16="http://schemas.microsoft.com/office/drawing/2014/main" id="{437603B3-1363-5776-04ED-288B55F383B8}"/>
                  </a:ext>
                </a:extLst>
              </p:cNvPr>
              <p:cNvSpPr>
                <a:spLocks/>
              </p:cNvSpPr>
              <p:nvPr/>
            </p:nvSpPr>
            <p:spPr>
              <a:xfrm>
                <a:off x="6652742" y="396236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5" name="Freeform: Shape 984">
                <a:extLst>
                  <a:ext uri="{FF2B5EF4-FFF2-40B4-BE49-F238E27FC236}">
                    <a16:creationId xmlns:a16="http://schemas.microsoft.com/office/drawing/2014/main" id="{97BC391A-D5EE-3343-5ED2-5E8FF123C0F6}"/>
                  </a:ext>
                </a:extLst>
              </p:cNvPr>
              <p:cNvSpPr>
                <a:spLocks/>
              </p:cNvSpPr>
              <p:nvPr/>
            </p:nvSpPr>
            <p:spPr>
              <a:xfrm>
                <a:off x="6739420" y="359488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2"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6" name="Freeform: Shape 985">
                <a:extLst>
                  <a:ext uri="{FF2B5EF4-FFF2-40B4-BE49-F238E27FC236}">
                    <a16:creationId xmlns:a16="http://schemas.microsoft.com/office/drawing/2014/main" id="{024D24B6-14AB-D5CE-185B-79EF43481F21}"/>
                  </a:ext>
                </a:extLst>
              </p:cNvPr>
              <p:cNvSpPr>
                <a:spLocks/>
              </p:cNvSpPr>
              <p:nvPr/>
            </p:nvSpPr>
            <p:spPr>
              <a:xfrm>
                <a:off x="5340197" y="354354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7" name="Freeform: Shape 986">
                <a:extLst>
                  <a:ext uri="{FF2B5EF4-FFF2-40B4-BE49-F238E27FC236}">
                    <a16:creationId xmlns:a16="http://schemas.microsoft.com/office/drawing/2014/main" id="{6E52F795-DEB2-14A6-9B93-C8256D86FA26}"/>
                  </a:ext>
                </a:extLst>
              </p:cNvPr>
              <p:cNvSpPr>
                <a:spLocks/>
              </p:cNvSpPr>
              <p:nvPr/>
            </p:nvSpPr>
            <p:spPr>
              <a:xfrm>
                <a:off x="5763964" y="4525003"/>
                <a:ext cx="16274" cy="15411"/>
              </a:xfrm>
              <a:custGeom>
                <a:avLst/>
                <a:gdLst>
                  <a:gd name="connsiteX0" fmla="*/ 15424 w 16274"/>
                  <a:gd name="connsiteY0" fmla="*/ 4134 h 15411"/>
                  <a:gd name="connsiteX1" fmla="*/ 4374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4"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88" name="Freeform: Shape 987">
                <a:extLst>
                  <a:ext uri="{FF2B5EF4-FFF2-40B4-BE49-F238E27FC236}">
                    <a16:creationId xmlns:a16="http://schemas.microsoft.com/office/drawing/2014/main" id="{A31768A4-D1E2-C72F-1A67-AF3E10371876}"/>
                  </a:ext>
                </a:extLst>
              </p:cNvPr>
              <p:cNvSpPr>
                <a:spLocks/>
              </p:cNvSpPr>
              <p:nvPr/>
            </p:nvSpPr>
            <p:spPr>
              <a:xfrm>
                <a:off x="4271016" y="48410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89" name="Freeform: Shape 988">
                <a:extLst>
                  <a:ext uri="{FF2B5EF4-FFF2-40B4-BE49-F238E27FC236}">
                    <a16:creationId xmlns:a16="http://schemas.microsoft.com/office/drawing/2014/main" id="{2E6B2D58-F0BF-0C8F-D8A8-7D59C48E4A96}"/>
                  </a:ext>
                </a:extLst>
              </p:cNvPr>
              <p:cNvSpPr>
                <a:spLocks/>
              </p:cNvSpPr>
              <p:nvPr/>
            </p:nvSpPr>
            <p:spPr>
              <a:xfrm>
                <a:off x="2857220" y="4713884"/>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519" y="1466"/>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990" name="Freeform: Shape 989">
                <a:extLst>
                  <a:ext uri="{FF2B5EF4-FFF2-40B4-BE49-F238E27FC236}">
                    <a16:creationId xmlns:a16="http://schemas.microsoft.com/office/drawing/2014/main" id="{F3707EAF-C54A-8C38-D065-B4BB352234C8}"/>
                  </a:ext>
                </a:extLst>
              </p:cNvPr>
              <p:cNvSpPr>
                <a:spLocks/>
              </p:cNvSpPr>
              <p:nvPr/>
            </p:nvSpPr>
            <p:spPr>
              <a:xfrm>
                <a:off x="3513207" y="344658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991" name="Freeform: Shape 990">
                <a:extLst>
                  <a:ext uri="{FF2B5EF4-FFF2-40B4-BE49-F238E27FC236}">
                    <a16:creationId xmlns:a16="http://schemas.microsoft.com/office/drawing/2014/main" id="{95B8A197-22C4-7C1A-50F6-5F4F9A07E481}"/>
                  </a:ext>
                </a:extLst>
              </p:cNvPr>
              <p:cNvSpPr>
                <a:spLocks/>
              </p:cNvSpPr>
              <p:nvPr/>
            </p:nvSpPr>
            <p:spPr>
              <a:xfrm>
                <a:off x="2709868" y="38472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2" name="Freeform: Shape 991">
                <a:extLst>
                  <a:ext uri="{FF2B5EF4-FFF2-40B4-BE49-F238E27FC236}">
                    <a16:creationId xmlns:a16="http://schemas.microsoft.com/office/drawing/2014/main" id="{A35E0F99-66C0-7B0B-11FD-2EFDE856A316}"/>
                  </a:ext>
                </a:extLst>
              </p:cNvPr>
              <p:cNvSpPr>
                <a:spLocks/>
              </p:cNvSpPr>
              <p:nvPr/>
            </p:nvSpPr>
            <p:spPr>
              <a:xfrm>
                <a:off x="2711297" y="477293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3" name="Freeform: Shape 992">
                <a:extLst>
                  <a:ext uri="{FF2B5EF4-FFF2-40B4-BE49-F238E27FC236}">
                    <a16:creationId xmlns:a16="http://schemas.microsoft.com/office/drawing/2014/main" id="{7A5B372E-CBF3-87CF-38C6-B39C60EF2227}"/>
                  </a:ext>
                </a:extLst>
              </p:cNvPr>
              <p:cNvSpPr>
                <a:spLocks/>
              </p:cNvSpPr>
              <p:nvPr/>
            </p:nvSpPr>
            <p:spPr>
              <a:xfrm>
                <a:off x="2337822" y="464882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4" name="Freeform: Shape 993">
                <a:extLst>
                  <a:ext uri="{FF2B5EF4-FFF2-40B4-BE49-F238E27FC236}">
                    <a16:creationId xmlns:a16="http://schemas.microsoft.com/office/drawing/2014/main" id="{9570C7F8-756C-0E49-4E4C-B1EF3D3B8A99}"/>
                  </a:ext>
                </a:extLst>
              </p:cNvPr>
              <p:cNvSpPr>
                <a:spLocks/>
              </p:cNvSpPr>
              <p:nvPr/>
            </p:nvSpPr>
            <p:spPr>
              <a:xfrm>
                <a:off x="2367159" y="475074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3"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5" name="Freeform: Shape 994">
                <a:extLst>
                  <a:ext uri="{FF2B5EF4-FFF2-40B4-BE49-F238E27FC236}">
                    <a16:creationId xmlns:a16="http://schemas.microsoft.com/office/drawing/2014/main" id="{A8FB7222-9A47-E7BF-99A7-206C777FFC12}"/>
                  </a:ext>
                </a:extLst>
              </p:cNvPr>
              <p:cNvSpPr>
                <a:spLocks/>
              </p:cNvSpPr>
              <p:nvPr/>
            </p:nvSpPr>
            <p:spPr>
              <a:xfrm>
                <a:off x="2732347" y="40358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6" name="Freeform: Shape 995">
                <a:extLst>
                  <a:ext uri="{FF2B5EF4-FFF2-40B4-BE49-F238E27FC236}">
                    <a16:creationId xmlns:a16="http://schemas.microsoft.com/office/drawing/2014/main" id="{26965390-202B-EA92-475C-4FA3D86DB5C4}"/>
                  </a:ext>
                </a:extLst>
              </p:cNvPr>
              <p:cNvSpPr>
                <a:spLocks/>
              </p:cNvSpPr>
              <p:nvPr/>
            </p:nvSpPr>
            <p:spPr>
              <a:xfrm>
                <a:off x="2187327" y="499268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7" name="Freeform: Shape 996">
                <a:extLst>
                  <a:ext uri="{FF2B5EF4-FFF2-40B4-BE49-F238E27FC236}">
                    <a16:creationId xmlns:a16="http://schemas.microsoft.com/office/drawing/2014/main" id="{14D23B52-5476-AC5B-1A36-AED8AE95E662}"/>
                  </a:ext>
                </a:extLst>
              </p:cNvPr>
              <p:cNvSpPr>
                <a:spLocks/>
              </p:cNvSpPr>
              <p:nvPr/>
            </p:nvSpPr>
            <p:spPr>
              <a:xfrm>
                <a:off x="2312009" y="50985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8" name="Freeform: Shape 997">
                <a:extLst>
                  <a:ext uri="{FF2B5EF4-FFF2-40B4-BE49-F238E27FC236}">
                    <a16:creationId xmlns:a16="http://schemas.microsoft.com/office/drawing/2014/main" id="{412E5ED4-687F-C373-975E-1F471D42D958}"/>
                  </a:ext>
                </a:extLst>
              </p:cNvPr>
              <p:cNvSpPr>
                <a:spLocks/>
              </p:cNvSpPr>
              <p:nvPr/>
            </p:nvSpPr>
            <p:spPr>
              <a:xfrm>
                <a:off x="1867382" y="32671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999" name="Freeform: Shape 998">
                <a:extLst>
                  <a:ext uri="{FF2B5EF4-FFF2-40B4-BE49-F238E27FC236}">
                    <a16:creationId xmlns:a16="http://schemas.microsoft.com/office/drawing/2014/main" id="{8796CE2F-0B03-5A5E-62F6-989680CED973}"/>
                  </a:ext>
                </a:extLst>
              </p:cNvPr>
              <p:cNvSpPr>
                <a:spLocks/>
              </p:cNvSpPr>
              <p:nvPr/>
            </p:nvSpPr>
            <p:spPr>
              <a:xfrm>
                <a:off x="2001208" y="29022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00" name="Freeform: Shape 999">
                <a:extLst>
                  <a:ext uri="{FF2B5EF4-FFF2-40B4-BE49-F238E27FC236}">
                    <a16:creationId xmlns:a16="http://schemas.microsoft.com/office/drawing/2014/main" id="{5CDC1A1F-B72D-11CB-9AA1-380FA3DD29AE}"/>
                  </a:ext>
                </a:extLst>
              </p:cNvPr>
              <p:cNvSpPr>
                <a:spLocks/>
              </p:cNvSpPr>
              <p:nvPr/>
            </p:nvSpPr>
            <p:spPr>
              <a:xfrm>
                <a:off x="1900053" y="41160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01" name="Freeform: Shape 1000">
                <a:extLst>
                  <a:ext uri="{FF2B5EF4-FFF2-40B4-BE49-F238E27FC236}">
                    <a16:creationId xmlns:a16="http://schemas.microsoft.com/office/drawing/2014/main" id="{FD2157DD-6BBF-4C89-006F-5C52F8BBEB27}"/>
                  </a:ext>
                </a:extLst>
              </p:cNvPr>
              <p:cNvSpPr>
                <a:spLocks/>
              </p:cNvSpPr>
              <p:nvPr/>
            </p:nvSpPr>
            <p:spPr>
              <a:xfrm>
                <a:off x="1980825" y="5252809"/>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02" name="Freeform: Shape 1001">
                <a:extLst>
                  <a:ext uri="{FF2B5EF4-FFF2-40B4-BE49-F238E27FC236}">
                    <a16:creationId xmlns:a16="http://schemas.microsoft.com/office/drawing/2014/main" id="{CA91F96D-8689-FD88-2883-DC73785440E7}"/>
                  </a:ext>
                </a:extLst>
              </p:cNvPr>
              <p:cNvSpPr>
                <a:spLocks/>
              </p:cNvSpPr>
              <p:nvPr/>
            </p:nvSpPr>
            <p:spPr>
              <a:xfrm>
                <a:off x="2356777" y="566457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03" name="Freeform: Shape 1002">
                <a:extLst>
                  <a:ext uri="{FF2B5EF4-FFF2-40B4-BE49-F238E27FC236}">
                    <a16:creationId xmlns:a16="http://schemas.microsoft.com/office/drawing/2014/main" id="{96680F82-BE30-3184-3120-4CD60B67792F}"/>
                  </a:ext>
                </a:extLst>
              </p:cNvPr>
              <p:cNvSpPr>
                <a:spLocks/>
              </p:cNvSpPr>
              <p:nvPr/>
            </p:nvSpPr>
            <p:spPr>
              <a:xfrm>
                <a:off x="3713803" y="46006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04" name="Freeform: Shape 1003">
                <a:extLst>
                  <a:ext uri="{FF2B5EF4-FFF2-40B4-BE49-F238E27FC236}">
                    <a16:creationId xmlns:a16="http://schemas.microsoft.com/office/drawing/2014/main" id="{CB7E9213-F66F-5EED-76A9-AC7199352C74}"/>
                  </a:ext>
                </a:extLst>
              </p:cNvPr>
              <p:cNvSpPr>
                <a:spLocks/>
              </p:cNvSpPr>
              <p:nvPr/>
            </p:nvSpPr>
            <p:spPr>
              <a:xfrm>
                <a:off x="3809149" y="4377842"/>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05" name="Freeform: Shape 1004">
                <a:extLst>
                  <a:ext uri="{FF2B5EF4-FFF2-40B4-BE49-F238E27FC236}">
                    <a16:creationId xmlns:a16="http://schemas.microsoft.com/office/drawing/2014/main" id="{FF0E49CD-AEE1-4322-C875-7864A27E9A93}"/>
                  </a:ext>
                </a:extLst>
              </p:cNvPr>
              <p:cNvSpPr>
                <a:spLocks/>
              </p:cNvSpPr>
              <p:nvPr/>
            </p:nvSpPr>
            <p:spPr>
              <a:xfrm>
                <a:off x="3290417" y="5448642"/>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06" name="Freeform: Shape 1005">
                <a:extLst>
                  <a:ext uri="{FF2B5EF4-FFF2-40B4-BE49-F238E27FC236}">
                    <a16:creationId xmlns:a16="http://schemas.microsoft.com/office/drawing/2014/main" id="{69D44BA3-AF80-D944-1B7B-F25B36EB8937}"/>
                  </a:ext>
                </a:extLst>
              </p:cNvPr>
              <p:cNvSpPr>
                <a:spLocks/>
              </p:cNvSpPr>
              <p:nvPr/>
            </p:nvSpPr>
            <p:spPr>
              <a:xfrm>
                <a:off x="2620905" y="5727439"/>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3" y="12706"/>
                      <a:pt x="850" y="11277"/>
                    </a:cubicBezTo>
                    <a:cubicBezTo>
                      <a:pt x="-2483" y="4324"/>
                      <a:pt x="4565" y="-2343"/>
                      <a:pt x="11900" y="800"/>
                    </a:cubicBezTo>
                    <a:cubicBezTo>
                      <a:pt x="13424"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007" name="Freeform: Shape 1006">
                <a:extLst>
                  <a:ext uri="{FF2B5EF4-FFF2-40B4-BE49-F238E27FC236}">
                    <a16:creationId xmlns:a16="http://schemas.microsoft.com/office/drawing/2014/main" id="{9194BF99-8E10-B58C-FE90-235F9F04DF55}"/>
                  </a:ext>
                </a:extLst>
              </p:cNvPr>
              <p:cNvSpPr>
                <a:spLocks/>
              </p:cNvSpPr>
              <p:nvPr/>
            </p:nvSpPr>
            <p:spPr>
              <a:xfrm>
                <a:off x="2168467" y="592117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3" y="12706"/>
                      <a:pt x="850" y="11278"/>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08" name="Freeform: Shape 1007">
                <a:extLst>
                  <a:ext uri="{FF2B5EF4-FFF2-40B4-BE49-F238E27FC236}">
                    <a16:creationId xmlns:a16="http://schemas.microsoft.com/office/drawing/2014/main" id="{BD92B819-5F04-7618-A489-C273080A3633}"/>
                  </a:ext>
                </a:extLst>
              </p:cNvPr>
              <p:cNvSpPr>
                <a:spLocks/>
              </p:cNvSpPr>
              <p:nvPr/>
            </p:nvSpPr>
            <p:spPr>
              <a:xfrm>
                <a:off x="2939421" y="583154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0" y="11277"/>
                    </a:cubicBezTo>
                    <a:cubicBezTo>
                      <a:pt x="-2483" y="4324"/>
                      <a:pt x="4565" y="-2343"/>
                      <a:pt x="11900"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009" name="Freeform: Shape 1008">
                <a:extLst>
                  <a:ext uri="{FF2B5EF4-FFF2-40B4-BE49-F238E27FC236}">
                    <a16:creationId xmlns:a16="http://schemas.microsoft.com/office/drawing/2014/main" id="{05C8A775-09E4-1C93-1ADA-54EEF25893CF}"/>
                  </a:ext>
                </a:extLst>
              </p:cNvPr>
              <p:cNvSpPr>
                <a:spLocks/>
              </p:cNvSpPr>
              <p:nvPr/>
            </p:nvSpPr>
            <p:spPr>
              <a:xfrm>
                <a:off x="4197388" y="548560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612"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10" name="Freeform: Shape 1009">
                <a:extLst>
                  <a:ext uri="{FF2B5EF4-FFF2-40B4-BE49-F238E27FC236}">
                    <a16:creationId xmlns:a16="http://schemas.microsoft.com/office/drawing/2014/main" id="{B5545794-314C-8791-6DDB-A7385176A279}"/>
                  </a:ext>
                </a:extLst>
              </p:cNvPr>
              <p:cNvSpPr>
                <a:spLocks/>
              </p:cNvSpPr>
              <p:nvPr/>
            </p:nvSpPr>
            <p:spPr>
              <a:xfrm>
                <a:off x="4089374" y="5751823"/>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1" y="11277"/>
                    </a:cubicBezTo>
                    <a:cubicBezTo>
                      <a:pt x="-2483" y="4324"/>
                      <a:pt x="4565" y="-2343"/>
                      <a:pt x="11899" y="800"/>
                    </a:cubicBezTo>
                    <a:cubicBezTo>
                      <a:pt x="13423"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011" name="Freeform: Shape 1010">
                <a:extLst>
                  <a:ext uri="{FF2B5EF4-FFF2-40B4-BE49-F238E27FC236}">
                    <a16:creationId xmlns:a16="http://schemas.microsoft.com/office/drawing/2014/main" id="{44D9BA0C-3B04-6D40-4A87-BBF736E547A4}"/>
                  </a:ext>
                </a:extLst>
              </p:cNvPr>
              <p:cNvSpPr>
                <a:spLocks/>
              </p:cNvSpPr>
              <p:nvPr/>
            </p:nvSpPr>
            <p:spPr>
              <a:xfrm>
                <a:off x="3208312" y="356602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12" name="Freeform: Shape 1011">
                <a:extLst>
                  <a:ext uri="{FF2B5EF4-FFF2-40B4-BE49-F238E27FC236}">
                    <a16:creationId xmlns:a16="http://schemas.microsoft.com/office/drawing/2014/main" id="{E9AD103C-98CF-E0EC-A5E2-7B7F68A85FEA}"/>
                  </a:ext>
                </a:extLst>
              </p:cNvPr>
              <p:cNvSpPr>
                <a:spLocks/>
              </p:cNvSpPr>
              <p:nvPr/>
            </p:nvSpPr>
            <p:spPr>
              <a:xfrm>
                <a:off x="3919924" y="385930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13" name="Freeform: Shape 1012">
                <a:extLst>
                  <a:ext uri="{FF2B5EF4-FFF2-40B4-BE49-F238E27FC236}">
                    <a16:creationId xmlns:a16="http://schemas.microsoft.com/office/drawing/2014/main" id="{12AAB63D-D9A1-0CB3-AEB7-A646A8859BF1}"/>
                  </a:ext>
                </a:extLst>
              </p:cNvPr>
              <p:cNvSpPr>
                <a:spLocks/>
              </p:cNvSpPr>
              <p:nvPr/>
            </p:nvSpPr>
            <p:spPr>
              <a:xfrm>
                <a:off x="3095631" y="369356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14" name="Freeform: Shape 1013">
                <a:extLst>
                  <a:ext uri="{FF2B5EF4-FFF2-40B4-BE49-F238E27FC236}">
                    <a16:creationId xmlns:a16="http://schemas.microsoft.com/office/drawing/2014/main" id="{53ECCA71-544E-CB79-08A7-44AB882D4E82}"/>
                  </a:ext>
                </a:extLst>
              </p:cNvPr>
              <p:cNvSpPr>
                <a:spLocks/>
              </p:cNvSpPr>
              <p:nvPr/>
            </p:nvSpPr>
            <p:spPr>
              <a:xfrm>
                <a:off x="1778323" y="34316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15" name="Freeform: Shape 1014">
                <a:extLst>
                  <a:ext uri="{FF2B5EF4-FFF2-40B4-BE49-F238E27FC236}">
                    <a16:creationId xmlns:a16="http://schemas.microsoft.com/office/drawing/2014/main" id="{41EBE635-0390-B615-C13D-4E471DB9419C}"/>
                  </a:ext>
                </a:extLst>
              </p:cNvPr>
              <p:cNvSpPr>
                <a:spLocks/>
              </p:cNvSpPr>
              <p:nvPr/>
            </p:nvSpPr>
            <p:spPr>
              <a:xfrm>
                <a:off x="1264545" y="45436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16" name="Freeform: Shape 1015">
                <a:extLst>
                  <a:ext uri="{FF2B5EF4-FFF2-40B4-BE49-F238E27FC236}">
                    <a16:creationId xmlns:a16="http://schemas.microsoft.com/office/drawing/2014/main" id="{3ABFC07C-85A3-C756-A877-D20B38D6EBB2}"/>
                  </a:ext>
                </a:extLst>
              </p:cNvPr>
              <p:cNvSpPr>
                <a:spLocks/>
              </p:cNvSpPr>
              <p:nvPr/>
            </p:nvSpPr>
            <p:spPr>
              <a:xfrm>
                <a:off x="1548199" y="51913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17" name="Freeform: Shape 1016">
                <a:extLst>
                  <a:ext uri="{FF2B5EF4-FFF2-40B4-BE49-F238E27FC236}">
                    <a16:creationId xmlns:a16="http://schemas.microsoft.com/office/drawing/2014/main" id="{D617BF31-FD8B-5B6F-F703-7F536F7AD352}"/>
                  </a:ext>
                </a:extLst>
              </p:cNvPr>
              <p:cNvSpPr>
                <a:spLocks/>
              </p:cNvSpPr>
              <p:nvPr/>
            </p:nvSpPr>
            <p:spPr>
              <a:xfrm>
                <a:off x="2287720" y="530081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18" name="Freeform: Shape 1017">
                <a:extLst>
                  <a:ext uri="{FF2B5EF4-FFF2-40B4-BE49-F238E27FC236}">
                    <a16:creationId xmlns:a16="http://schemas.microsoft.com/office/drawing/2014/main" id="{9D203CC9-C2E3-B01D-AA61-A99B9089C368}"/>
                  </a:ext>
                </a:extLst>
              </p:cNvPr>
              <p:cNvSpPr>
                <a:spLocks/>
              </p:cNvSpPr>
              <p:nvPr/>
            </p:nvSpPr>
            <p:spPr>
              <a:xfrm rot="-1652943">
                <a:off x="2421478" y="4723203"/>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019" name="Freeform: Shape 1018">
                <a:extLst>
                  <a:ext uri="{FF2B5EF4-FFF2-40B4-BE49-F238E27FC236}">
                    <a16:creationId xmlns:a16="http://schemas.microsoft.com/office/drawing/2014/main" id="{3A16C50A-CA73-72A4-BC38-A1487B870E85}"/>
                  </a:ext>
                </a:extLst>
              </p:cNvPr>
              <p:cNvSpPr>
                <a:spLocks/>
              </p:cNvSpPr>
              <p:nvPr/>
            </p:nvSpPr>
            <p:spPr>
              <a:xfrm>
                <a:off x="2093506" y="648124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020" name="Freeform: Shape 1019">
                <a:extLst>
                  <a:ext uri="{FF2B5EF4-FFF2-40B4-BE49-F238E27FC236}">
                    <a16:creationId xmlns:a16="http://schemas.microsoft.com/office/drawing/2014/main" id="{658B343F-7561-1E07-FB86-12541BF9A4E2}"/>
                  </a:ext>
                </a:extLst>
              </p:cNvPr>
              <p:cNvSpPr>
                <a:spLocks/>
              </p:cNvSpPr>
              <p:nvPr/>
            </p:nvSpPr>
            <p:spPr>
              <a:xfrm>
                <a:off x="5469927" y="584802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21" name="Freeform: Shape 1020">
                <a:extLst>
                  <a:ext uri="{FF2B5EF4-FFF2-40B4-BE49-F238E27FC236}">
                    <a16:creationId xmlns:a16="http://schemas.microsoft.com/office/drawing/2014/main" id="{124D53F3-0B4F-9184-2343-1E08002B2FF4}"/>
                  </a:ext>
                </a:extLst>
              </p:cNvPr>
              <p:cNvSpPr>
                <a:spLocks/>
              </p:cNvSpPr>
              <p:nvPr/>
            </p:nvSpPr>
            <p:spPr>
              <a:xfrm>
                <a:off x="6015424" y="5363204"/>
                <a:ext cx="16273" cy="15410"/>
              </a:xfrm>
              <a:custGeom>
                <a:avLst/>
                <a:gdLst>
                  <a:gd name="connsiteX0" fmla="*/ 15423 w 16273"/>
                  <a:gd name="connsiteY0" fmla="*/ 4133 h 15410"/>
                  <a:gd name="connsiteX1" fmla="*/ 4375 w 16273"/>
                  <a:gd name="connsiteY1" fmla="*/ 14611 h 15410"/>
                  <a:gd name="connsiteX2" fmla="*/ 850 w 16273"/>
                  <a:gd name="connsiteY2" fmla="*/ 11277 h 15410"/>
                  <a:gd name="connsiteX3" fmla="*/ 11899 w 16273"/>
                  <a:gd name="connsiteY3" fmla="*/ 800 h 15410"/>
                  <a:gd name="connsiteX4" fmla="*/ 15423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3"/>
                    </a:moveTo>
                    <a:cubicBezTo>
                      <a:pt x="18757" y="11087"/>
                      <a:pt x="11709" y="17754"/>
                      <a:pt x="4375" y="14611"/>
                    </a:cubicBezTo>
                    <a:cubicBezTo>
                      <a:pt x="2851" y="13945"/>
                      <a:pt x="1517" y="12706"/>
                      <a:pt x="850" y="11277"/>
                    </a:cubicBezTo>
                    <a:cubicBezTo>
                      <a:pt x="-2483" y="4324"/>
                      <a:pt x="4565" y="-2343"/>
                      <a:pt x="11899" y="800"/>
                    </a:cubicBezTo>
                    <a:cubicBezTo>
                      <a:pt x="13423" y="1466"/>
                      <a:pt x="14757" y="2704"/>
                      <a:pt x="15423" y="4133"/>
                    </a:cubicBezTo>
                    <a:close/>
                  </a:path>
                </a:pathLst>
              </a:custGeom>
              <a:solidFill>
                <a:srgbClr val="FFFFFF"/>
              </a:solidFill>
              <a:ln w="9525" cap="flat">
                <a:noFill/>
                <a:prstDash val="solid"/>
                <a:miter/>
              </a:ln>
            </p:spPr>
            <p:txBody>
              <a:bodyPr rtlCol="0" anchor="ctr"/>
              <a:lstStyle/>
              <a:p>
                <a:endParaRPr lang="en-IN" sz="1050"/>
              </a:p>
            </p:txBody>
          </p:sp>
          <p:sp>
            <p:nvSpPr>
              <p:cNvPr id="1022" name="Freeform: Shape 1021">
                <a:extLst>
                  <a:ext uri="{FF2B5EF4-FFF2-40B4-BE49-F238E27FC236}">
                    <a16:creationId xmlns:a16="http://schemas.microsoft.com/office/drawing/2014/main" id="{8F848107-05FC-FDC7-B670-051906A5FFDB}"/>
                  </a:ext>
                </a:extLst>
              </p:cNvPr>
              <p:cNvSpPr>
                <a:spLocks/>
              </p:cNvSpPr>
              <p:nvPr/>
            </p:nvSpPr>
            <p:spPr>
              <a:xfrm>
                <a:off x="5045970" y="584907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8"/>
                    </a:cubicBezTo>
                    <a:cubicBezTo>
                      <a:pt x="-2483" y="4324"/>
                      <a:pt x="4565" y="-2343"/>
                      <a:pt x="11900" y="800"/>
                    </a:cubicBezTo>
                    <a:cubicBezTo>
                      <a:pt x="13424" y="1467"/>
                      <a:pt x="14662" y="2609"/>
                      <a:pt x="15424" y="4134"/>
                    </a:cubicBezTo>
                    <a:close/>
                  </a:path>
                </a:pathLst>
              </a:custGeom>
              <a:solidFill>
                <a:srgbClr val="FFFFFF"/>
              </a:solidFill>
              <a:ln w="9525" cap="flat">
                <a:noFill/>
                <a:prstDash val="solid"/>
                <a:miter/>
              </a:ln>
            </p:spPr>
            <p:txBody>
              <a:bodyPr rtlCol="0" anchor="ctr"/>
              <a:lstStyle/>
              <a:p>
                <a:endParaRPr lang="en-IN" sz="1050"/>
              </a:p>
            </p:txBody>
          </p:sp>
          <p:sp>
            <p:nvSpPr>
              <p:cNvPr id="1023" name="Freeform: Shape 1022">
                <a:extLst>
                  <a:ext uri="{FF2B5EF4-FFF2-40B4-BE49-F238E27FC236}">
                    <a16:creationId xmlns:a16="http://schemas.microsoft.com/office/drawing/2014/main" id="{D59F20A1-AC83-3634-9D23-2FF13B932D57}"/>
                  </a:ext>
                </a:extLst>
              </p:cNvPr>
              <p:cNvSpPr>
                <a:spLocks/>
              </p:cNvSpPr>
              <p:nvPr/>
            </p:nvSpPr>
            <p:spPr>
              <a:xfrm>
                <a:off x="5403824" y="501192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24" name="Freeform: Shape 1023">
                <a:extLst>
                  <a:ext uri="{FF2B5EF4-FFF2-40B4-BE49-F238E27FC236}">
                    <a16:creationId xmlns:a16="http://schemas.microsoft.com/office/drawing/2014/main" id="{B1666F74-6C67-2721-B1DD-2DF3C201C916}"/>
                  </a:ext>
                </a:extLst>
              </p:cNvPr>
              <p:cNvSpPr>
                <a:spLocks/>
              </p:cNvSpPr>
              <p:nvPr/>
            </p:nvSpPr>
            <p:spPr>
              <a:xfrm>
                <a:off x="6205448" y="5630570"/>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8"/>
                    </a:cubicBezTo>
                    <a:cubicBezTo>
                      <a:pt x="-2483" y="4324"/>
                      <a:pt x="4565" y="-2343"/>
                      <a:pt x="11899" y="800"/>
                    </a:cubicBezTo>
                    <a:cubicBezTo>
                      <a:pt x="13424" y="1467"/>
                      <a:pt x="14662" y="2609"/>
                      <a:pt x="15424" y="4134"/>
                    </a:cubicBezTo>
                    <a:close/>
                  </a:path>
                </a:pathLst>
              </a:custGeom>
              <a:solidFill>
                <a:srgbClr val="FFFFFF"/>
              </a:solidFill>
              <a:ln w="9525" cap="flat">
                <a:noFill/>
                <a:prstDash val="solid"/>
                <a:miter/>
              </a:ln>
            </p:spPr>
            <p:txBody>
              <a:bodyPr rtlCol="0" anchor="ctr"/>
              <a:lstStyle/>
              <a:p>
                <a:endParaRPr lang="en-IN" sz="1050"/>
              </a:p>
            </p:txBody>
          </p:sp>
          <p:sp>
            <p:nvSpPr>
              <p:cNvPr id="1025" name="Freeform: Shape 1024">
                <a:extLst>
                  <a:ext uri="{FF2B5EF4-FFF2-40B4-BE49-F238E27FC236}">
                    <a16:creationId xmlns:a16="http://schemas.microsoft.com/office/drawing/2014/main" id="{C7E44DC1-7EB2-7325-925E-A3BA67441599}"/>
                  </a:ext>
                </a:extLst>
              </p:cNvPr>
              <p:cNvSpPr>
                <a:spLocks/>
              </p:cNvSpPr>
              <p:nvPr/>
            </p:nvSpPr>
            <p:spPr>
              <a:xfrm>
                <a:off x="5230850" y="515813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26" name="Freeform: Shape 1025">
                <a:extLst>
                  <a:ext uri="{FF2B5EF4-FFF2-40B4-BE49-F238E27FC236}">
                    <a16:creationId xmlns:a16="http://schemas.microsoft.com/office/drawing/2014/main" id="{01784048-2773-20E5-12DC-FA4DF9FC7E17}"/>
                  </a:ext>
                </a:extLst>
              </p:cNvPr>
              <p:cNvSpPr>
                <a:spLocks/>
              </p:cNvSpPr>
              <p:nvPr/>
            </p:nvSpPr>
            <p:spPr>
              <a:xfrm>
                <a:off x="7998529" y="556122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4"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27" name="Freeform: Shape 1026">
                <a:extLst>
                  <a:ext uri="{FF2B5EF4-FFF2-40B4-BE49-F238E27FC236}">
                    <a16:creationId xmlns:a16="http://schemas.microsoft.com/office/drawing/2014/main" id="{D96FF8A4-C131-8AB9-DA76-1DBC8831A7C5}"/>
                  </a:ext>
                </a:extLst>
              </p:cNvPr>
              <p:cNvSpPr>
                <a:spLocks/>
              </p:cNvSpPr>
              <p:nvPr/>
            </p:nvSpPr>
            <p:spPr>
              <a:xfrm>
                <a:off x="7997672" y="634885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28" name="Freeform: Shape 1027">
                <a:extLst>
                  <a:ext uri="{FF2B5EF4-FFF2-40B4-BE49-F238E27FC236}">
                    <a16:creationId xmlns:a16="http://schemas.microsoft.com/office/drawing/2014/main" id="{D4681D14-20E8-3F78-9D25-880C2F24063C}"/>
                  </a:ext>
                </a:extLst>
              </p:cNvPr>
              <p:cNvSpPr>
                <a:spLocks/>
              </p:cNvSpPr>
              <p:nvPr/>
            </p:nvSpPr>
            <p:spPr>
              <a:xfrm>
                <a:off x="7031932" y="5566467"/>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29" name="Freeform: Shape 1028">
                <a:extLst>
                  <a:ext uri="{FF2B5EF4-FFF2-40B4-BE49-F238E27FC236}">
                    <a16:creationId xmlns:a16="http://schemas.microsoft.com/office/drawing/2014/main" id="{9D21FECD-0F00-6FE9-EAA7-DA8FB8BB8A76}"/>
                  </a:ext>
                </a:extLst>
              </p:cNvPr>
              <p:cNvSpPr>
                <a:spLocks/>
              </p:cNvSpPr>
              <p:nvPr/>
            </p:nvSpPr>
            <p:spPr>
              <a:xfrm>
                <a:off x="8911215" y="5890507"/>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30" name="Freeform: Shape 1029">
                <a:extLst>
                  <a:ext uri="{FF2B5EF4-FFF2-40B4-BE49-F238E27FC236}">
                    <a16:creationId xmlns:a16="http://schemas.microsoft.com/office/drawing/2014/main" id="{5C4A383D-3100-962C-F55B-E095C7A02BBB}"/>
                  </a:ext>
                </a:extLst>
              </p:cNvPr>
              <p:cNvSpPr>
                <a:spLocks/>
              </p:cNvSpPr>
              <p:nvPr/>
            </p:nvSpPr>
            <p:spPr>
              <a:xfrm>
                <a:off x="8417915" y="492638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31" name="Freeform: Shape 1030">
                <a:extLst>
                  <a:ext uri="{FF2B5EF4-FFF2-40B4-BE49-F238E27FC236}">
                    <a16:creationId xmlns:a16="http://schemas.microsoft.com/office/drawing/2014/main" id="{18AB3BFE-53E5-1794-2FEC-3DAF362D5F77}"/>
                  </a:ext>
                </a:extLst>
              </p:cNvPr>
              <p:cNvSpPr>
                <a:spLocks/>
              </p:cNvSpPr>
              <p:nvPr/>
            </p:nvSpPr>
            <p:spPr>
              <a:xfrm>
                <a:off x="8636704" y="381720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32" name="Freeform: Shape 1031">
                <a:extLst>
                  <a:ext uri="{FF2B5EF4-FFF2-40B4-BE49-F238E27FC236}">
                    <a16:creationId xmlns:a16="http://schemas.microsoft.com/office/drawing/2014/main" id="{8137A7BE-D5E1-DF49-733E-270D2F84144C}"/>
                  </a:ext>
                </a:extLst>
              </p:cNvPr>
              <p:cNvSpPr>
                <a:spLocks/>
              </p:cNvSpPr>
              <p:nvPr/>
            </p:nvSpPr>
            <p:spPr>
              <a:xfrm>
                <a:off x="10023735" y="487866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33" name="Freeform: Shape 1032">
                <a:extLst>
                  <a:ext uri="{FF2B5EF4-FFF2-40B4-BE49-F238E27FC236}">
                    <a16:creationId xmlns:a16="http://schemas.microsoft.com/office/drawing/2014/main" id="{677D28C7-272F-A5B8-978F-A95DB2008E93}"/>
                  </a:ext>
                </a:extLst>
              </p:cNvPr>
              <p:cNvSpPr>
                <a:spLocks/>
              </p:cNvSpPr>
              <p:nvPr/>
            </p:nvSpPr>
            <p:spPr>
              <a:xfrm rot="-1652943">
                <a:off x="10251386" y="5779073"/>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4"/>
                      <a:pt x="12567" y="14668"/>
                      <a:pt x="8096" y="14668"/>
                    </a:cubicBezTo>
                    <a:cubicBezTo>
                      <a:pt x="3625" y="14668"/>
                      <a:pt x="0" y="11385"/>
                      <a:pt x="0" y="7334"/>
                    </a:cubicBezTo>
                    <a:cubicBezTo>
                      <a:pt x="0" y="3284"/>
                      <a:pt x="3625" y="0"/>
                      <a:pt x="8096" y="0"/>
                    </a:cubicBezTo>
                    <a:cubicBezTo>
                      <a:pt x="12567"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1034" name="Freeform: Shape 1033">
                <a:extLst>
                  <a:ext uri="{FF2B5EF4-FFF2-40B4-BE49-F238E27FC236}">
                    <a16:creationId xmlns:a16="http://schemas.microsoft.com/office/drawing/2014/main" id="{95AA98E0-0C4E-93D0-CDCB-933BE6300F4F}"/>
                  </a:ext>
                </a:extLst>
              </p:cNvPr>
              <p:cNvSpPr>
                <a:spLocks/>
              </p:cNvSpPr>
              <p:nvPr/>
            </p:nvSpPr>
            <p:spPr>
              <a:xfrm>
                <a:off x="10505890" y="603566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517" y="12706"/>
                      <a:pt x="851" y="11277"/>
                    </a:cubicBezTo>
                    <a:cubicBezTo>
                      <a:pt x="-2484"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35" name="Freeform: Shape 1034">
                <a:extLst>
                  <a:ext uri="{FF2B5EF4-FFF2-40B4-BE49-F238E27FC236}">
                    <a16:creationId xmlns:a16="http://schemas.microsoft.com/office/drawing/2014/main" id="{EC4CC973-7031-3D7E-6EED-7CCB8B2D169B}"/>
                  </a:ext>
                </a:extLst>
              </p:cNvPr>
              <p:cNvSpPr>
                <a:spLocks/>
              </p:cNvSpPr>
              <p:nvPr/>
            </p:nvSpPr>
            <p:spPr>
              <a:xfrm rot="-1652943">
                <a:off x="10688192" y="486233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4" y="14668"/>
                      <a:pt x="0" y="11385"/>
                      <a:pt x="0" y="7334"/>
                    </a:cubicBezTo>
                    <a:cubicBezTo>
                      <a:pt x="0"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036" name="Freeform: Shape 1035">
                <a:extLst>
                  <a:ext uri="{FF2B5EF4-FFF2-40B4-BE49-F238E27FC236}">
                    <a16:creationId xmlns:a16="http://schemas.microsoft.com/office/drawing/2014/main" id="{8BFD0978-C36B-5976-6C42-9D4939791CF3}"/>
                  </a:ext>
                </a:extLst>
              </p:cNvPr>
              <p:cNvSpPr>
                <a:spLocks/>
              </p:cNvSpPr>
              <p:nvPr/>
            </p:nvSpPr>
            <p:spPr>
              <a:xfrm>
                <a:off x="10349299" y="4643494"/>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037" name="Freeform: Shape 1036">
                <a:extLst>
                  <a:ext uri="{FF2B5EF4-FFF2-40B4-BE49-F238E27FC236}">
                    <a16:creationId xmlns:a16="http://schemas.microsoft.com/office/drawing/2014/main" id="{E9C5BECA-2FCC-BFEE-2FD3-8EC4C8AFBAB0}"/>
                  </a:ext>
                </a:extLst>
              </p:cNvPr>
              <p:cNvSpPr>
                <a:spLocks/>
              </p:cNvSpPr>
              <p:nvPr/>
            </p:nvSpPr>
            <p:spPr>
              <a:xfrm>
                <a:off x="9761702" y="5826690"/>
                <a:ext cx="16273" cy="15411"/>
              </a:xfrm>
              <a:custGeom>
                <a:avLst/>
                <a:gdLst>
                  <a:gd name="connsiteX0" fmla="*/ 15423 w 16273"/>
                  <a:gd name="connsiteY0" fmla="*/ 4133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3"/>
                    </a:moveTo>
                    <a:cubicBezTo>
                      <a:pt x="18757" y="11087"/>
                      <a:pt x="11709" y="17755"/>
                      <a:pt x="4375" y="14611"/>
                    </a:cubicBezTo>
                    <a:cubicBezTo>
                      <a:pt x="2851" y="13945"/>
                      <a:pt x="1613" y="12706"/>
                      <a:pt x="850" y="11277"/>
                    </a:cubicBezTo>
                    <a:cubicBezTo>
                      <a:pt x="-2483" y="4324"/>
                      <a:pt x="4565" y="-2343"/>
                      <a:pt x="11899" y="800"/>
                    </a:cubicBezTo>
                    <a:cubicBezTo>
                      <a:pt x="13423" y="1467"/>
                      <a:pt x="14757" y="2705"/>
                      <a:pt x="15423" y="4133"/>
                    </a:cubicBezTo>
                    <a:close/>
                  </a:path>
                </a:pathLst>
              </a:custGeom>
              <a:solidFill>
                <a:srgbClr val="FFFFFF"/>
              </a:solidFill>
              <a:ln w="9525" cap="flat">
                <a:noFill/>
                <a:prstDash val="solid"/>
                <a:miter/>
              </a:ln>
            </p:spPr>
            <p:txBody>
              <a:bodyPr rtlCol="0" anchor="ctr"/>
              <a:lstStyle/>
              <a:p>
                <a:endParaRPr lang="en-IN" sz="1050"/>
              </a:p>
            </p:txBody>
          </p:sp>
          <p:sp>
            <p:nvSpPr>
              <p:cNvPr id="1038" name="Freeform: Shape 1037">
                <a:extLst>
                  <a:ext uri="{FF2B5EF4-FFF2-40B4-BE49-F238E27FC236}">
                    <a16:creationId xmlns:a16="http://schemas.microsoft.com/office/drawing/2014/main" id="{DB7E93E7-528B-F305-20F8-7BC50307300F}"/>
                  </a:ext>
                </a:extLst>
              </p:cNvPr>
              <p:cNvSpPr>
                <a:spLocks/>
              </p:cNvSpPr>
              <p:nvPr/>
            </p:nvSpPr>
            <p:spPr>
              <a:xfrm>
                <a:off x="8593937" y="4976298"/>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518"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39" name="Freeform: Shape 1038">
                <a:extLst>
                  <a:ext uri="{FF2B5EF4-FFF2-40B4-BE49-F238E27FC236}">
                    <a16:creationId xmlns:a16="http://schemas.microsoft.com/office/drawing/2014/main" id="{E29868CA-CF21-B1AF-8F1C-B4F5735B7000}"/>
                  </a:ext>
                </a:extLst>
              </p:cNvPr>
              <p:cNvSpPr>
                <a:spLocks/>
              </p:cNvSpPr>
              <p:nvPr/>
            </p:nvSpPr>
            <p:spPr>
              <a:xfrm>
                <a:off x="9189726" y="433926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40" name="Freeform: Shape 1039">
                <a:extLst>
                  <a:ext uri="{FF2B5EF4-FFF2-40B4-BE49-F238E27FC236}">
                    <a16:creationId xmlns:a16="http://schemas.microsoft.com/office/drawing/2014/main" id="{02D0A730-3685-99E3-D4D5-FC7D5DC38A55}"/>
                  </a:ext>
                </a:extLst>
              </p:cNvPr>
              <p:cNvSpPr>
                <a:spLocks/>
              </p:cNvSpPr>
              <p:nvPr/>
            </p:nvSpPr>
            <p:spPr>
              <a:xfrm>
                <a:off x="9229159" y="2496559"/>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41" name="Freeform: Shape 1040">
                <a:extLst>
                  <a:ext uri="{FF2B5EF4-FFF2-40B4-BE49-F238E27FC236}">
                    <a16:creationId xmlns:a16="http://schemas.microsoft.com/office/drawing/2014/main" id="{138CE8D1-270A-A159-BC46-82FA5AB34ADB}"/>
                  </a:ext>
                </a:extLst>
              </p:cNvPr>
              <p:cNvSpPr>
                <a:spLocks/>
              </p:cNvSpPr>
              <p:nvPr/>
            </p:nvSpPr>
            <p:spPr>
              <a:xfrm>
                <a:off x="8027009" y="194039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42" name="Freeform: Shape 1041">
                <a:extLst>
                  <a:ext uri="{FF2B5EF4-FFF2-40B4-BE49-F238E27FC236}">
                    <a16:creationId xmlns:a16="http://schemas.microsoft.com/office/drawing/2014/main" id="{554CE8BF-A0AB-D32D-5B0D-AAC18137720F}"/>
                  </a:ext>
                </a:extLst>
              </p:cNvPr>
              <p:cNvSpPr>
                <a:spLocks/>
              </p:cNvSpPr>
              <p:nvPr/>
            </p:nvSpPr>
            <p:spPr>
              <a:xfrm>
                <a:off x="7389977" y="212384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043" name="Freeform: Shape 1042">
                <a:extLst>
                  <a:ext uri="{FF2B5EF4-FFF2-40B4-BE49-F238E27FC236}">
                    <a16:creationId xmlns:a16="http://schemas.microsoft.com/office/drawing/2014/main" id="{47C61FA9-4158-191E-31BE-81E7ABBC3654}"/>
                  </a:ext>
                </a:extLst>
              </p:cNvPr>
              <p:cNvSpPr>
                <a:spLocks/>
              </p:cNvSpPr>
              <p:nvPr/>
            </p:nvSpPr>
            <p:spPr>
              <a:xfrm>
                <a:off x="7782788" y="256152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44" name="Freeform: Shape 1043">
                <a:extLst>
                  <a:ext uri="{FF2B5EF4-FFF2-40B4-BE49-F238E27FC236}">
                    <a16:creationId xmlns:a16="http://schemas.microsoft.com/office/drawing/2014/main" id="{9BF76C7C-EF1B-9A42-15F9-02FF742AB98F}"/>
                  </a:ext>
                </a:extLst>
              </p:cNvPr>
              <p:cNvSpPr>
                <a:spLocks/>
              </p:cNvSpPr>
              <p:nvPr/>
            </p:nvSpPr>
            <p:spPr>
              <a:xfrm>
                <a:off x="5338292" y="168931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45" name="Freeform: Shape 1044">
                <a:extLst>
                  <a:ext uri="{FF2B5EF4-FFF2-40B4-BE49-F238E27FC236}">
                    <a16:creationId xmlns:a16="http://schemas.microsoft.com/office/drawing/2014/main" id="{825347C3-8128-A6E7-5502-729B7832C946}"/>
                  </a:ext>
                </a:extLst>
              </p:cNvPr>
              <p:cNvSpPr>
                <a:spLocks/>
              </p:cNvSpPr>
              <p:nvPr/>
            </p:nvSpPr>
            <p:spPr>
              <a:xfrm rot="-1652943">
                <a:off x="4317973" y="2549265"/>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046" name="Freeform: Shape 1045">
                <a:extLst>
                  <a:ext uri="{FF2B5EF4-FFF2-40B4-BE49-F238E27FC236}">
                    <a16:creationId xmlns:a16="http://schemas.microsoft.com/office/drawing/2014/main" id="{8EFAEC78-93A9-CE5A-D005-7FE55C55ADF5}"/>
                  </a:ext>
                </a:extLst>
              </p:cNvPr>
              <p:cNvSpPr>
                <a:spLocks/>
              </p:cNvSpPr>
              <p:nvPr/>
            </p:nvSpPr>
            <p:spPr>
              <a:xfrm>
                <a:off x="4574577" y="305262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47" name="Freeform: Shape 1046">
                <a:extLst>
                  <a:ext uri="{FF2B5EF4-FFF2-40B4-BE49-F238E27FC236}">
                    <a16:creationId xmlns:a16="http://schemas.microsoft.com/office/drawing/2014/main" id="{3B688D07-884E-B67E-4360-212F24D5C346}"/>
                  </a:ext>
                </a:extLst>
              </p:cNvPr>
              <p:cNvSpPr>
                <a:spLocks/>
              </p:cNvSpPr>
              <p:nvPr/>
            </p:nvSpPr>
            <p:spPr>
              <a:xfrm>
                <a:off x="6190684" y="1646929"/>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48" name="Freeform: Shape 1047">
                <a:extLst>
                  <a:ext uri="{FF2B5EF4-FFF2-40B4-BE49-F238E27FC236}">
                    <a16:creationId xmlns:a16="http://schemas.microsoft.com/office/drawing/2014/main" id="{94691FDA-AE30-5E4D-4879-ED57E39C2319}"/>
                  </a:ext>
                </a:extLst>
              </p:cNvPr>
              <p:cNvSpPr>
                <a:spLocks/>
              </p:cNvSpPr>
              <p:nvPr/>
            </p:nvSpPr>
            <p:spPr>
              <a:xfrm>
                <a:off x="5863691" y="25172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49" name="Freeform: Shape 1048">
                <a:extLst>
                  <a:ext uri="{FF2B5EF4-FFF2-40B4-BE49-F238E27FC236}">
                    <a16:creationId xmlns:a16="http://schemas.microsoft.com/office/drawing/2014/main" id="{0AC25D71-3A7D-3056-537F-EF5309A01CE8}"/>
                  </a:ext>
                </a:extLst>
              </p:cNvPr>
              <p:cNvSpPr>
                <a:spLocks/>
              </p:cNvSpPr>
              <p:nvPr/>
            </p:nvSpPr>
            <p:spPr>
              <a:xfrm>
                <a:off x="4485614" y="20465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0" name="Freeform: Shape 1049">
                <a:extLst>
                  <a:ext uri="{FF2B5EF4-FFF2-40B4-BE49-F238E27FC236}">
                    <a16:creationId xmlns:a16="http://schemas.microsoft.com/office/drawing/2014/main" id="{E30D3A40-7F5E-91FC-6D65-529EE62ED0B1}"/>
                  </a:ext>
                </a:extLst>
              </p:cNvPr>
              <p:cNvSpPr>
                <a:spLocks/>
              </p:cNvSpPr>
              <p:nvPr/>
            </p:nvSpPr>
            <p:spPr>
              <a:xfrm>
                <a:off x="4019270" y="224643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1" name="Freeform: Shape 1050">
                <a:extLst>
                  <a:ext uri="{FF2B5EF4-FFF2-40B4-BE49-F238E27FC236}">
                    <a16:creationId xmlns:a16="http://schemas.microsoft.com/office/drawing/2014/main" id="{9D7A162B-B070-5BCA-F36F-443EC973BE74}"/>
                  </a:ext>
                </a:extLst>
              </p:cNvPr>
              <p:cNvSpPr>
                <a:spLocks/>
              </p:cNvSpPr>
              <p:nvPr/>
            </p:nvSpPr>
            <p:spPr>
              <a:xfrm>
                <a:off x="3473678" y="12285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2" name="Freeform: Shape 1051">
                <a:extLst>
                  <a:ext uri="{FF2B5EF4-FFF2-40B4-BE49-F238E27FC236}">
                    <a16:creationId xmlns:a16="http://schemas.microsoft.com/office/drawing/2014/main" id="{480B1FFC-2412-96FC-94D2-C29377686102}"/>
                  </a:ext>
                </a:extLst>
              </p:cNvPr>
              <p:cNvSpPr>
                <a:spLocks/>
              </p:cNvSpPr>
              <p:nvPr/>
            </p:nvSpPr>
            <p:spPr>
              <a:xfrm>
                <a:off x="3860393" y="141318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3" name="Freeform: Shape 1052">
                <a:extLst>
                  <a:ext uri="{FF2B5EF4-FFF2-40B4-BE49-F238E27FC236}">
                    <a16:creationId xmlns:a16="http://schemas.microsoft.com/office/drawing/2014/main" id="{7374B332-5819-3B5C-523E-E90147EF6068}"/>
                  </a:ext>
                </a:extLst>
              </p:cNvPr>
              <p:cNvSpPr>
                <a:spLocks/>
              </p:cNvSpPr>
              <p:nvPr/>
            </p:nvSpPr>
            <p:spPr>
              <a:xfrm>
                <a:off x="3349282" y="189819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54" name="Freeform: Shape 1053">
                <a:extLst>
                  <a:ext uri="{FF2B5EF4-FFF2-40B4-BE49-F238E27FC236}">
                    <a16:creationId xmlns:a16="http://schemas.microsoft.com/office/drawing/2014/main" id="{159528FE-E3A3-C094-040B-CF51ED24C615}"/>
                  </a:ext>
                </a:extLst>
              </p:cNvPr>
              <p:cNvSpPr>
                <a:spLocks/>
              </p:cNvSpPr>
              <p:nvPr/>
            </p:nvSpPr>
            <p:spPr>
              <a:xfrm rot="-1652943">
                <a:off x="3240431" y="1886788"/>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055" name="Freeform: Shape 1054">
                <a:extLst>
                  <a:ext uri="{FF2B5EF4-FFF2-40B4-BE49-F238E27FC236}">
                    <a16:creationId xmlns:a16="http://schemas.microsoft.com/office/drawing/2014/main" id="{9F7E458F-B23E-246C-771F-E030815999DF}"/>
                  </a:ext>
                </a:extLst>
              </p:cNvPr>
              <p:cNvSpPr>
                <a:spLocks/>
              </p:cNvSpPr>
              <p:nvPr/>
            </p:nvSpPr>
            <p:spPr>
              <a:xfrm>
                <a:off x="2971901" y="130888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6" name="Freeform: Shape 1055">
                <a:extLst>
                  <a:ext uri="{FF2B5EF4-FFF2-40B4-BE49-F238E27FC236}">
                    <a16:creationId xmlns:a16="http://schemas.microsoft.com/office/drawing/2014/main" id="{0B6D6244-334D-3588-F657-856223466593}"/>
                  </a:ext>
                </a:extLst>
              </p:cNvPr>
              <p:cNvSpPr>
                <a:spLocks/>
              </p:cNvSpPr>
              <p:nvPr/>
            </p:nvSpPr>
            <p:spPr>
              <a:xfrm>
                <a:off x="3589692" y="19127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7" name="Freeform: Shape 1056">
                <a:extLst>
                  <a:ext uri="{FF2B5EF4-FFF2-40B4-BE49-F238E27FC236}">
                    <a16:creationId xmlns:a16="http://schemas.microsoft.com/office/drawing/2014/main" id="{8D9907CF-5ADF-A2C3-60C0-ADCFF5729E43}"/>
                  </a:ext>
                </a:extLst>
              </p:cNvPr>
              <p:cNvSpPr>
                <a:spLocks/>
              </p:cNvSpPr>
              <p:nvPr/>
            </p:nvSpPr>
            <p:spPr>
              <a:xfrm>
                <a:off x="3345472" y="182285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58" name="Freeform: Shape 1057">
                <a:extLst>
                  <a:ext uri="{FF2B5EF4-FFF2-40B4-BE49-F238E27FC236}">
                    <a16:creationId xmlns:a16="http://schemas.microsoft.com/office/drawing/2014/main" id="{460B61F2-A55E-E5E9-D205-388B4294EBEF}"/>
                  </a:ext>
                </a:extLst>
              </p:cNvPr>
              <p:cNvSpPr>
                <a:spLocks/>
              </p:cNvSpPr>
              <p:nvPr/>
            </p:nvSpPr>
            <p:spPr>
              <a:xfrm>
                <a:off x="3565785" y="1809521"/>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59" name="Freeform: Shape 1058">
                <a:extLst>
                  <a:ext uri="{FF2B5EF4-FFF2-40B4-BE49-F238E27FC236}">
                    <a16:creationId xmlns:a16="http://schemas.microsoft.com/office/drawing/2014/main" id="{87051D54-3970-9548-5BD7-53D3FF43E214}"/>
                  </a:ext>
                </a:extLst>
              </p:cNvPr>
              <p:cNvSpPr>
                <a:spLocks/>
              </p:cNvSpPr>
              <p:nvPr/>
            </p:nvSpPr>
            <p:spPr>
              <a:xfrm>
                <a:off x="2808833" y="113791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0" name="Freeform: Shape 1059">
                <a:extLst>
                  <a:ext uri="{FF2B5EF4-FFF2-40B4-BE49-F238E27FC236}">
                    <a16:creationId xmlns:a16="http://schemas.microsoft.com/office/drawing/2014/main" id="{1DEA4221-179B-1FF0-F5F6-09637F607CB6}"/>
                  </a:ext>
                </a:extLst>
              </p:cNvPr>
              <p:cNvSpPr>
                <a:spLocks/>
              </p:cNvSpPr>
              <p:nvPr/>
            </p:nvSpPr>
            <p:spPr>
              <a:xfrm>
                <a:off x="2849600" y="13329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1" name="Freeform: Shape 1060">
                <a:extLst>
                  <a:ext uri="{FF2B5EF4-FFF2-40B4-BE49-F238E27FC236}">
                    <a16:creationId xmlns:a16="http://schemas.microsoft.com/office/drawing/2014/main" id="{FDACAC0F-B44D-7011-97FE-53CA83931FB5}"/>
                  </a:ext>
                </a:extLst>
              </p:cNvPr>
              <p:cNvSpPr>
                <a:spLocks/>
              </p:cNvSpPr>
              <p:nvPr/>
            </p:nvSpPr>
            <p:spPr>
              <a:xfrm>
                <a:off x="1946535" y="18679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62" name="Freeform: Shape 1061">
                <a:extLst>
                  <a:ext uri="{FF2B5EF4-FFF2-40B4-BE49-F238E27FC236}">
                    <a16:creationId xmlns:a16="http://schemas.microsoft.com/office/drawing/2014/main" id="{0E550C61-3A5C-8EBA-7CF7-F08EA1D7E1A3}"/>
                  </a:ext>
                </a:extLst>
              </p:cNvPr>
              <p:cNvSpPr>
                <a:spLocks/>
              </p:cNvSpPr>
              <p:nvPr/>
            </p:nvSpPr>
            <p:spPr>
              <a:xfrm rot="-1652943">
                <a:off x="2526094" y="2290369"/>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063" name="Freeform: Shape 1062">
                <a:extLst>
                  <a:ext uri="{FF2B5EF4-FFF2-40B4-BE49-F238E27FC236}">
                    <a16:creationId xmlns:a16="http://schemas.microsoft.com/office/drawing/2014/main" id="{FB23858E-F1AF-D976-BB9F-F07EC7E4C793}"/>
                  </a:ext>
                </a:extLst>
              </p:cNvPr>
              <p:cNvSpPr>
                <a:spLocks/>
              </p:cNvSpPr>
              <p:nvPr/>
            </p:nvSpPr>
            <p:spPr>
              <a:xfrm>
                <a:off x="2652433" y="18499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4" name="Freeform: Shape 1063">
                <a:extLst>
                  <a:ext uri="{FF2B5EF4-FFF2-40B4-BE49-F238E27FC236}">
                    <a16:creationId xmlns:a16="http://schemas.microsoft.com/office/drawing/2014/main" id="{293A92DF-4E24-5355-D9B1-DB58B3272369}"/>
                  </a:ext>
                </a:extLst>
              </p:cNvPr>
              <p:cNvSpPr>
                <a:spLocks/>
              </p:cNvSpPr>
              <p:nvPr/>
            </p:nvSpPr>
            <p:spPr>
              <a:xfrm>
                <a:off x="2524893" y="172027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65" name="Freeform: Shape 1064">
                <a:extLst>
                  <a:ext uri="{FF2B5EF4-FFF2-40B4-BE49-F238E27FC236}">
                    <a16:creationId xmlns:a16="http://schemas.microsoft.com/office/drawing/2014/main" id="{2E10DB2A-4DC3-CA23-1BDA-290020111970}"/>
                  </a:ext>
                </a:extLst>
              </p:cNvPr>
              <p:cNvSpPr>
                <a:spLocks/>
              </p:cNvSpPr>
              <p:nvPr/>
            </p:nvSpPr>
            <p:spPr>
              <a:xfrm>
                <a:off x="2503462" y="215927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6" name="Freeform: Shape 1065">
                <a:extLst>
                  <a:ext uri="{FF2B5EF4-FFF2-40B4-BE49-F238E27FC236}">
                    <a16:creationId xmlns:a16="http://schemas.microsoft.com/office/drawing/2014/main" id="{91BEFA49-48E8-76BE-0848-D42990AA9D29}"/>
                  </a:ext>
                </a:extLst>
              </p:cNvPr>
              <p:cNvSpPr>
                <a:spLocks/>
              </p:cNvSpPr>
              <p:nvPr/>
            </p:nvSpPr>
            <p:spPr>
              <a:xfrm>
                <a:off x="1904244" y="20043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7" name="Freeform: Shape 1066">
                <a:extLst>
                  <a:ext uri="{FF2B5EF4-FFF2-40B4-BE49-F238E27FC236}">
                    <a16:creationId xmlns:a16="http://schemas.microsoft.com/office/drawing/2014/main" id="{FAB2A9B4-706E-4094-542B-5F173FCE66D7}"/>
                  </a:ext>
                </a:extLst>
              </p:cNvPr>
              <p:cNvSpPr>
                <a:spLocks/>
              </p:cNvSpPr>
              <p:nvPr/>
            </p:nvSpPr>
            <p:spPr>
              <a:xfrm>
                <a:off x="2031879" y="13402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8" name="Freeform: Shape 1067">
                <a:extLst>
                  <a:ext uri="{FF2B5EF4-FFF2-40B4-BE49-F238E27FC236}">
                    <a16:creationId xmlns:a16="http://schemas.microsoft.com/office/drawing/2014/main" id="{BA959E14-0D0A-3695-51BC-07516DB65A34}"/>
                  </a:ext>
                </a:extLst>
              </p:cNvPr>
              <p:cNvSpPr>
                <a:spLocks/>
              </p:cNvSpPr>
              <p:nvPr/>
            </p:nvSpPr>
            <p:spPr>
              <a:xfrm>
                <a:off x="2201138" y="172036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69" name="Freeform: Shape 1068">
                <a:extLst>
                  <a:ext uri="{FF2B5EF4-FFF2-40B4-BE49-F238E27FC236}">
                    <a16:creationId xmlns:a16="http://schemas.microsoft.com/office/drawing/2014/main" id="{98CFBE8D-C073-3880-96FE-A7FAC5AA48A8}"/>
                  </a:ext>
                </a:extLst>
              </p:cNvPr>
              <p:cNvSpPr>
                <a:spLocks/>
              </p:cNvSpPr>
              <p:nvPr/>
            </p:nvSpPr>
            <p:spPr>
              <a:xfrm>
                <a:off x="1551343" y="137022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0" name="Freeform: Shape 1069">
                <a:extLst>
                  <a:ext uri="{FF2B5EF4-FFF2-40B4-BE49-F238E27FC236}">
                    <a16:creationId xmlns:a16="http://schemas.microsoft.com/office/drawing/2014/main" id="{8742D91E-43D3-7535-423A-50086A7741F9}"/>
                  </a:ext>
                </a:extLst>
              </p:cNvPr>
              <p:cNvSpPr>
                <a:spLocks/>
              </p:cNvSpPr>
              <p:nvPr/>
            </p:nvSpPr>
            <p:spPr>
              <a:xfrm>
                <a:off x="1700599" y="102628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71" name="Freeform: Shape 1070">
                <a:extLst>
                  <a:ext uri="{FF2B5EF4-FFF2-40B4-BE49-F238E27FC236}">
                    <a16:creationId xmlns:a16="http://schemas.microsoft.com/office/drawing/2014/main" id="{52501229-340C-1E3C-6F22-81218973031E}"/>
                  </a:ext>
                </a:extLst>
              </p:cNvPr>
              <p:cNvSpPr>
                <a:spLocks/>
              </p:cNvSpPr>
              <p:nvPr/>
            </p:nvSpPr>
            <p:spPr>
              <a:xfrm>
                <a:off x="1638592" y="141271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2" name="Freeform: Shape 1071">
                <a:extLst>
                  <a:ext uri="{FF2B5EF4-FFF2-40B4-BE49-F238E27FC236}">
                    <a16:creationId xmlns:a16="http://schemas.microsoft.com/office/drawing/2014/main" id="{8BDBBDF4-9A46-B207-D0E6-67DE65C36533}"/>
                  </a:ext>
                </a:extLst>
              </p:cNvPr>
              <p:cNvSpPr>
                <a:spLocks/>
              </p:cNvSpPr>
              <p:nvPr/>
            </p:nvSpPr>
            <p:spPr>
              <a:xfrm>
                <a:off x="1411135" y="21893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3" name="Freeform: Shape 1072">
                <a:extLst>
                  <a:ext uri="{FF2B5EF4-FFF2-40B4-BE49-F238E27FC236}">
                    <a16:creationId xmlns:a16="http://schemas.microsoft.com/office/drawing/2014/main" id="{5E81B2DA-4996-300D-B9C9-C23BECEA9AD7}"/>
                  </a:ext>
                </a:extLst>
              </p:cNvPr>
              <p:cNvSpPr>
                <a:spLocks/>
              </p:cNvSpPr>
              <p:nvPr/>
            </p:nvSpPr>
            <p:spPr>
              <a:xfrm>
                <a:off x="2442121" y="18968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4" name="Freeform: Shape 1073">
                <a:extLst>
                  <a:ext uri="{FF2B5EF4-FFF2-40B4-BE49-F238E27FC236}">
                    <a16:creationId xmlns:a16="http://schemas.microsoft.com/office/drawing/2014/main" id="{E2FA8CE6-D171-296B-3310-AD9062F8E0B0}"/>
                  </a:ext>
                </a:extLst>
              </p:cNvPr>
              <p:cNvSpPr>
                <a:spLocks/>
              </p:cNvSpPr>
              <p:nvPr/>
            </p:nvSpPr>
            <p:spPr>
              <a:xfrm>
                <a:off x="2385828" y="5967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5" name="Freeform: Shape 1074">
                <a:extLst>
                  <a:ext uri="{FF2B5EF4-FFF2-40B4-BE49-F238E27FC236}">
                    <a16:creationId xmlns:a16="http://schemas.microsoft.com/office/drawing/2014/main" id="{FFAD81C3-CC21-3D17-09B1-0E5641D6240C}"/>
                  </a:ext>
                </a:extLst>
              </p:cNvPr>
              <p:cNvSpPr>
                <a:spLocks/>
              </p:cNvSpPr>
              <p:nvPr/>
            </p:nvSpPr>
            <p:spPr>
              <a:xfrm>
                <a:off x="2989808" y="76615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6" name="Freeform: Shape 1075">
                <a:extLst>
                  <a:ext uri="{FF2B5EF4-FFF2-40B4-BE49-F238E27FC236}">
                    <a16:creationId xmlns:a16="http://schemas.microsoft.com/office/drawing/2014/main" id="{A607CC3F-1428-6DC5-A8F6-D1710267AC19}"/>
                  </a:ext>
                </a:extLst>
              </p:cNvPr>
              <p:cNvSpPr>
                <a:spLocks/>
              </p:cNvSpPr>
              <p:nvPr/>
            </p:nvSpPr>
            <p:spPr>
              <a:xfrm>
                <a:off x="2964948" y="8991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77" name="Freeform: Shape 1076">
                <a:extLst>
                  <a:ext uri="{FF2B5EF4-FFF2-40B4-BE49-F238E27FC236}">
                    <a16:creationId xmlns:a16="http://schemas.microsoft.com/office/drawing/2014/main" id="{05A9DA84-15F2-D3F5-521A-CD6A9E80F49F}"/>
                  </a:ext>
                </a:extLst>
              </p:cNvPr>
              <p:cNvSpPr>
                <a:spLocks/>
              </p:cNvSpPr>
              <p:nvPr/>
            </p:nvSpPr>
            <p:spPr>
              <a:xfrm>
                <a:off x="2601760" y="71719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78" name="Freeform: Shape 1077">
                <a:extLst>
                  <a:ext uri="{FF2B5EF4-FFF2-40B4-BE49-F238E27FC236}">
                    <a16:creationId xmlns:a16="http://schemas.microsoft.com/office/drawing/2014/main" id="{712CBFE8-D7E7-80FB-E82C-A1FDA28FC2BA}"/>
                  </a:ext>
                </a:extLst>
              </p:cNvPr>
              <p:cNvSpPr>
                <a:spLocks/>
              </p:cNvSpPr>
              <p:nvPr/>
            </p:nvSpPr>
            <p:spPr>
              <a:xfrm>
                <a:off x="2531846" y="13670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79" name="Freeform: Shape 1078">
                <a:extLst>
                  <a:ext uri="{FF2B5EF4-FFF2-40B4-BE49-F238E27FC236}">
                    <a16:creationId xmlns:a16="http://schemas.microsoft.com/office/drawing/2014/main" id="{A3C1EACC-D87C-55A2-AB9F-25D4E3544750}"/>
                  </a:ext>
                </a:extLst>
              </p:cNvPr>
              <p:cNvSpPr>
                <a:spLocks/>
              </p:cNvSpPr>
              <p:nvPr/>
            </p:nvSpPr>
            <p:spPr>
              <a:xfrm>
                <a:off x="1528673" y="157701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80" name="Freeform: Shape 1079">
                <a:extLst>
                  <a:ext uri="{FF2B5EF4-FFF2-40B4-BE49-F238E27FC236}">
                    <a16:creationId xmlns:a16="http://schemas.microsoft.com/office/drawing/2014/main" id="{6BB138EE-8099-A006-35BD-C7DAAF2720CF}"/>
                  </a:ext>
                </a:extLst>
              </p:cNvPr>
              <p:cNvSpPr>
                <a:spLocks/>
              </p:cNvSpPr>
              <p:nvPr/>
            </p:nvSpPr>
            <p:spPr>
              <a:xfrm>
                <a:off x="1597729" y="88597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81" name="Freeform: Shape 1080">
                <a:extLst>
                  <a:ext uri="{FF2B5EF4-FFF2-40B4-BE49-F238E27FC236}">
                    <a16:creationId xmlns:a16="http://schemas.microsoft.com/office/drawing/2014/main" id="{06E63893-5B4A-55E6-2EA1-8ACCCAF037BC}"/>
                  </a:ext>
                </a:extLst>
              </p:cNvPr>
              <p:cNvSpPr>
                <a:spLocks/>
              </p:cNvSpPr>
              <p:nvPr/>
            </p:nvSpPr>
            <p:spPr>
              <a:xfrm>
                <a:off x="1133957" y="93865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2" name="Freeform: Shape 1081">
                <a:extLst>
                  <a:ext uri="{FF2B5EF4-FFF2-40B4-BE49-F238E27FC236}">
                    <a16:creationId xmlns:a16="http://schemas.microsoft.com/office/drawing/2014/main" id="{BCDEB9B5-8AA0-06DD-6747-F20722928CA3}"/>
                  </a:ext>
                </a:extLst>
              </p:cNvPr>
              <p:cNvSpPr>
                <a:spLocks/>
              </p:cNvSpPr>
              <p:nvPr/>
            </p:nvSpPr>
            <p:spPr>
              <a:xfrm>
                <a:off x="1537055" y="8326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3" name="Freeform: Shape 1082">
                <a:extLst>
                  <a:ext uri="{FF2B5EF4-FFF2-40B4-BE49-F238E27FC236}">
                    <a16:creationId xmlns:a16="http://schemas.microsoft.com/office/drawing/2014/main" id="{3CCC8566-9331-2D1F-77EA-5E7FF58882B5}"/>
                  </a:ext>
                </a:extLst>
              </p:cNvPr>
              <p:cNvSpPr>
                <a:spLocks/>
              </p:cNvSpPr>
              <p:nvPr/>
            </p:nvSpPr>
            <p:spPr>
              <a:xfrm>
                <a:off x="1305693" y="132869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84" name="Freeform: Shape 1083">
                <a:extLst>
                  <a:ext uri="{FF2B5EF4-FFF2-40B4-BE49-F238E27FC236}">
                    <a16:creationId xmlns:a16="http://schemas.microsoft.com/office/drawing/2014/main" id="{EE276DE0-64A8-CC68-5D86-82A6E2F9FB7A}"/>
                  </a:ext>
                </a:extLst>
              </p:cNvPr>
              <p:cNvSpPr>
                <a:spLocks/>
              </p:cNvSpPr>
              <p:nvPr/>
            </p:nvSpPr>
            <p:spPr>
              <a:xfrm>
                <a:off x="1059281" y="280507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5" name="Freeform: Shape 1084">
                <a:extLst>
                  <a:ext uri="{FF2B5EF4-FFF2-40B4-BE49-F238E27FC236}">
                    <a16:creationId xmlns:a16="http://schemas.microsoft.com/office/drawing/2014/main" id="{57BD9AD9-7371-11B4-2C4D-5FDC9CC45B8C}"/>
                  </a:ext>
                </a:extLst>
              </p:cNvPr>
              <p:cNvSpPr>
                <a:spLocks/>
              </p:cNvSpPr>
              <p:nvPr/>
            </p:nvSpPr>
            <p:spPr>
              <a:xfrm>
                <a:off x="1146149" y="30126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6" name="Freeform: Shape 1085">
                <a:extLst>
                  <a:ext uri="{FF2B5EF4-FFF2-40B4-BE49-F238E27FC236}">
                    <a16:creationId xmlns:a16="http://schemas.microsoft.com/office/drawing/2014/main" id="{E527EBD4-E7E9-24DD-95A3-3CE77852A018}"/>
                  </a:ext>
                </a:extLst>
              </p:cNvPr>
              <p:cNvSpPr>
                <a:spLocks/>
              </p:cNvSpPr>
              <p:nvPr/>
            </p:nvSpPr>
            <p:spPr>
              <a:xfrm>
                <a:off x="890784" y="375081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7" name="Freeform: Shape 1086">
                <a:extLst>
                  <a:ext uri="{FF2B5EF4-FFF2-40B4-BE49-F238E27FC236}">
                    <a16:creationId xmlns:a16="http://schemas.microsoft.com/office/drawing/2014/main" id="{73021B0C-0C4F-1147-D3E9-7A1F41D2A929}"/>
                  </a:ext>
                </a:extLst>
              </p:cNvPr>
              <p:cNvSpPr>
                <a:spLocks/>
              </p:cNvSpPr>
              <p:nvPr/>
            </p:nvSpPr>
            <p:spPr>
              <a:xfrm>
                <a:off x="995559" y="399874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8" name="Freeform: Shape 1087">
                <a:extLst>
                  <a:ext uri="{FF2B5EF4-FFF2-40B4-BE49-F238E27FC236}">
                    <a16:creationId xmlns:a16="http://schemas.microsoft.com/office/drawing/2014/main" id="{3A3C3575-6337-CB4A-DC83-21C605676111}"/>
                  </a:ext>
                </a:extLst>
              </p:cNvPr>
              <p:cNvSpPr>
                <a:spLocks/>
              </p:cNvSpPr>
              <p:nvPr/>
            </p:nvSpPr>
            <p:spPr>
              <a:xfrm>
                <a:off x="1908721" y="25792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89" name="Freeform: Shape 1088">
                <a:extLst>
                  <a:ext uri="{FF2B5EF4-FFF2-40B4-BE49-F238E27FC236}">
                    <a16:creationId xmlns:a16="http://schemas.microsoft.com/office/drawing/2014/main" id="{74121535-2A27-06B9-1360-DAE30C2BF1D3}"/>
                  </a:ext>
                </a:extLst>
              </p:cNvPr>
              <p:cNvSpPr>
                <a:spLocks/>
              </p:cNvSpPr>
              <p:nvPr/>
            </p:nvSpPr>
            <p:spPr>
              <a:xfrm>
                <a:off x="1976158" y="3031864"/>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2"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090" name="Freeform: Shape 1089">
                <a:extLst>
                  <a:ext uri="{FF2B5EF4-FFF2-40B4-BE49-F238E27FC236}">
                    <a16:creationId xmlns:a16="http://schemas.microsoft.com/office/drawing/2014/main" id="{CCAD14B8-35E8-F976-D0DF-F92FB137D155}"/>
                  </a:ext>
                </a:extLst>
              </p:cNvPr>
              <p:cNvSpPr>
                <a:spLocks/>
              </p:cNvSpPr>
              <p:nvPr/>
            </p:nvSpPr>
            <p:spPr>
              <a:xfrm>
                <a:off x="2321153" y="18955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1" name="Freeform: Shape 1090">
                <a:extLst>
                  <a:ext uri="{FF2B5EF4-FFF2-40B4-BE49-F238E27FC236}">
                    <a16:creationId xmlns:a16="http://schemas.microsoft.com/office/drawing/2014/main" id="{15B0ACBE-1E64-5F8D-8E11-2A1060C8C5B9}"/>
                  </a:ext>
                </a:extLst>
              </p:cNvPr>
              <p:cNvSpPr>
                <a:spLocks/>
              </p:cNvSpPr>
              <p:nvPr/>
            </p:nvSpPr>
            <p:spPr>
              <a:xfrm>
                <a:off x="3259937" y="118144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2" name="Freeform: Shape 1091">
                <a:extLst>
                  <a:ext uri="{FF2B5EF4-FFF2-40B4-BE49-F238E27FC236}">
                    <a16:creationId xmlns:a16="http://schemas.microsoft.com/office/drawing/2014/main" id="{EAB61546-188D-0EF9-B5A7-BB5757092CA1}"/>
                  </a:ext>
                </a:extLst>
              </p:cNvPr>
              <p:cNvSpPr>
                <a:spLocks/>
              </p:cNvSpPr>
              <p:nvPr/>
            </p:nvSpPr>
            <p:spPr>
              <a:xfrm>
                <a:off x="4578769" y="9088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3" name="Freeform: Shape 1092">
                <a:extLst>
                  <a:ext uri="{FF2B5EF4-FFF2-40B4-BE49-F238E27FC236}">
                    <a16:creationId xmlns:a16="http://schemas.microsoft.com/office/drawing/2014/main" id="{4B204A08-899C-BD8E-9D72-8D33A5CCEFFE}"/>
                  </a:ext>
                </a:extLst>
              </p:cNvPr>
              <p:cNvSpPr>
                <a:spLocks/>
              </p:cNvSpPr>
              <p:nvPr/>
            </p:nvSpPr>
            <p:spPr>
              <a:xfrm>
                <a:off x="4488567" y="109733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4" name="Freeform: Shape 1093">
                <a:extLst>
                  <a:ext uri="{FF2B5EF4-FFF2-40B4-BE49-F238E27FC236}">
                    <a16:creationId xmlns:a16="http://schemas.microsoft.com/office/drawing/2014/main" id="{CD905F60-6683-2D65-653F-6BDE8B31B88C}"/>
                  </a:ext>
                </a:extLst>
              </p:cNvPr>
              <p:cNvSpPr>
                <a:spLocks/>
              </p:cNvSpPr>
              <p:nvPr/>
            </p:nvSpPr>
            <p:spPr>
              <a:xfrm>
                <a:off x="4738027" y="16689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5" name="Freeform: Shape 1094">
                <a:extLst>
                  <a:ext uri="{FF2B5EF4-FFF2-40B4-BE49-F238E27FC236}">
                    <a16:creationId xmlns:a16="http://schemas.microsoft.com/office/drawing/2014/main" id="{61B178D8-E051-E52A-E7C8-1CCB8C400324}"/>
                  </a:ext>
                </a:extLst>
              </p:cNvPr>
              <p:cNvSpPr>
                <a:spLocks/>
              </p:cNvSpPr>
              <p:nvPr/>
            </p:nvSpPr>
            <p:spPr>
              <a:xfrm>
                <a:off x="4487614" y="14409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096" name="Freeform: Shape 1095">
                <a:extLst>
                  <a:ext uri="{FF2B5EF4-FFF2-40B4-BE49-F238E27FC236}">
                    <a16:creationId xmlns:a16="http://schemas.microsoft.com/office/drawing/2014/main" id="{A6322D54-381E-0D3D-DF22-F355D6A3F87C}"/>
                  </a:ext>
                </a:extLst>
              </p:cNvPr>
              <p:cNvSpPr>
                <a:spLocks/>
              </p:cNvSpPr>
              <p:nvPr/>
            </p:nvSpPr>
            <p:spPr>
              <a:xfrm>
                <a:off x="4750790" y="121773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7" name="Freeform: Shape 1096">
                <a:extLst>
                  <a:ext uri="{FF2B5EF4-FFF2-40B4-BE49-F238E27FC236}">
                    <a16:creationId xmlns:a16="http://schemas.microsoft.com/office/drawing/2014/main" id="{BF5E94BF-8556-F702-C610-796D4C26D7AF}"/>
                  </a:ext>
                </a:extLst>
              </p:cNvPr>
              <p:cNvSpPr>
                <a:spLocks/>
              </p:cNvSpPr>
              <p:nvPr/>
            </p:nvSpPr>
            <p:spPr>
              <a:xfrm>
                <a:off x="6029997" y="9458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8" name="Freeform: Shape 1097">
                <a:extLst>
                  <a:ext uri="{FF2B5EF4-FFF2-40B4-BE49-F238E27FC236}">
                    <a16:creationId xmlns:a16="http://schemas.microsoft.com/office/drawing/2014/main" id="{B82EC33F-E8E8-E577-2BF8-F162745B4A1E}"/>
                  </a:ext>
                </a:extLst>
              </p:cNvPr>
              <p:cNvSpPr>
                <a:spLocks/>
              </p:cNvSpPr>
              <p:nvPr/>
            </p:nvSpPr>
            <p:spPr>
              <a:xfrm>
                <a:off x="5381155" y="128383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099" name="Freeform: Shape 1098">
                <a:extLst>
                  <a:ext uri="{FF2B5EF4-FFF2-40B4-BE49-F238E27FC236}">
                    <a16:creationId xmlns:a16="http://schemas.microsoft.com/office/drawing/2014/main" id="{C0C2AF62-4987-A00A-E0EC-617F982AF782}"/>
                  </a:ext>
                </a:extLst>
              </p:cNvPr>
              <p:cNvSpPr>
                <a:spLocks/>
              </p:cNvSpPr>
              <p:nvPr/>
            </p:nvSpPr>
            <p:spPr>
              <a:xfrm>
                <a:off x="6629977" y="148871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0" name="Freeform: Shape 1099">
                <a:extLst>
                  <a:ext uri="{FF2B5EF4-FFF2-40B4-BE49-F238E27FC236}">
                    <a16:creationId xmlns:a16="http://schemas.microsoft.com/office/drawing/2014/main" id="{48E0FE0D-7FED-17AD-D435-4C7930123EB7}"/>
                  </a:ext>
                </a:extLst>
              </p:cNvPr>
              <p:cNvSpPr>
                <a:spLocks/>
              </p:cNvSpPr>
              <p:nvPr/>
            </p:nvSpPr>
            <p:spPr>
              <a:xfrm>
                <a:off x="6567208" y="193239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01" name="Freeform: Shape 1100">
                <a:extLst>
                  <a:ext uri="{FF2B5EF4-FFF2-40B4-BE49-F238E27FC236}">
                    <a16:creationId xmlns:a16="http://schemas.microsoft.com/office/drawing/2014/main" id="{9641BA7B-BC0F-776A-20AF-6DA06733695A}"/>
                  </a:ext>
                </a:extLst>
              </p:cNvPr>
              <p:cNvSpPr>
                <a:spLocks/>
              </p:cNvSpPr>
              <p:nvPr/>
            </p:nvSpPr>
            <p:spPr>
              <a:xfrm>
                <a:off x="7669155" y="177570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2" name="Freeform: Shape 1101">
                <a:extLst>
                  <a:ext uri="{FF2B5EF4-FFF2-40B4-BE49-F238E27FC236}">
                    <a16:creationId xmlns:a16="http://schemas.microsoft.com/office/drawing/2014/main" id="{69F7F212-D354-22CA-40EF-C0AC1BC095FA}"/>
                  </a:ext>
                </a:extLst>
              </p:cNvPr>
              <p:cNvSpPr>
                <a:spLocks/>
              </p:cNvSpPr>
              <p:nvPr/>
            </p:nvSpPr>
            <p:spPr>
              <a:xfrm>
                <a:off x="6986879" y="93007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03" name="Freeform: Shape 1102">
                <a:extLst>
                  <a:ext uri="{FF2B5EF4-FFF2-40B4-BE49-F238E27FC236}">
                    <a16:creationId xmlns:a16="http://schemas.microsoft.com/office/drawing/2014/main" id="{C91CBF8A-D7AA-ED5C-6A25-A34AFF21B79F}"/>
                  </a:ext>
                </a:extLst>
              </p:cNvPr>
              <p:cNvSpPr>
                <a:spLocks/>
              </p:cNvSpPr>
              <p:nvPr/>
            </p:nvSpPr>
            <p:spPr>
              <a:xfrm>
                <a:off x="7519993" y="1482814"/>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4" name="Freeform: Shape 1103">
                <a:extLst>
                  <a:ext uri="{FF2B5EF4-FFF2-40B4-BE49-F238E27FC236}">
                    <a16:creationId xmlns:a16="http://schemas.microsoft.com/office/drawing/2014/main" id="{27A94827-5865-03CD-C88A-D51094B37046}"/>
                  </a:ext>
                </a:extLst>
              </p:cNvPr>
              <p:cNvSpPr>
                <a:spLocks/>
              </p:cNvSpPr>
              <p:nvPr/>
            </p:nvSpPr>
            <p:spPr>
              <a:xfrm>
                <a:off x="7388644" y="163121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5" name="Freeform: Shape 1104">
                <a:extLst>
                  <a:ext uri="{FF2B5EF4-FFF2-40B4-BE49-F238E27FC236}">
                    <a16:creationId xmlns:a16="http://schemas.microsoft.com/office/drawing/2014/main" id="{52AD4472-AB07-7EFD-34A8-1AF345D9CDE3}"/>
                  </a:ext>
                </a:extLst>
              </p:cNvPr>
              <p:cNvSpPr>
                <a:spLocks/>
              </p:cNvSpPr>
              <p:nvPr/>
            </p:nvSpPr>
            <p:spPr>
              <a:xfrm>
                <a:off x="7197763" y="181599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6" name="Freeform: Shape 1105">
                <a:extLst>
                  <a:ext uri="{FF2B5EF4-FFF2-40B4-BE49-F238E27FC236}">
                    <a16:creationId xmlns:a16="http://schemas.microsoft.com/office/drawing/2014/main" id="{B1BB7682-DF39-C4E5-6577-93B03094F33D}"/>
                  </a:ext>
                </a:extLst>
              </p:cNvPr>
              <p:cNvSpPr>
                <a:spLocks/>
              </p:cNvSpPr>
              <p:nvPr/>
            </p:nvSpPr>
            <p:spPr>
              <a:xfrm>
                <a:off x="7031742" y="134660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07" name="Freeform: Shape 1106">
                <a:extLst>
                  <a:ext uri="{FF2B5EF4-FFF2-40B4-BE49-F238E27FC236}">
                    <a16:creationId xmlns:a16="http://schemas.microsoft.com/office/drawing/2014/main" id="{2AB508B5-FE18-E4B2-050D-73DCBF881DE3}"/>
                  </a:ext>
                </a:extLst>
              </p:cNvPr>
              <p:cNvSpPr>
                <a:spLocks/>
              </p:cNvSpPr>
              <p:nvPr/>
            </p:nvSpPr>
            <p:spPr>
              <a:xfrm>
                <a:off x="7494752" y="7381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108" name="Freeform: Shape 1107">
                <a:extLst>
                  <a:ext uri="{FF2B5EF4-FFF2-40B4-BE49-F238E27FC236}">
                    <a16:creationId xmlns:a16="http://schemas.microsoft.com/office/drawing/2014/main" id="{927FCD44-64B1-0854-4F25-9390F51C9948}"/>
                  </a:ext>
                </a:extLst>
              </p:cNvPr>
              <p:cNvSpPr>
                <a:spLocks/>
              </p:cNvSpPr>
              <p:nvPr/>
            </p:nvSpPr>
            <p:spPr>
              <a:xfrm>
                <a:off x="8506212" y="10028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109" name="Freeform: Shape 1108">
                <a:extLst>
                  <a:ext uri="{FF2B5EF4-FFF2-40B4-BE49-F238E27FC236}">
                    <a16:creationId xmlns:a16="http://schemas.microsoft.com/office/drawing/2014/main" id="{A79D0B4D-FAD4-4EFC-716E-9F63CA9AAB6D}"/>
                  </a:ext>
                </a:extLst>
              </p:cNvPr>
              <p:cNvSpPr>
                <a:spLocks/>
              </p:cNvSpPr>
              <p:nvPr/>
            </p:nvSpPr>
            <p:spPr>
              <a:xfrm>
                <a:off x="8468017" y="105476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0" name="Freeform: Shape 1109">
                <a:extLst>
                  <a:ext uri="{FF2B5EF4-FFF2-40B4-BE49-F238E27FC236}">
                    <a16:creationId xmlns:a16="http://schemas.microsoft.com/office/drawing/2014/main" id="{BD7EB4AC-417A-3DB7-9022-3314A66A47BE}"/>
                  </a:ext>
                </a:extLst>
              </p:cNvPr>
              <p:cNvSpPr>
                <a:spLocks/>
              </p:cNvSpPr>
              <p:nvPr/>
            </p:nvSpPr>
            <p:spPr>
              <a:xfrm>
                <a:off x="8953887" y="838447"/>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111" name="Freeform: Shape 1110">
                <a:extLst>
                  <a:ext uri="{FF2B5EF4-FFF2-40B4-BE49-F238E27FC236}">
                    <a16:creationId xmlns:a16="http://schemas.microsoft.com/office/drawing/2014/main" id="{76851462-7A53-2C7D-9A3D-83CC6D0D8AEE}"/>
                  </a:ext>
                </a:extLst>
              </p:cNvPr>
              <p:cNvSpPr>
                <a:spLocks/>
              </p:cNvSpPr>
              <p:nvPr/>
            </p:nvSpPr>
            <p:spPr>
              <a:xfrm>
                <a:off x="9725412" y="1530058"/>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112" name="Freeform: Shape 1111">
                <a:extLst>
                  <a:ext uri="{FF2B5EF4-FFF2-40B4-BE49-F238E27FC236}">
                    <a16:creationId xmlns:a16="http://schemas.microsoft.com/office/drawing/2014/main" id="{63628E69-2C24-23AB-4CA4-4F409066A7B5}"/>
                  </a:ext>
                </a:extLst>
              </p:cNvPr>
              <p:cNvSpPr>
                <a:spLocks/>
              </p:cNvSpPr>
              <p:nvPr/>
            </p:nvSpPr>
            <p:spPr>
              <a:xfrm>
                <a:off x="9036183" y="179542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3" name="Freeform: Shape 1112">
                <a:extLst>
                  <a:ext uri="{FF2B5EF4-FFF2-40B4-BE49-F238E27FC236}">
                    <a16:creationId xmlns:a16="http://schemas.microsoft.com/office/drawing/2014/main" id="{98F8EA9B-0ECA-3214-E09C-8739AD57438C}"/>
                  </a:ext>
                </a:extLst>
              </p:cNvPr>
              <p:cNvSpPr>
                <a:spLocks/>
              </p:cNvSpPr>
              <p:nvPr/>
            </p:nvSpPr>
            <p:spPr>
              <a:xfrm>
                <a:off x="10006304" y="21067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4" name="Freeform: Shape 1113">
                <a:extLst>
                  <a:ext uri="{FF2B5EF4-FFF2-40B4-BE49-F238E27FC236}">
                    <a16:creationId xmlns:a16="http://schemas.microsoft.com/office/drawing/2014/main" id="{1ECAAD4F-0192-401E-F377-E8A4613C2A6B}"/>
                  </a:ext>
                </a:extLst>
              </p:cNvPr>
              <p:cNvSpPr>
                <a:spLocks/>
              </p:cNvSpPr>
              <p:nvPr/>
            </p:nvSpPr>
            <p:spPr>
              <a:xfrm>
                <a:off x="10063740" y="241235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5" name="Freeform: Shape 1114">
                <a:extLst>
                  <a:ext uri="{FF2B5EF4-FFF2-40B4-BE49-F238E27FC236}">
                    <a16:creationId xmlns:a16="http://schemas.microsoft.com/office/drawing/2014/main" id="{BD85C0DF-4A91-C6F6-EDB0-6CC2DE387647}"/>
                  </a:ext>
                </a:extLst>
              </p:cNvPr>
              <p:cNvSpPr>
                <a:spLocks/>
              </p:cNvSpPr>
              <p:nvPr/>
            </p:nvSpPr>
            <p:spPr>
              <a:xfrm>
                <a:off x="9465284" y="798252"/>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1" y="11277"/>
                    </a:cubicBezTo>
                    <a:cubicBezTo>
                      <a:pt x="-2484"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6" name="Freeform: Shape 1115">
                <a:extLst>
                  <a:ext uri="{FF2B5EF4-FFF2-40B4-BE49-F238E27FC236}">
                    <a16:creationId xmlns:a16="http://schemas.microsoft.com/office/drawing/2014/main" id="{8965FE20-F2DA-3E48-9C25-0D0D5A11EEA2}"/>
                  </a:ext>
                </a:extLst>
              </p:cNvPr>
              <p:cNvSpPr>
                <a:spLocks/>
              </p:cNvSpPr>
              <p:nvPr/>
            </p:nvSpPr>
            <p:spPr>
              <a:xfrm>
                <a:off x="9794373" y="16797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17" name="Freeform: Shape 1116">
                <a:extLst>
                  <a:ext uri="{FF2B5EF4-FFF2-40B4-BE49-F238E27FC236}">
                    <a16:creationId xmlns:a16="http://schemas.microsoft.com/office/drawing/2014/main" id="{48BA2C9D-3E87-1A95-9A96-DD0E5F7E21B8}"/>
                  </a:ext>
                </a:extLst>
              </p:cNvPr>
              <p:cNvSpPr>
                <a:spLocks/>
              </p:cNvSpPr>
              <p:nvPr/>
            </p:nvSpPr>
            <p:spPr>
              <a:xfrm>
                <a:off x="9728555" y="190381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8" name="Freeform: Shape 1117">
                <a:extLst>
                  <a:ext uri="{FF2B5EF4-FFF2-40B4-BE49-F238E27FC236}">
                    <a16:creationId xmlns:a16="http://schemas.microsoft.com/office/drawing/2014/main" id="{993D0B16-7491-827E-46DC-30B384E92A14}"/>
                  </a:ext>
                </a:extLst>
              </p:cNvPr>
              <p:cNvSpPr>
                <a:spLocks/>
              </p:cNvSpPr>
              <p:nvPr/>
            </p:nvSpPr>
            <p:spPr>
              <a:xfrm>
                <a:off x="10026402" y="281888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19" name="Freeform: Shape 1118">
                <a:extLst>
                  <a:ext uri="{FF2B5EF4-FFF2-40B4-BE49-F238E27FC236}">
                    <a16:creationId xmlns:a16="http://schemas.microsoft.com/office/drawing/2014/main" id="{4FF19E24-D568-6CBB-58E0-0F90672F2EB2}"/>
                  </a:ext>
                </a:extLst>
              </p:cNvPr>
              <p:cNvSpPr>
                <a:spLocks/>
              </p:cNvSpPr>
              <p:nvPr/>
            </p:nvSpPr>
            <p:spPr>
              <a:xfrm>
                <a:off x="10420642" y="240969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0" name="Freeform: Shape 1119">
                <a:extLst>
                  <a:ext uri="{FF2B5EF4-FFF2-40B4-BE49-F238E27FC236}">
                    <a16:creationId xmlns:a16="http://schemas.microsoft.com/office/drawing/2014/main" id="{C85E6582-3AC9-CDB9-CC05-B4C1AE2CFBC1}"/>
                  </a:ext>
                </a:extLst>
              </p:cNvPr>
              <p:cNvSpPr>
                <a:spLocks/>
              </p:cNvSpPr>
              <p:nvPr/>
            </p:nvSpPr>
            <p:spPr>
              <a:xfrm>
                <a:off x="10559706" y="36191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1" name="Freeform: Shape 1120">
                <a:extLst>
                  <a:ext uri="{FF2B5EF4-FFF2-40B4-BE49-F238E27FC236}">
                    <a16:creationId xmlns:a16="http://schemas.microsoft.com/office/drawing/2014/main" id="{9A501E61-EE22-41A8-6611-07F96E48A3EB}"/>
                  </a:ext>
                </a:extLst>
              </p:cNvPr>
              <p:cNvSpPr>
                <a:spLocks/>
              </p:cNvSpPr>
              <p:nvPr/>
            </p:nvSpPr>
            <p:spPr>
              <a:xfrm>
                <a:off x="10821263" y="858545"/>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8" y="17754"/>
                      <a:pt x="4375" y="14611"/>
                    </a:cubicBezTo>
                    <a:cubicBezTo>
                      <a:pt x="2851" y="13944"/>
                      <a:pt x="1612" y="12706"/>
                      <a:pt x="851" y="11277"/>
                    </a:cubicBezTo>
                    <a:cubicBezTo>
                      <a:pt x="-2484" y="4324"/>
                      <a:pt x="4565" y="-2343"/>
                      <a:pt x="11899" y="800"/>
                    </a:cubicBezTo>
                    <a:cubicBezTo>
                      <a:pt x="13519" y="1467"/>
                      <a:pt x="14757" y="2610"/>
                      <a:pt x="15423" y="4134"/>
                    </a:cubicBezTo>
                    <a:close/>
                  </a:path>
                </a:pathLst>
              </a:custGeom>
              <a:solidFill>
                <a:srgbClr val="FFFFFF"/>
              </a:solidFill>
              <a:ln w="9525" cap="flat">
                <a:noFill/>
                <a:prstDash val="solid"/>
                <a:miter/>
              </a:ln>
            </p:spPr>
            <p:txBody>
              <a:bodyPr rtlCol="0" anchor="ctr"/>
              <a:lstStyle/>
              <a:p>
                <a:endParaRPr lang="en-IN" sz="1050"/>
              </a:p>
            </p:txBody>
          </p:sp>
          <p:sp>
            <p:nvSpPr>
              <p:cNvPr id="1122" name="Freeform: Shape 1121">
                <a:extLst>
                  <a:ext uri="{FF2B5EF4-FFF2-40B4-BE49-F238E27FC236}">
                    <a16:creationId xmlns:a16="http://schemas.microsoft.com/office/drawing/2014/main" id="{EEB1AD83-55E6-A20B-47BA-BC3096DEEDC7}"/>
                  </a:ext>
                </a:extLst>
              </p:cNvPr>
              <p:cNvSpPr>
                <a:spLocks/>
              </p:cNvSpPr>
              <p:nvPr/>
            </p:nvSpPr>
            <p:spPr>
              <a:xfrm>
                <a:off x="10875937" y="1247832"/>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9" y="17754"/>
                      <a:pt x="4375" y="14611"/>
                    </a:cubicBezTo>
                    <a:cubicBezTo>
                      <a:pt x="2851" y="13944"/>
                      <a:pt x="1612" y="12706"/>
                      <a:pt x="851" y="11277"/>
                    </a:cubicBezTo>
                    <a:cubicBezTo>
                      <a:pt x="-2484" y="4324"/>
                      <a:pt x="4566"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123" name="Freeform: Shape 1122">
                <a:extLst>
                  <a:ext uri="{FF2B5EF4-FFF2-40B4-BE49-F238E27FC236}">
                    <a16:creationId xmlns:a16="http://schemas.microsoft.com/office/drawing/2014/main" id="{6E7A4D9E-ACDF-DB44-5040-8B8D0B38288F}"/>
                  </a:ext>
                </a:extLst>
              </p:cNvPr>
              <p:cNvSpPr>
                <a:spLocks/>
              </p:cNvSpPr>
              <p:nvPr/>
            </p:nvSpPr>
            <p:spPr>
              <a:xfrm>
                <a:off x="10958804" y="100608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4" name="Freeform: Shape 1123">
                <a:extLst>
                  <a:ext uri="{FF2B5EF4-FFF2-40B4-BE49-F238E27FC236}">
                    <a16:creationId xmlns:a16="http://schemas.microsoft.com/office/drawing/2014/main" id="{EF346C76-BAAA-C31C-F54C-26CF273B474B}"/>
                  </a:ext>
                </a:extLst>
              </p:cNvPr>
              <p:cNvSpPr>
                <a:spLocks/>
              </p:cNvSpPr>
              <p:nvPr/>
            </p:nvSpPr>
            <p:spPr>
              <a:xfrm rot="-1652943">
                <a:off x="10978150" y="2364137"/>
                <a:ext cx="16192" cy="14668"/>
              </a:xfrm>
              <a:custGeom>
                <a:avLst/>
                <a:gdLst>
                  <a:gd name="connsiteX0" fmla="*/ 16192 w 16192"/>
                  <a:gd name="connsiteY0" fmla="*/ 7334 h 14668"/>
                  <a:gd name="connsiteX1" fmla="*/ 8097 w 16192"/>
                  <a:gd name="connsiteY1" fmla="*/ 14668 h 14668"/>
                  <a:gd name="connsiteX2" fmla="*/ 1 w 16192"/>
                  <a:gd name="connsiteY2" fmla="*/ 7334 h 14668"/>
                  <a:gd name="connsiteX3" fmla="*/ 8097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7" y="14668"/>
                    </a:cubicBezTo>
                    <a:cubicBezTo>
                      <a:pt x="3625" y="14668"/>
                      <a:pt x="1" y="11385"/>
                      <a:pt x="1" y="7334"/>
                    </a:cubicBezTo>
                    <a:cubicBezTo>
                      <a:pt x="1" y="3284"/>
                      <a:pt x="3626" y="0"/>
                      <a:pt x="8097"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125" name="Freeform: Shape 1124">
                <a:extLst>
                  <a:ext uri="{FF2B5EF4-FFF2-40B4-BE49-F238E27FC236}">
                    <a16:creationId xmlns:a16="http://schemas.microsoft.com/office/drawing/2014/main" id="{9CA758D2-2893-2116-FF6B-EA2C3CAF7FA9}"/>
                  </a:ext>
                </a:extLst>
              </p:cNvPr>
              <p:cNvSpPr>
                <a:spLocks/>
              </p:cNvSpPr>
              <p:nvPr/>
            </p:nvSpPr>
            <p:spPr>
              <a:xfrm>
                <a:off x="10951756" y="226472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6" name="Freeform: Shape 1125">
                <a:extLst>
                  <a:ext uri="{FF2B5EF4-FFF2-40B4-BE49-F238E27FC236}">
                    <a16:creationId xmlns:a16="http://schemas.microsoft.com/office/drawing/2014/main" id="{96A5BAAC-D8FE-1506-65C4-C308A1542D93}"/>
                  </a:ext>
                </a:extLst>
              </p:cNvPr>
              <p:cNvSpPr>
                <a:spLocks/>
              </p:cNvSpPr>
              <p:nvPr/>
            </p:nvSpPr>
            <p:spPr>
              <a:xfrm>
                <a:off x="10680389" y="39612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2"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7" name="Freeform: Shape 1126">
                <a:extLst>
                  <a:ext uri="{FF2B5EF4-FFF2-40B4-BE49-F238E27FC236}">
                    <a16:creationId xmlns:a16="http://schemas.microsoft.com/office/drawing/2014/main" id="{38CDD776-4275-AF1C-7263-54DD022B8015}"/>
                  </a:ext>
                </a:extLst>
              </p:cNvPr>
              <p:cNvSpPr>
                <a:spLocks/>
              </p:cNvSpPr>
              <p:nvPr/>
            </p:nvSpPr>
            <p:spPr>
              <a:xfrm>
                <a:off x="10534942" y="351821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900" y="800"/>
                    </a:cubicBezTo>
                    <a:cubicBezTo>
                      <a:pt x="13423" y="1466"/>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128" name="Freeform: Shape 1127">
                <a:extLst>
                  <a:ext uri="{FF2B5EF4-FFF2-40B4-BE49-F238E27FC236}">
                    <a16:creationId xmlns:a16="http://schemas.microsoft.com/office/drawing/2014/main" id="{A1411ED6-17B7-7DB0-D9A0-631EEA90B7B9}"/>
                  </a:ext>
                </a:extLst>
              </p:cNvPr>
              <p:cNvSpPr>
                <a:spLocks/>
              </p:cNvSpPr>
              <p:nvPr/>
            </p:nvSpPr>
            <p:spPr>
              <a:xfrm>
                <a:off x="10705058" y="371604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29" name="Freeform: Shape 1128">
                <a:extLst>
                  <a:ext uri="{FF2B5EF4-FFF2-40B4-BE49-F238E27FC236}">
                    <a16:creationId xmlns:a16="http://schemas.microsoft.com/office/drawing/2014/main" id="{1C5264FD-BD60-688E-9FBB-6C7D8B55965C}"/>
                  </a:ext>
                </a:extLst>
              </p:cNvPr>
              <p:cNvSpPr>
                <a:spLocks/>
              </p:cNvSpPr>
              <p:nvPr/>
            </p:nvSpPr>
            <p:spPr>
              <a:xfrm>
                <a:off x="11283416" y="44109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8" y="12706"/>
                      <a:pt x="850" y="11277"/>
                    </a:cubicBezTo>
                    <a:cubicBezTo>
                      <a:pt x="-2483" y="4324"/>
                      <a:pt x="4565" y="-2343"/>
                      <a:pt x="11900" y="800"/>
                    </a:cubicBezTo>
                    <a:cubicBezTo>
                      <a:pt x="13424" y="1467"/>
                      <a:pt x="14758"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30" name="Freeform: Shape 1129">
                <a:extLst>
                  <a:ext uri="{FF2B5EF4-FFF2-40B4-BE49-F238E27FC236}">
                    <a16:creationId xmlns:a16="http://schemas.microsoft.com/office/drawing/2014/main" id="{15BCB66A-BB99-F2B5-C38E-AC9DDC5FB5AB}"/>
                  </a:ext>
                </a:extLst>
              </p:cNvPr>
              <p:cNvSpPr>
                <a:spLocks/>
              </p:cNvSpPr>
              <p:nvPr/>
            </p:nvSpPr>
            <p:spPr>
              <a:xfrm>
                <a:off x="11277606" y="332990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31" name="Freeform: Shape 1130">
                <a:extLst>
                  <a:ext uri="{FF2B5EF4-FFF2-40B4-BE49-F238E27FC236}">
                    <a16:creationId xmlns:a16="http://schemas.microsoft.com/office/drawing/2014/main" id="{DFF5D53A-FD7F-08CA-26D1-392331235917}"/>
                  </a:ext>
                </a:extLst>
              </p:cNvPr>
              <p:cNvSpPr>
                <a:spLocks/>
              </p:cNvSpPr>
              <p:nvPr/>
            </p:nvSpPr>
            <p:spPr>
              <a:xfrm>
                <a:off x="11220551" y="517756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8" y="12706"/>
                      <a:pt x="850" y="11278"/>
                    </a:cubicBezTo>
                    <a:cubicBezTo>
                      <a:pt x="-2483" y="4324"/>
                      <a:pt x="4565" y="-2343"/>
                      <a:pt x="11900" y="800"/>
                    </a:cubicBezTo>
                    <a:cubicBezTo>
                      <a:pt x="13424" y="1467"/>
                      <a:pt x="14758"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32" name="Freeform: Shape 1131">
                <a:extLst>
                  <a:ext uri="{FF2B5EF4-FFF2-40B4-BE49-F238E27FC236}">
                    <a16:creationId xmlns:a16="http://schemas.microsoft.com/office/drawing/2014/main" id="{8CAFD2EA-3FF9-6F35-7D76-9DBC1E389F9B}"/>
                  </a:ext>
                </a:extLst>
              </p:cNvPr>
              <p:cNvSpPr>
                <a:spLocks/>
              </p:cNvSpPr>
              <p:nvPr/>
            </p:nvSpPr>
            <p:spPr>
              <a:xfrm rot="-1652943">
                <a:off x="11223300" y="4353317"/>
                <a:ext cx="16192" cy="14668"/>
              </a:xfrm>
              <a:custGeom>
                <a:avLst/>
                <a:gdLst>
                  <a:gd name="connsiteX0" fmla="*/ 16192 w 16192"/>
                  <a:gd name="connsiteY0" fmla="*/ 7334 h 14668"/>
                  <a:gd name="connsiteX1" fmla="*/ 8097 w 16192"/>
                  <a:gd name="connsiteY1" fmla="*/ 14668 h 14668"/>
                  <a:gd name="connsiteX2" fmla="*/ 1 w 16192"/>
                  <a:gd name="connsiteY2" fmla="*/ 7334 h 14668"/>
                  <a:gd name="connsiteX3" fmla="*/ 8097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7" y="14668"/>
                    </a:cubicBezTo>
                    <a:cubicBezTo>
                      <a:pt x="3625" y="14668"/>
                      <a:pt x="1" y="11385"/>
                      <a:pt x="1" y="7334"/>
                    </a:cubicBezTo>
                    <a:cubicBezTo>
                      <a:pt x="1" y="3284"/>
                      <a:pt x="3626" y="0"/>
                      <a:pt x="8097"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133" name="Freeform: Shape 1132">
                <a:extLst>
                  <a:ext uri="{FF2B5EF4-FFF2-40B4-BE49-F238E27FC236}">
                    <a16:creationId xmlns:a16="http://schemas.microsoft.com/office/drawing/2014/main" id="{9E463ECA-4C5F-13D7-3764-1F25645AF5E2}"/>
                  </a:ext>
                </a:extLst>
              </p:cNvPr>
              <p:cNvSpPr>
                <a:spLocks/>
              </p:cNvSpPr>
              <p:nvPr/>
            </p:nvSpPr>
            <p:spPr>
              <a:xfrm>
                <a:off x="10857458" y="568724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0" y="13944"/>
                      <a:pt x="1613" y="12706"/>
                      <a:pt x="850" y="11278"/>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34" name="Freeform: Shape 1133">
                <a:extLst>
                  <a:ext uri="{FF2B5EF4-FFF2-40B4-BE49-F238E27FC236}">
                    <a16:creationId xmlns:a16="http://schemas.microsoft.com/office/drawing/2014/main" id="{F5C2ED28-E5F4-AFB6-0264-F5082534BFD6}"/>
                  </a:ext>
                </a:extLst>
              </p:cNvPr>
              <p:cNvSpPr>
                <a:spLocks/>
              </p:cNvSpPr>
              <p:nvPr/>
            </p:nvSpPr>
            <p:spPr>
              <a:xfrm>
                <a:off x="10346727" y="544702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35" name="Freeform: Shape 1134">
                <a:extLst>
                  <a:ext uri="{FF2B5EF4-FFF2-40B4-BE49-F238E27FC236}">
                    <a16:creationId xmlns:a16="http://schemas.microsoft.com/office/drawing/2014/main" id="{3BC00B34-F7A8-1832-35C7-2AB02CD4B39F}"/>
                  </a:ext>
                </a:extLst>
              </p:cNvPr>
              <p:cNvSpPr>
                <a:spLocks/>
              </p:cNvSpPr>
              <p:nvPr/>
            </p:nvSpPr>
            <p:spPr>
              <a:xfrm>
                <a:off x="9720268" y="4256684"/>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4"/>
                      <a:pt x="1612" y="12706"/>
                      <a:pt x="851"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36" name="Freeform: Shape 1135">
                <a:extLst>
                  <a:ext uri="{FF2B5EF4-FFF2-40B4-BE49-F238E27FC236}">
                    <a16:creationId xmlns:a16="http://schemas.microsoft.com/office/drawing/2014/main" id="{6FB2B786-3747-02BC-6E39-90890EAC70D9}"/>
                  </a:ext>
                </a:extLst>
              </p:cNvPr>
              <p:cNvSpPr>
                <a:spLocks/>
              </p:cNvSpPr>
              <p:nvPr/>
            </p:nvSpPr>
            <p:spPr>
              <a:xfrm rot="-1652943">
                <a:off x="9888397" y="4107958"/>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3"/>
                      <a:pt x="3625" y="0"/>
                      <a:pt x="8096" y="0"/>
                    </a:cubicBezTo>
                    <a:cubicBezTo>
                      <a:pt x="12567"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1137" name="Freeform: Shape 1136">
                <a:extLst>
                  <a:ext uri="{FF2B5EF4-FFF2-40B4-BE49-F238E27FC236}">
                    <a16:creationId xmlns:a16="http://schemas.microsoft.com/office/drawing/2014/main" id="{D8A67D6D-12E5-1CDA-744D-ADE18C170D1C}"/>
                  </a:ext>
                </a:extLst>
              </p:cNvPr>
              <p:cNvSpPr>
                <a:spLocks/>
              </p:cNvSpPr>
              <p:nvPr/>
            </p:nvSpPr>
            <p:spPr>
              <a:xfrm>
                <a:off x="10313390" y="441318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38" name="Freeform: Shape 1137">
                <a:extLst>
                  <a:ext uri="{FF2B5EF4-FFF2-40B4-BE49-F238E27FC236}">
                    <a16:creationId xmlns:a16="http://schemas.microsoft.com/office/drawing/2014/main" id="{D67E500D-963F-8521-C356-A534DE4417C0}"/>
                  </a:ext>
                </a:extLst>
              </p:cNvPr>
              <p:cNvSpPr>
                <a:spLocks/>
              </p:cNvSpPr>
              <p:nvPr/>
            </p:nvSpPr>
            <p:spPr>
              <a:xfrm>
                <a:off x="9849142" y="520737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39" name="Freeform: Shape 1138">
                <a:extLst>
                  <a:ext uri="{FF2B5EF4-FFF2-40B4-BE49-F238E27FC236}">
                    <a16:creationId xmlns:a16="http://schemas.microsoft.com/office/drawing/2014/main" id="{21EE8B51-CBE8-0599-E218-B92A54E2CEAA}"/>
                  </a:ext>
                </a:extLst>
              </p:cNvPr>
              <p:cNvSpPr>
                <a:spLocks/>
              </p:cNvSpPr>
              <p:nvPr/>
            </p:nvSpPr>
            <p:spPr>
              <a:xfrm>
                <a:off x="10026402" y="506535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0" name="Freeform: Shape 1139">
                <a:extLst>
                  <a:ext uri="{FF2B5EF4-FFF2-40B4-BE49-F238E27FC236}">
                    <a16:creationId xmlns:a16="http://schemas.microsoft.com/office/drawing/2014/main" id="{B700027E-EF3E-0358-D97A-4DB39522DF8A}"/>
                  </a:ext>
                </a:extLst>
              </p:cNvPr>
              <p:cNvSpPr>
                <a:spLocks/>
              </p:cNvSpPr>
              <p:nvPr/>
            </p:nvSpPr>
            <p:spPr>
              <a:xfrm>
                <a:off x="10104983" y="44409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1" name="Freeform: Shape 1140">
                <a:extLst>
                  <a:ext uri="{FF2B5EF4-FFF2-40B4-BE49-F238E27FC236}">
                    <a16:creationId xmlns:a16="http://schemas.microsoft.com/office/drawing/2014/main" id="{9D7C20C6-751C-2C7C-6332-C9709342BE76}"/>
                  </a:ext>
                </a:extLst>
              </p:cNvPr>
              <p:cNvSpPr>
                <a:spLocks/>
              </p:cNvSpPr>
              <p:nvPr/>
            </p:nvSpPr>
            <p:spPr>
              <a:xfrm>
                <a:off x="8470398" y="2650198"/>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2" name="Freeform: Shape 1141">
                <a:extLst>
                  <a:ext uri="{FF2B5EF4-FFF2-40B4-BE49-F238E27FC236}">
                    <a16:creationId xmlns:a16="http://schemas.microsoft.com/office/drawing/2014/main" id="{2AD36061-BA8D-D7A1-9FB4-B27E742F9B08}"/>
                  </a:ext>
                </a:extLst>
              </p:cNvPr>
              <p:cNvSpPr>
                <a:spLocks/>
              </p:cNvSpPr>
              <p:nvPr/>
            </p:nvSpPr>
            <p:spPr>
              <a:xfrm>
                <a:off x="8581174" y="27804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3" name="Freeform: Shape 1142">
                <a:extLst>
                  <a:ext uri="{FF2B5EF4-FFF2-40B4-BE49-F238E27FC236}">
                    <a16:creationId xmlns:a16="http://schemas.microsoft.com/office/drawing/2014/main" id="{199FD3CF-E81E-5452-A115-90758451F28D}"/>
                  </a:ext>
                </a:extLst>
              </p:cNvPr>
              <p:cNvSpPr>
                <a:spLocks/>
              </p:cNvSpPr>
              <p:nvPr/>
            </p:nvSpPr>
            <p:spPr>
              <a:xfrm>
                <a:off x="8218938" y="238683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4" name="Freeform: Shape 1143">
                <a:extLst>
                  <a:ext uri="{FF2B5EF4-FFF2-40B4-BE49-F238E27FC236}">
                    <a16:creationId xmlns:a16="http://schemas.microsoft.com/office/drawing/2014/main" id="{89A9199C-F339-FB68-91AE-8BF5255B3E42}"/>
                  </a:ext>
                </a:extLst>
              </p:cNvPr>
              <p:cNvSpPr>
                <a:spLocks/>
              </p:cNvSpPr>
              <p:nvPr/>
            </p:nvSpPr>
            <p:spPr>
              <a:xfrm>
                <a:off x="7722400" y="2618670"/>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5" name="Freeform: Shape 1144">
                <a:extLst>
                  <a:ext uri="{FF2B5EF4-FFF2-40B4-BE49-F238E27FC236}">
                    <a16:creationId xmlns:a16="http://schemas.microsoft.com/office/drawing/2014/main" id="{762D085E-8D7B-A3E0-5CD6-54F62EDC4938}"/>
                  </a:ext>
                </a:extLst>
              </p:cNvPr>
              <p:cNvSpPr>
                <a:spLocks/>
              </p:cNvSpPr>
              <p:nvPr/>
            </p:nvSpPr>
            <p:spPr>
              <a:xfrm>
                <a:off x="8238369" y="349182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6" name="Freeform: Shape 1145">
                <a:extLst>
                  <a:ext uri="{FF2B5EF4-FFF2-40B4-BE49-F238E27FC236}">
                    <a16:creationId xmlns:a16="http://schemas.microsoft.com/office/drawing/2014/main" id="{DFCDBF01-E334-20AA-8D26-8824DD541787}"/>
                  </a:ext>
                </a:extLst>
              </p:cNvPr>
              <p:cNvSpPr>
                <a:spLocks/>
              </p:cNvSpPr>
              <p:nvPr/>
            </p:nvSpPr>
            <p:spPr>
              <a:xfrm>
                <a:off x="7661059" y="296528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562"/>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7" name="Freeform: Shape 1146">
                <a:extLst>
                  <a:ext uri="{FF2B5EF4-FFF2-40B4-BE49-F238E27FC236}">
                    <a16:creationId xmlns:a16="http://schemas.microsoft.com/office/drawing/2014/main" id="{C00BD737-2070-596D-3535-464F7363FFA6}"/>
                  </a:ext>
                </a:extLst>
              </p:cNvPr>
              <p:cNvSpPr>
                <a:spLocks/>
              </p:cNvSpPr>
              <p:nvPr/>
            </p:nvSpPr>
            <p:spPr>
              <a:xfrm>
                <a:off x="8022913" y="2937472"/>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517"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48" name="Freeform: Shape 1147">
                <a:extLst>
                  <a:ext uri="{FF2B5EF4-FFF2-40B4-BE49-F238E27FC236}">
                    <a16:creationId xmlns:a16="http://schemas.microsoft.com/office/drawing/2014/main" id="{325ECF7B-B1B2-3F3B-E2F2-FF95A639F107}"/>
                  </a:ext>
                </a:extLst>
              </p:cNvPr>
              <p:cNvSpPr>
                <a:spLocks/>
              </p:cNvSpPr>
              <p:nvPr/>
            </p:nvSpPr>
            <p:spPr>
              <a:xfrm>
                <a:off x="5441257" y="214870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49" name="Freeform: Shape 1148">
                <a:extLst>
                  <a:ext uri="{FF2B5EF4-FFF2-40B4-BE49-F238E27FC236}">
                    <a16:creationId xmlns:a16="http://schemas.microsoft.com/office/drawing/2014/main" id="{655A2C1A-EB88-F631-423C-9BBCE3CA8846}"/>
                  </a:ext>
                </a:extLst>
              </p:cNvPr>
              <p:cNvSpPr>
                <a:spLocks/>
              </p:cNvSpPr>
              <p:nvPr/>
            </p:nvSpPr>
            <p:spPr>
              <a:xfrm>
                <a:off x="6216116" y="249017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0" name="Freeform: Shape 1149">
                <a:extLst>
                  <a:ext uri="{FF2B5EF4-FFF2-40B4-BE49-F238E27FC236}">
                    <a16:creationId xmlns:a16="http://schemas.microsoft.com/office/drawing/2014/main" id="{92B8738D-46D2-43EF-7C7A-C4BDADEDECBF}"/>
                  </a:ext>
                </a:extLst>
              </p:cNvPr>
              <p:cNvSpPr>
                <a:spLocks/>
              </p:cNvSpPr>
              <p:nvPr/>
            </p:nvSpPr>
            <p:spPr>
              <a:xfrm>
                <a:off x="4886616" y="24029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1" name="Freeform: Shape 1150">
                <a:extLst>
                  <a:ext uri="{FF2B5EF4-FFF2-40B4-BE49-F238E27FC236}">
                    <a16:creationId xmlns:a16="http://schemas.microsoft.com/office/drawing/2014/main" id="{09456D56-BCF8-A334-2BD0-5C7DBB30A93A}"/>
                  </a:ext>
                </a:extLst>
              </p:cNvPr>
              <p:cNvSpPr>
                <a:spLocks/>
              </p:cNvSpPr>
              <p:nvPr/>
            </p:nvSpPr>
            <p:spPr>
              <a:xfrm>
                <a:off x="5827496" y="245284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2" name="Freeform: Shape 1151">
                <a:extLst>
                  <a:ext uri="{FF2B5EF4-FFF2-40B4-BE49-F238E27FC236}">
                    <a16:creationId xmlns:a16="http://schemas.microsoft.com/office/drawing/2014/main" id="{B1F378B4-93A9-8D2B-24B7-86C7E54E0043}"/>
                  </a:ext>
                </a:extLst>
              </p:cNvPr>
              <p:cNvSpPr>
                <a:spLocks/>
              </p:cNvSpPr>
              <p:nvPr/>
            </p:nvSpPr>
            <p:spPr>
              <a:xfrm>
                <a:off x="3251555" y="301995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53" name="Freeform: Shape 1152">
                <a:extLst>
                  <a:ext uri="{FF2B5EF4-FFF2-40B4-BE49-F238E27FC236}">
                    <a16:creationId xmlns:a16="http://schemas.microsoft.com/office/drawing/2014/main" id="{D52B2BB7-A995-4171-285E-B4169BFE6927}"/>
                  </a:ext>
                </a:extLst>
              </p:cNvPr>
              <p:cNvSpPr>
                <a:spLocks/>
              </p:cNvSpPr>
              <p:nvPr/>
            </p:nvSpPr>
            <p:spPr>
              <a:xfrm>
                <a:off x="3642080" y="31403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4" name="Freeform: Shape 1153">
                <a:extLst>
                  <a:ext uri="{FF2B5EF4-FFF2-40B4-BE49-F238E27FC236}">
                    <a16:creationId xmlns:a16="http://schemas.microsoft.com/office/drawing/2014/main" id="{B43516F4-65BF-0E73-DD4A-2D4CFBEFBFD6}"/>
                  </a:ext>
                </a:extLst>
              </p:cNvPr>
              <p:cNvSpPr>
                <a:spLocks/>
              </p:cNvSpPr>
              <p:nvPr/>
            </p:nvSpPr>
            <p:spPr>
              <a:xfrm>
                <a:off x="2811214" y="32814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5" name="Freeform: Shape 1154">
                <a:extLst>
                  <a:ext uri="{FF2B5EF4-FFF2-40B4-BE49-F238E27FC236}">
                    <a16:creationId xmlns:a16="http://schemas.microsoft.com/office/drawing/2014/main" id="{165F0E6B-F392-5612-321C-6044399FEA48}"/>
                  </a:ext>
                </a:extLst>
              </p:cNvPr>
              <p:cNvSpPr>
                <a:spLocks/>
              </p:cNvSpPr>
              <p:nvPr/>
            </p:nvSpPr>
            <p:spPr>
              <a:xfrm>
                <a:off x="2682532" y="32316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6" name="Freeform: Shape 1155">
                <a:extLst>
                  <a:ext uri="{FF2B5EF4-FFF2-40B4-BE49-F238E27FC236}">
                    <a16:creationId xmlns:a16="http://schemas.microsoft.com/office/drawing/2014/main" id="{717F3C52-98F6-E4C2-3434-BCD294DCE55A}"/>
                  </a:ext>
                </a:extLst>
              </p:cNvPr>
              <p:cNvSpPr>
                <a:spLocks/>
              </p:cNvSpPr>
              <p:nvPr/>
            </p:nvSpPr>
            <p:spPr>
              <a:xfrm>
                <a:off x="2211520" y="38089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7" name="Freeform: Shape 1156">
                <a:extLst>
                  <a:ext uri="{FF2B5EF4-FFF2-40B4-BE49-F238E27FC236}">
                    <a16:creationId xmlns:a16="http://schemas.microsoft.com/office/drawing/2014/main" id="{A7FA5FFD-E24D-A6A7-4FAC-83A311A98AF5}"/>
                  </a:ext>
                </a:extLst>
              </p:cNvPr>
              <p:cNvSpPr>
                <a:spLocks/>
              </p:cNvSpPr>
              <p:nvPr/>
            </p:nvSpPr>
            <p:spPr>
              <a:xfrm>
                <a:off x="2153132" y="480446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8" name="Freeform: Shape 1157">
                <a:extLst>
                  <a:ext uri="{FF2B5EF4-FFF2-40B4-BE49-F238E27FC236}">
                    <a16:creationId xmlns:a16="http://schemas.microsoft.com/office/drawing/2014/main" id="{56F2248C-5A71-2F93-ADA5-69A26634BF62}"/>
                  </a:ext>
                </a:extLst>
              </p:cNvPr>
              <p:cNvSpPr>
                <a:spLocks/>
              </p:cNvSpPr>
              <p:nvPr/>
            </p:nvSpPr>
            <p:spPr>
              <a:xfrm>
                <a:off x="2066931" y="450871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5"/>
                      <a:pt x="1612" y="12706"/>
                      <a:pt x="850" y="11278"/>
                    </a:cubicBezTo>
                    <a:cubicBezTo>
                      <a:pt x="-2483"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59" name="Freeform: Shape 1158">
                <a:extLst>
                  <a:ext uri="{FF2B5EF4-FFF2-40B4-BE49-F238E27FC236}">
                    <a16:creationId xmlns:a16="http://schemas.microsoft.com/office/drawing/2014/main" id="{D9063B2E-28E5-6D93-3099-C0FDFAD8072A}"/>
                  </a:ext>
                </a:extLst>
              </p:cNvPr>
              <p:cNvSpPr>
                <a:spLocks/>
              </p:cNvSpPr>
              <p:nvPr/>
            </p:nvSpPr>
            <p:spPr>
              <a:xfrm>
                <a:off x="1469999" y="552103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60" name="Freeform: Shape 1159">
                <a:extLst>
                  <a:ext uri="{FF2B5EF4-FFF2-40B4-BE49-F238E27FC236}">
                    <a16:creationId xmlns:a16="http://schemas.microsoft.com/office/drawing/2014/main" id="{7C6AB36F-19F3-E149-363E-47E3D7D971ED}"/>
                  </a:ext>
                </a:extLst>
              </p:cNvPr>
              <p:cNvSpPr>
                <a:spLocks/>
              </p:cNvSpPr>
              <p:nvPr/>
            </p:nvSpPr>
            <p:spPr>
              <a:xfrm>
                <a:off x="1580965" y="512669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61" name="Freeform: Shape 1160">
                <a:extLst>
                  <a:ext uri="{FF2B5EF4-FFF2-40B4-BE49-F238E27FC236}">
                    <a16:creationId xmlns:a16="http://schemas.microsoft.com/office/drawing/2014/main" id="{8E964760-6E4F-953F-FE42-64D2E5F7AEA9}"/>
                  </a:ext>
                </a:extLst>
              </p:cNvPr>
              <p:cNvSpPr>
                <a:spLocks/>
              </p:cNvSpPr>
              <p:nvPr/>
            </p:nvSpPr>
            <p:spPr>
              <a:xfrm>
                <a:off x="1564963" y="567819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62" name="Freeform: Shape 1161">
                <a:extLst>
                  <a:ext uri="{FF2B5EF4-FFF2-40B4-BE49-F238E27FC236}">
                    <a16:creationId xmlns:a16="http://schemas.microsoft.com/office/drawing/2014/main" id="{C4E34548-9E46-780B-D44F-88013083C032}"/>
                  </a:ext>
                </a:extLst>
              </p:cNvPr>
              <p:cNvSpPr>
                <a:spLocks/>
              </p:cNvSpPr>
              <p:nvPr/>
            </p:nvSpPr>
            <p:spPr>
              <a:xfrm>
                <a:off x="1612017" y="5668956"/>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612"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63" name="Freeform: Shape 1162">
                <a:extLst>
                  <a:ext uri="{FF2B5EF4-FFF2-40B4-BE49-F238E27FC236}">
                    <a16:creationId xmlns:a16="http://schemas.microsoft.com/office/drawing/2014/main" id="{40B47F20-3CFC-F746-FCC8-5048C70FE069}"/>
                  </a:ext>
                </a:extLst>
              </p:cNvPr>
              <p:cNvSpPr>
                <a:spLocks/>
              </p:cNvSpPr>
              <p:nvPr/>
            </p:nvSpPr>
            <p:spPr>
              <a:xfrm>
                <a:off x="3437483" y="5372729"/>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5"/>
                      <a:pt x="1612" y="12706"/>
                      <a:pt x="850" y="11277"/>
                    </a:cubicBezTo>
                    <a:cubicBezTo>
                      <a:pt x="-2483" y="4324"/>
                      <a:pt x="4565" y="-2343"/>
                      <a:pt x="11900"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164" name="Freeform: Shape 1163">
                <a:extLst>
                  <a:ext uri="{FF2B5EF4-FFF2-40B4-BE49-F238E27FC236}">
                    <a16:creationId xmlns:a16="http://schemas.microsoft.com/office/drawing/2014/main" id="{D73F17E3-47D1-4272-A636-8269CA6B33B7}"/>
                  </a:ext>
                </a:extLst>
              </p:cNvPr>
              <p:cNvSpPr>
                <a:spLocks/>
              </p:cNvSpPr>
              <p:nvPr/>
            </p:nvSpPr>
            <p:spPr>
              <a:xfrm>
                <a:off x="3447199" y="530024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612" y="12706"/>
                      <a:pt x="850" y="11278"/>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65" name="Freeform: Shape 1164">
                <a:extLst>
                  <a:ext uri="{FF2B5EF4-FFF2-40B4-BE49-F238E27FC236}">
                    <a16:creationId xmlns:a16="http://schemas.microsoft.com/office/drawing/2014/main" id="{08E0FD10-5E50-0F8C-0B65-7FAE2505A65B}"/>
                  </a:ext>
                </a:extLst>
              </p:cNvPr>
              <p:cNvSpPr>
                <a:spLocks/>
              </p:cNvSpPr>
              <p:nvPr/>
            </p:nvSpPr>
            <p:spPr>
              <a:xfrm>
                <a:off x="4528477" y="527776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8"/>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66" name="Freeform: Shape 1165">
                <a:extLst>
                  <a:ext uri="{FF2B5EF4-FFF2-40B4-BE49-F238E27FC236}">
                    <a16:creationId xmlns:a16="http://schemas.microsoft.com/office/drawing/2014/main" id="{5D1912AA-9E3D-389B-587E-CF4A1ED04CCF}"/>
                  </a:ext>
                </a:extLst>
              </p:cNvPr>
              <p:cNvSpPr>
                <a:spLocks/>
              </p:cNvSpPr>
              <p:nvPr/>
            </p:nvSpPr>
            <p:spPr>
              <a:xfrm>
                <a:off x="4831372" y="5739822"/>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67" name="Freeform: Shape 1166">
                <a:extLst>
                  <a:ext uri="{FF2B5EF4-FFF2-40B4-BE49-F238E27FC236}">
                    <a16:creationId xmlns:a16="http://schemas.microsoft.com/office/drawing/2014/main" id="{D6814E97-1D89-2011-6EF3-42039B4502CF}"/>
                  </a:ext>
                </a:extLst>
              </p:cNvPr>
              <p:cNvSpPr>
                <a:spLocks/>
              </p:cNvSpPr>
              <p:nvPr/>
            </p:nvSpPr>
            <p:spPr>
              <a:xfrm>
                <a:off x="3689324" y="5802401"/>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1" y="11277"/>
                    </a:cubicBezTo>
                    <a:cubicBezTo>
                      <a:pt x="-2483" y="4324"/>
                      <a:pt x="4565" y="-2343"/>
                      <a:pt x="11899"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68" name="Freeform: Shape 1167">
                <a:extLst>
                  <a:ext uri="{FF2B5EF4-FFF2-40B4-BE49-F238E27FC236}">
                    <a16:creationId xmlns:a16="http://schemas.microsoft.com/office/drawing/2014/main" id="{193C720A-1DCD-BF2A-8559-F94423EF8F8E}"/>
                  </a:ext>
                </a:extLst>
              </p:cNvPr>
              <p:cNvSpPr>
                <a:spLocks/>
              </p:cNvSpPr>
              <p:nvPr/>
            </p:nvSpPr>
            <p:spPr>
              <a:xfrm>
                <a:off x="3219361" y="562676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69" name="Freeform: Shape 1168">
                <a:extLst>
                  <a:ext uri="{FF2B5EF4-FFF2-40B4-BE49-F238E27FC236}">
                    <a16:creationId xmlns:a16="http://schemas.microsoft.com/office/drawing/2014/main" id="{4945A2B3-F4A3-6154-2A2F-1604DF99BF98}"/>
                  </a:ext>
                </a:extLst>
              </p:cNvPr>
              <p:cNvSpPr>
                <a:spLocks/>
              </p:cNvSpPr>
              <p:nvPr/>
            </p:nvSpPr>
            <p:spPr>
              <a:xfrm>
                <a:off x="3772191" y="514622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0" name="Freeform: Shape 1169">
                <a:extLst>
                  <a:ext uri="{FF2B5EF4-FFF2-40B4-BE49-F238E27FC236}">
                    <a16:creationId xmlns:a16="http://schemas.microsoft.com/office/drawing/2014/main" id="{7A8D4E74-C918-B87E-61E7-ED015D753C42}"/>
                  </a:ext>
                </a:extLst>
              </p:cNvPr>
              <p:cNvSpPr>
                <a:spLocks/>
              </p:cNvSpPr>
              <p:nvPr/>
            </p:nvSpPr>
            <p:spPr>
              <a:xfrm>
                <a:off x="3659511" y="470664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71" name="Freeform: Shape 1170">
                <a:extLst>
                  <a:ext uri="{FF2B5EF4-FFF2-40B4-BE49-F238E27FC236}">
                    <a16:creationId xmlns:a16="http://schemas.microsoft.com/office/drawing/2014/main" id="{8B590F16-B292-BBAA-BD2E-B29D34B56F13}"/>
                  </a:ext>
                </a:extLst>
              </p:cNvPr>
              <p:cNvSpPr>
                <a:spLocks/>
              </p:cNvSpPr>
              <p:nvPr/>
            </p:nvSpPr>
            <p:spPr>
              <a:xfrm>
                <a:off x="4235869" y="478246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2" name="Freeform: Shape 1171">
                <a:extLst>
                  <a:ext uri="{FF2B5EF4-FFF2-40B4-BE49-F238E27FC236}">
                    <a16:creationId xmlns:a16="http://schemas.microsoft.com/office/drawing/2014/main" id="{5D7EBA50-3095-AB0D-A91F-DF7B6D388204}"/>
                  </a:ext>
                </a:extLst>
              </p:cNvPr>
              <p:cNvSpPr>
                <a:spLocks/>
              </p:cNvSpPr>
              <p:nvPr/>
            </p:nvSpPr>
            <p:spPr>
              <a:xfrm>
                <a:off x="3546163" y="5299005"/>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3" name="Freeform: Shape 1172">
                <a:extLst>
                  <a:ext uri="{FF2B5EF4-FFF2-40B4-BE49-F238E27FC236}">
                    <a16:creationId xmlns:a16="http://schemas.microsoft.com/office/drawing/2014/main" id="{5B69A814-7304-26B7-968D-97DDEC7C9E58}"/>
                  </a:ext>
                </a:extLst>
              </p:cNvPr>
              <p:cNvSpPr>
                <a:spLocks/>
              </p:cNvSpPr>
              <p:nvPr/>
            </p:nvSpPr>
            <p:spPr>
              <a:xfrm>
                <a:off x="2887510" y="495191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4" name="Freeform: Shape 1173">
                <a:extLst>
                  <a:ext uri="{FF2B5EF4-FFF2-40B4-BE49-F238E27FC236}">
                    <a16:creationId xmlns:a16="http://schemas.microsoft.com/office/drawing/2014/main" id="{CFFD6B11-07C7-7445-FF77-62588C39EB1C}"/>
                  </a:ext>
                </a:extLst>
              </p:cNvPr>
              <p:cNvSpPr>
                <a:spLocks/>
              </p:cNvSpPr>
              <p:nvPr/>
            </p:nvSpPr>
            <p:spPr>
              <a:xfrm>
                <a:off x="3615886" y="506907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5" name="Freeform: Shape 1174">
                <a:extLst>
                  <a:ext uri="{FF2B5EF4-FFF2-40B4-BE49-F238E27FC236}">
                    <a16:creationId xmlns:a16="http://schemas.microsoft.com/office/drawing/2014/main" id="{6A342B40-4064-D16C-5AD2-4D061F348B73}"/>
                  </a:ext>
                </a:extLst>
              </p:cNvPr>
              <p:cNvSpPr>
                <a:spLocks/>
              </p:cNvSpPr>
              <p:nvPr/>
            </p:nvSpPr>
            <p:spPr>
              <a:xfrm>
                <a:off x="2911703" y="4658830"/>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176" name="Freeform: Shape 1175">
                <a:extLst>
                  <a:ext uri="{FF2B5EF4-FFF2-40B4-BE49-F238E27FC236}">
                    <a16:creationId xmlns:a16="http://schemas.microsoft.com/office/drawing/2014/main" id="{92FA8DDE-5395-446A-0FF0-D7E529722632}"/>
                  </a:ext>
                </a:extLst>
              </p:cNvPr>
              <p:cNvSpPr>
                <a:spLocks/>
              </p:cNvSpPr>
              <p:nvPr/>
            </p:nvSpPr>
            <p:spPr>
              <a:xfrm>
                <a:off x="3498919" y="393654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7" name="Freeform: Shape 1176">
                <a:extLst>
                  <a:ext uri="{FF2B5EF4-FFF2-40B4-BE49-F238E27FC236}">
                    <a16:creationId xmlns:a16="http://schemas.microsoft.com/office/drawing/2014/main" id="{07E23E30-B9E1-CB80-9B48-7D1BD39445D2}"/>
                  </a:ext>
                </a:extLst>
              </p:cNvPr>
              <p:cNvSpPr>
                <a:spLocks/>
              </p:cNvSpPr>
              <p:nvPr/>
            </p:nvSpPr>
            <p:spPr>
              <a:xfrm>
                <a:off x="3743045" y="433307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8" name="Freeform: Shape 1177">
                <a:extLst>
                  <a:ext uri="{FF2B5EF4-FFF2-40B4-BE49-F238E27FC236}">
                    <a16:creationId xmlns:a16="http://schemas.microsoft.com/office/drawing/2014/main" id="{1AED75CD-CAA0-928F-FB5F-6A3A5CF1EBDE}"/>
                  </a:ext>
                </a:extLst>
              </p:cNvPr>
              <p:cNvSpPr>
                <a:spLocks/>
              </p:cNvSpPr>
              <p:nvPr/>
            </p:nvSpPr>
            <p:spPr>
              <a:xfrm>
                <a:off x="3512826" y="377652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2" y="12706"/>
                      <a:pt x="851"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79" name="Freeform: Shape 1178">
                <a:extLst>
                  <a:ext uri="{FF2B5EF4-FFF2-40B4-BE49-F238E27FC236}">
                    <a16:creationId xmlns:a16="http://schemas.microsoft.com/office/drawing/2014/main" id="{F5A48054-239E-4DA1-A6EB-4C464C0C193F}"/>
                  </a:ext>
                </a:extLst>
              </p:cNvPr>
              <p:cNvSpPr>
                <a:spLocks/>
              </p:cNvSpPr>
              <p:nvPr/>
            </p:nvSpPr>
            <p:spPr>
              <a:xfrm>
                <a:off x="3000857" y="461701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0" name="Freeform: Shape 1179">
                <a:extLst>
                  <a:ext uri="{FF2B5EF4-FFF2-40B4-BE49-F238E27FC236}">
                    <a16:creationId xmlns:a16="http://schemas.microsoft.com/office/drawing/2014/main" id="{263D6692-DA5B-8387-71B7-3F3BB09EB023}"/>
                  </a:ext>
                </a:extLst>
              </p:cNvPr>
              <p:cNvSpPr>
                <a:spLocks/>
              </p:cNvSpPr>
              <p:nvPr/>
            </p:nvSpPr>
            <p:spPr>
              <a:xfrm>
                <a:off x="3019050" y="475455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1" name="Freeform: Shape 1180">
                <a:extLst>
                  <a:ext uri="{FF2B5EF4-FFF2-40B4-BE49-F238E27FC236}">
                    <a16:creationId xmlns:a16="http://schemas.microsoft.com/office/drawing/2014/main" id="{7864A312-16E6-5FAF-E40A-DDB5CEC83514}"/>
                  </a:ext>
                </a:extLst>
              </p:cNvPr>
              <p:cNvSpPr>
                <a:spLocks/>
              </p:cNvSpPr>
              <p:nvPr/>
            </p:nvSpPr>
            <p:spPr>
              <a:xfrm>
                <a:off x="3099822" y="44028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82" name="Freeform: Shape 1181">
                <a:extLst>
                  <a:ext uri="{FF2B5EF4-FFF2-40B4-BE49-F238E27FC236}">
                    <a16:creationId xmlns:a16="http://schemas.microsoft.com/office/drawing/2014/main" id="{C0B34575-F8C9-F920-2FE5-253349B1BCA8}"/>
                  </a:ext>
                </a:extLst>
              </p:cNvPr>
              <p:cNvSpPr>
                <a:spLocks/>
              </p:cNvSpPr>
              <p:nvPr/>
            </p:nvSpPr>
            <p:spPr>
              <a:xfrm>
                <a:off x="3148114" y="440089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83" name="Freeform: Shape 1182">
                <a:extLst>
                  <a:ext uri="{FF2B5EF4-FFF2-40B4-BE49-F238E27FC236}">
                    <a16:creationId xmlns:a16="http://schemas.microsoft.com/office/drawing/2014/main" id="{E83ACDE2-59F7-3FAF-820F-C3DAF6C6FE9C}"/>
                  </a:ext>
                </a:extLst>
              </p:cNvPr>
              <p:cNvSpPr>
                <a:spLocks/>
              </p:cNvSpPr>
              <p:nvPr/>
            </p:nvSpPr>
            <p:spPr>
              <a:xfrm>
                <a:off x="3089630" y="42204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84" name="Freeform: Shape 1183">
                <a:extLst>
                  <a:ext uri="{FF2B5EF4-FFF2-40B4-BE49-F238E27FC236}">
                    <a16:creationId xmlns:a16="http://schemas.microsoft.com/office/drawing/2014/main" id="{E41FDF96-305F-A81C-0714-96BD9C968298}"/>
                  </a:ext>
                </a:extLst>
              </p:cNvPr>
              <p:cNvSpPr>
                <a:spLocks/>
              </p:cNvSpPr>
              <p:nvPr/>
            </p:nvSpPr>
            <p:spPr>
              <a:xfrm>
                <a:off x="3474440" y="437288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5" name="Freeform: Shape 1184">
                <a:extLst>
                  <a:ext uri="{FF2B5EF4-FFF2-40B4-BE49-F238E27FC236}">
                    <a16:creationId xmlns:a16="http://schemas.microsoft.com/office/drawing/2014/main" id="{DEC69A82-AA1C-E89E-53A8-B54184999CB5}"/>
                  </a:ext>
                </a:extLst>
              </p:cNvPr>
              <p:cNvSpPr>
                <a:spLocks/>
              </p:cNvSpPr>
              <p:nvPr/>
            </p:nvSpPr>
            <p:spPr>
              <a:xfrm>
                <a:off x="3342519" y="4207249"/>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6" name="Freeform: Shape 1185">
                <a:extLst>
                  <a:ext uri="{FF2B5EF4-FFF2-40B4-BE49-F238E27FC236}">
                    <a16:creationId xmlns:a16="http://schemas.microsoft.com/office/drawing/2014/main" id="{5E9294F9-CD0D-9F79-9FA0-365B8AFD7393}"/>
                  </a:ext>
                </a:extLst>
              </p:cNvPr>
              <p:cNvSpPr>
                <a:spLocks/>
              </p:cNvSpPr>
              <p:nvPr/>
            </p:nvSpPr>
            <p:spPr>
              <a:xfrm>
                <a:off x="3026670" y="429059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6"/>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7" name="Freeform: Shape 1186">
                <a:extLst>
                  <a:ext uri="{FF2B5EF4-FFF2-40B4-BE49-F238E27FC236}">
                    <a16:creationId xmlns:a16="http://schemas.microsoft.com/office/drawing/2014/main" id="{B3317F8E-955B-27DE-DCAE-289E88F49758}"/>
                  </a:ext>
                </a:extLst>
              </p:cNvPr>
              <p:cNvSpPr>
                <a:spLocks/>
              </p:cNvSpPr>
              <p:nvPr/>
            </p:nvSpPr>
            <p:spPr>
              <a:xfrm>
                <a:off x="2505176" y="453719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88" name="Freeform: Shape 1187">
                <a:extLst>
                  <a:ext uri="{FF2B5EF4-FFF2-40B4-BE49-F238E27FC236}">
                    <a16:creationId xmlns:a16="http://schemas.microsoft.com/office/drawing/2014/main" id="{E00C3051-C56A-3141-F3E8-58C60F4CD984}"/>
                  </a:ext>
                </a:extLst>
              </p:cNvPr>
              <p:cNvSpPr>
                <a:spLocks/>
              </p:cNvSpPr>
              <p:nvPr/>
            </p:nvSpPr>
            <p:spPr>
              <a:xfrm>
                <a:off x="2254954" y="440241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89" name="Freeform: Shape 1188">
                <a:extLst>
                  <a:ext uri="{FF2B5EF4-FFF2-40B4-BE49-F238E27FC236}">
                    <a16:creationId xmlns:a16="http://schemas.microsoft.com/office/drawing/2014/main" id="{3D24BEEA-E42A-5777-93C4-E06F01C6E729}"/>
                  </a:ext>
                </a:extLst>
              </p:cNvPr>
              <p:cNvSpPr>
                <a:spLocks/>
              </p:cNvSpPr>
              <p:nvPr/>
            </p:nvSpPr>
            <p:spPr>
              <a:xfrm>
                <a:off x="2237904" y="417191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0" name="Freeform: Shape 1189">
                <a:extLst>
                  <a:ext uri="{FF2B5EF4-FFF2-40B4-BE49-F238E27FC236}">
                    <a16:creationId xmlns:a16="http://schemas.microsoft.com/office/drawing/2014/main" id="{2DFFB7DE-C7AE-CBA6-4509-DBC8BCADC205}"/>
                  </a:ext>
                </a:extLst>
              </p:cNvPr>
              <p:cNvSpPr>
                <a:spLocks/>
              </p:cNvSpPr>
              <p:nvPr/>
            </p:nvSpPr>
            <p:spPr>
              <a:xfrm>
                <a:off x="2331916" y="418981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1" name="Freeform: Shape 1190">
                <a:extLst>
                  <a:ext uri="{FF2B5EF4-FFF2-40B4-BE49-F238E27FC236}">
                    <a16:creationId xmlns:a16="http://schemas.microsoft.com/office/drawing/2014/main" id="{0C2BC2B0-C878-16E9-C60C-8B22DCDA1E22}"/>
                  </a:ext>
                </a:extLst>
              </p:cNvPr>
              <p:cNvSpPr>
                <a:spLocks/>
              </p:cNvSpPr>
              <p:nvPr/>
            </p:nvSpPr>
            <p:spPr>
              <a:xfrm>
                <a:off x="2097792" y="417743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2" name="Freeform: Shape 1191">
                <a:extLst>
                  <a:ext uri="{FF2B5EF4-FFF2-40B4-BE49-F238E27FC236}">
                    <a16:creationId xmlns:a16="http://schemas.microsoft.com/office/drawing/2014/main" id="{6E512518-4B93-2472-A598-B5C359FBB3DB}"/>
                  </a:ext>
                </a:extLst>
              </p:cNvPr>
              <p:cNvSpPr>
                <a:spLocks/>
              </p:cNvSpPr>
              <p:nvPr/>
            </p:nvSpPr>
            <p:spPr>
              <a:xfrm>
                <a:off x="1646688" y="38166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3" name="Freeform: Shape 1192">
                <a:extLst>
                  <a:ext uri="{FF2B5EF4-FFF2-40B4-BE49-F238E27FC236}">
                    <a16:creationId xmlns:a16="http://schemas.microsoft.com/office/drawing/2014/main" id="{B3F301FF-D3E8-9C8B-0CCA-60B635156891}"/>
                  </a:ext>
                </a:extLst>
              </p:cNvPr>
              <p:cNvSpPr>
                <a:spLocks/>
              </p:cNvSpPr>
              <p:nvPr/>
            </p:nvSpPr>
            <p:spPr>
              <a:xfrm>
                <a:off x="1602016" y="375405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4" name="Freeform: Shape 1193">
                <a:extLst>
                  <a:ext uri="{FF2B5EF4-FFF2-40B4-BE49-F238E27FC236}">
                    <a16:creationId xmlns:a16="http://schemas.microsoft.com/office/drawing/2014/main" id="{1CF1CD74-8A60-BA65-ECF7-97AE342093F7}"/>
                  </a:ext>
                </a:extLst>
              </p:cNvPr>
              <p:cNvSpPr>
                <a:spLocks/>
              </p:cNvSpPr>
              <p:nvPr/>
            </p:nvSpPr>
            <p:spPr>
              <a:xfrm>
                <a:off x="1392466" y="4099141"/>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5" name="Freeform: Shape 1194">
                <a:extLst>
                  <a:ext uri="{FF2B5EF4-FFF2-40B4-BE49-F238E27FC236}">
                    <a16:creationId xmlns:a16="http://schemas.microsoft.com/office/drawing/2014/main" id="{DEEA0337-CC7D-D3F0-5E31-D16550945882}"/>
                  </a:ext>
                </a:extLst>
              </p:cNvPr>
              <p:cNvSpPr>
                <a:spLocks/>
              </p:cNvSpPr>
              <p:nvPr/>
            </p:nvSpPr>
            <p:spPr>
              <a:xfrm>
                <a:off x="1457521" y="454100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899" y="800"/>
                    </a:cubicBezTo>
                    <a:cubicBezTo>
                      <a:pt x="13519"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6" name="Freeform: Shape 1195">
                <a:extLst>
                  <a:ext uri="{FF2B5EF4-FFF2-40B4-BE49-F238E27FC236}">
                    <a16:creationId xmlns:a16="http://schemas.microsoft.com/office/drawing/2014/main" id="{6252E93A-83BC-BCF5-13A9-05937A3C3D62}"/>
                  </a:ext>
                </a:extLst>
              </p:cNvPr>
              <p:cNvSpPr>
                <a:spLocks/>
              </p:cNvSpPr>
              <p:nvPr/>
            </p:nvSpPr>
            <p:spPr>
              <a:xfrm>
                <a:off x="1353127" y="480780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197" name="Freeform: Shape 1196">
                <a:extLst>
                  <a:ext uri="{FF2B5EF4-FFF2-40B4-BE49-F238E27FC236}">
                    <a16:creationId xmlns:a16="http://schemas.microsoft.com/office/drawing/2014/main" id="{EDB72BD1-8246-4316-05D5-7CD3C3B9A050}"/>
                  </a:ext>
                </a:extLst>
              </p:cNvPr>
              <p:cNvSpPr>
                <a:spLocks/>
              </p:cNvSpPr>
              <p:nvPr/>
            </p:nvSpPr>
            <p:spPr>
              <a:xfrm>
                <a:off x="2452884" y="5449595"/>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8" name="Freeform: Shape 1197">
                <a:extLst>
                  <a:ext uri="{FF2B5EF4-FFF2-40B4-BE49-F238E27FC236}">
                    <a16:creationId xmlns:a16="http://schemas.microsoft.com/office/drawing/2014/main" id="{34904972-72F0-B6CE-8BB6-1379232A6D58}"/>
                  </a:ext>
                </a:extLst>
              </p:cNvPr>
              <p:cNvSpPr>
                <a:spLocks/>
              </p:cNvSpPr>
              <p:nvPr/>
            </p:nvSpPr>
            <p:spPr>
              <a:xfrm>
                <a:off x="4763839" y="479818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199" name="Freeform: Shape 1198">
                <a:extLst>
                  <a:ext uri="{FF2B5EF4-FFF2-40B4-BE49-F238E27FC236}">
                    <a16:creationId xmlns:a16="http://schemas.microsoft.com/office/drawing/2014/main" id="{F1812021-2627-82B2-CD6D-F13C77747B4B}"/>
                  </a:ext>
                </a:extLst>
              </p:cNvPr>
              <p:cNvSpPr>
                <a:spLocks/>
              </p:cNvSpPr>
              <p:nvPr/>
            </p:nvSpPr>
            <p:spPr>
              <a:xfrm>
                <a:off x="5450592" y="425954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0" name="Freeform: Shape 1199">
                <a:extLst>
                  <a:ext uri="{FF2B5EF4-FFF2-40B4-BE49-F238E27FC236}">
                    <a16:creationId xmlns:a16="http://schemas.microsoft.com/office/drawing/2014/main" id="{23C3379D-F2DD-24B0-9CD9-AC7E9E3D930A}"/>
                  </a:ext>
                </a:extLst>
              </p:cNvPr>
              <p:cNvSpPr>
                <a:spLocks/>
              </p:cNvSpPr>
              <p:nvPr/>
            </p:nvSpPr>
            <p:spPr>
              <a:xfrm>
                <a:off x="5920555" y="40336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01" name="Freeform: Shape 1200">
                <a:extLst>
                  <a:ext uri="{FF2B5EF4-FFF2-40B4-BE49-F238E27FC236}">
                    <a16:creationId xmlns:a16="http://schemas.microsoft.com/office/drawing/2014/main" id="{E91E093D-7C2F-E73E-9DBC-BB7F7FC73FC3}"/>
                  </a:ext>
                </a:extLst>
              </p:cNvPr>
              <p:cNvSpPr>
                <a:spLocks/>
              </p:cNvSpPr>
              <p:nvPr/>
            </p:nvSpPr>
            <p:spPr>
              <a:xfrm>
                <a:off x="6105245" y="359641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2" name="Freeform: Shape 1201">
                <a:extLst>
                  <a:ext uri="{FF2B5EF4-FFF2-40B4-BE49-F238E27FC236}">
                    <a16:creationId xmlns:a16="http://schemas.microsoft.com/office/drawing/2014/main" id="{4604FE60-7C33-2C0F-459B-076EFAEC757A}"/>
                  </a:ext>
                </a:extLst>
              </p:cNvPr>
              <p:cNvSpPr>
                <a:spLocks/>
              </p:cNvSpPr>
              <p:nvPr/>
            </p:nvSpPr>
            <p:spPr>
              <a:xfrm>
                <a:off x="6121342" y="325627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03" name="Freeform: Shape 1202">
                <a:extLst>
                  <a:ext uri="{FF2B5EF4-FFF2-40B4-BE49-F238E27FC236}">
                    <a16:creationId xmlns:a16="http://schemas.microsoft.com/office/drawing/2014/main" id="{C25CCD9E-01E2-43EB-18C0-D7606B98B1DA}"/>
                  </a:ext>
                </a:extLst>
              </p:cNvPr>
              <p:cNvSpPr>
                <a:spLocks/>
              </p:cNvSpPr>
              <p:nvPr/>
            </p:nvSpPr>
            <p:spPr>
              <a:xfrm>
                <a:off x="6353371" y="349573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4" name="Freeform: Shape 1203">
                <a:extLst>
                  <a:ext uri="{FF2B5EF4-FFF2-40B4-BE49-F238E27FC236}">
                    <a16:creationId xmlns:a16="http://schemas.microsoft.com/office/drawing/2014/main" id="{52221C70-1408-D1B3-C411-C7898E2FB2B2}"/>
                  </a:ext>
                </a:extLst>
              </p:cNvPr>
              <p:cNvSpPr>
                <a:spLocks/>
              </p:cNvSpPr>
              <p:nvPr/>
            </p:nvSpPr>
            <p:spPr>
              <a:xfrm>
                <a:off x="5448973" y="335533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5" name="Freeform: Shape 1204">
                <a:extLst>
                  <a:ext uri="{FF2B5EF4-FFF2-40B4-BE49-F238E27FC236}">
                    <a16:creationId xmlns:a16="http://schemas.microsoft.com/office/drawing/2014/main" id="{C2D74833-70CE-1129-06BA-7B5B4B4256BF}"/>
                  </a:ext>
                </a:extLst>
              </p:cNvPr>
              <p:cNvSpPr>
                <a:spLocks/>
              </p:cNvSpPr>
              <p:nvPr/>
            </p:nvSpPr>
            <p:spPr>
              <a:xfrm>
                <a:off x="4540669" y="325103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6" name="Freeform: Shape 1205">
                <a:extLst>
                  <a:ext uri="{FF2B5EF4-FFF2-40B4-BE49-F238E27FC236}">
                    <a16:creationId xmlns:a16="http://schemas.microsoft.com/office/drawing/2014/main" id="{F34719FC-0D7F-1D83-095F-9CBC3E0ABCF6}"/>
                  </a:ext>
                </a:extLst>
              </p:cNvPr>
              <p:cNvSpPr>
                <a:spLocks/>
              </p:cNvSpPr>
              <p:nvPr/>
            </p:nvSpPr>
            <p:spPr>
              <a:xfrm>
                <a:off x="4331214" y="3125019"/>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07" name="Freeform: Shape 1206">
                <a:extLst>
                  <a:ext uri="{FF2B5EF4-FFF2-40B4-BE49-F238E27FC236}">
                    <a16:creationId xmlns:a16="http://schemas.microsoft.com/office/drawing/2014/main" id="{E4E3AD14-634B-9CBB-83FF-ABBE1A96D185}"/>
                  </a:ext>
                </a:extLst>
              </p:cNvPr>
              <p:cNvSpPr>
                <a:spLocks/>
              </p:cNvSpPr>
              <p:nvPr/>
            </p:nvSpPr>
            <p:spPr>
              <a:xfrm>
                <a:off x="4112615" y="26430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8" name="Freeform: Shape 1207">
                <a:extLst>
                  <a:ext uri="{FF2B5EF4-FFF2-40B4-BE49-F238E27FC236}">
                    <a16:creationId xmlns:a16="http://schemas.microsoft.com/office/drawing/2014/main" id="{C3A6CF79-3FE7-A0EA-A71B-22C76752BC91}"/>
                  </a:ext>
                </a:extLst>
              </p:cNvPr>
              <p:cNvSpPr>
                <a:spLocks/>
              </p:cNvSpPr>
              <p:nvPr/>
            </p:nvSpPr>
            <p:spPr>
              <a:xfrm>
                <a:off x="4445419" y="315711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6"/>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09" name="Freeform: Shape 1208">
                <a:extLst>
                  <a:ext uri="{FF2B5EF4-FFF2-40B4-BE49-F238E27FC236}">
                    <a16:creationId xmlns:a16="http://schemas.microsoft.com/office/drawing/2014/main" id="{3C930700-DF8F-34FF-EB20-A9250C824BA1}"/>
                  </a:ext>
                </a:extLst>
              </p:cNvPr>
              <p:cNvSpPr>
                <a:spLocks/>
              </p:cNvSpPr>
              <p:nvPr/>
            </p:nvSpPr>
            <p:spPr>
              <a:xfrm>
                <a:off x="4752600" y="370785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0" name="Freeform: Shape 1209">
                <a:extLst>
                  <a:ext uri="{FF2B5EF4-FFF2-40B4-BE49-F238E27FC236}">
                    <a16:creationId xmlns:a16="http://schemas.microsoft.com/office/drawing/2014/main" id="{06ED64BF-3482-0FF5-8C61-C27AE71BE882}"/>
                  </a:ext>
                </a:extLst>
              </p:cNvPr>
              <p:cNvSpPr>
                <a:spLocks/>
              </p:cNvSpPr>
              <p:nvPr/>
            </p:nvSpPr>
            <p:spPr>
              <a:xfrm>
                <a:off x="5670619" y="34191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1" name="Freeform: Shape 1210">
                <a:extLst>
                  <a:ext uri="{FF2B5EF4-FFF2-40B4-BE49-F238E27FC236}">
                    <a16:creationId xmlns:a16="http://schemas.microsoft.com/office/drawing/2014/main" id="{E4DA6811-0466-7D76-7B4F-76599B9DB698}"/>
                  </a:ext>
                </a:extLst>
              </p:cNvPr>
              <p:cNvSpPr>
                <a:spLocks/>
              </p:cNvSpPr>
              <p:nvPr/>
            </p:nvSpPr>
            <p:spPr>
              <a:xfrm>
                <a:off x="6506533" y="3038341"/>
                <a:ext cx="16273" cy="15410"/>
              </a:xfrm>
              <a:custGeom>
                <a:avLst/>
                <a:gdLst>
                  <a:gd name="connsiteX0" fmla="*/ 15423 w 16273"/>
                  <a:gd name="connsiteY0" fmla="*/ 4134 h 15410"/>
                  <a:gd name="connsiteX1" fmla="*/ 4375 w 16273"/>
                  <a:gd name="connsiteY1" fmla="*/ 14611 h 15410"/>
                  <a:gd name="connsiteX2" fmla="*/ 850 w 16273"/>
                  <a:gd name="connsiteY2" fmla="*/ 11278 h 15410"/>
                  <a:gd name="connsiteX3" fmla="*/ 11899 w 16273"/>
                  <a:gd name="connsiteY3" fmla="*/ 800 h 15410"/>
                  <a:gd name="connsiteX4" fmla="*/ 15423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4"/>
                    </a:moveTo>
                    <a:cubicBezTo>
                      <a:pt x="18757" y="11087"/>
                      <a:pt x="11709" y="17754"/>
                      <a:pt x="4375" y="14611"/>
                    </a:cubicBezTo>
                    <a:cubicBezTo>
                      <a:pt x="2851" y="13945"/>
                      <a:pt x="1613" y="12706"/>
                      <a:pt x="850" y="11278"/>
                    </a:cubicBezTo>
                    <a:cubicBezTo>
                      <a:pt x="-2483" y="4324"/>
                      <a:pt x="4565" y="-2343"/>
                      <a:pt x="11899" y="800"/>
                    </a:cubicBezTo>
                    <a:cubicBezTo>
                      <a:pt x="13519"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212" name="Freeform: Shape 1211">
                <a:extLst>
                  <a:ext uri="{FF2B5EF4-FFF2-40B4-BE49-F238E27FC236}">
                    <a16:creationId xmlns:a16="http://schemas.microsoft.com/office/drawing/2014/main" id="{BCE6554F-E17C-EC7F-70FD-77FF225EC5A8}"/>
                  </a:ext>
                </a:extLst>
              </p:cNvPr>
              <p:cNvSpPr>
                <a:spLocks/>
              </p:cNvSpPr>
              <p:nvPr/>
            </p:nvSpPr>
            <p:spPr>
              <a:xfrm>
                <a:off x="7123086" y="328599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3" name="Freeform: Shape 1212">
                <a:extLst>
                  <a:ext uri="{FF2B5EF4-FFF2-40B4-BE49-F238E27FC236}">
                    <a16:creationId xmlns:a16="http://schemas.microsoft.com/office/drawing/2014/main" id="{D508AB6B-F6D5-12F8-23D9-143FBB0090B2}"/>
                  </a:ext>
                </a:extLst>
              </p:cNvPr>
              <p:cNvSpPr>
                <a:spLocks/>
              </p:cNvSpPr>
              <p:nvPr/>
            </p:nvSpPr>
            <p:spPr>
              <a:xfrm>
                <a:off x="7142613" y="320693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4" name="Freeform: Shape 1213">
                <a:extLst>
                  <a:ext uri="{FF2B5EF4-FFF2-40B4-BE49-F238E27FC236}">
                    <a16:creationId xmlns:a16="http://schemas.microsoft.com/office/drawing/2014/main" id="{B0BCBF35-1064-95B2-3951-3048734129A2}"/>
                  </a:ext>
                </a:extLst>
              </p:cNvPr>
              <p:cNvSpPr>
                <a:spLocks/>
              </p:cNvSpPr>
              <p:nvPr/>
            </p:nvSpPr>
            <p:spPr>
              <a:xfrm>
                <a:off x="6708177" y="23540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15" name="Freeform: Shape 1214">
                <a:extLst>
                  <a:ext uri="{FF2B5EF4-FFF2-40B4-BE49-F238E27FC236}">
                    <a16:creationId xmlns:a16="http://schemas.microsoft.com/office/drawing/2014/main" id="{08337EE5-9082-0CA7-9F19-0E27961CD3C4}"/>
                  </a:ext>
                </a:extLst>
              </p:cNvPr>
              <p:cNvSpPr>
                <a:spLocks/>
              </p:cNvSpPr>
              <p:nvPr/>
            </p:nvSpPr>
            <p:spPr>
              <a:xfrm>
                <a:off x="6911917" y="21257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6" name="Freeform: Shape 1215">
                <a:extLst>
                  <a:ext uri="{FF2B5EF4-FFF2-40B4-BE49-F238E27FC236}">
                    <a16:creationId xmlns:a16="http://schemas.microsoft.com/office/drawing/2014/main" id="{CF115231-7A0E-E1C9-B632-4685265386B2}"/>
                  </a:ext>
                </a:extLst>
              </p:cNvPr>
              <p:cNvSpPr>
                <a:spLocks/>
              </p:cNvSpPr>
              <p:nvPr/>
            </p:nvSpPr>
            <p:spPr>
              <a:xfrm>
                <a:off x="8116735" y="298357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7" name="Freeform: Shape 1216">
                <a:extLst>
                  <a:ext uri="{FF2B5EF4-FFF2-40B4-BE49-F238E27FC236}">
                    <a16:creationId xmlns:a16="http://schemas.microsoft.com/office/drawing/2014/main" id="{8CED0969-CB0A-9C45-C440-B87343A10AC5}"/>
                  </a:ext>
                </a:extLst>
              </p:cNvPr>
              <p:cNvSpPr>
                <a:spLocks/>
              </p:cNvSpPr>
              <p:nvPr/>
            </p:nvSpPr>
            <p:spPr>
              <a:xfrm>
                <a:off x="7611052" y="382663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8" name="Freeform: Shape 1217">
                <a:extLst>
                  <a:ext uri="{FF2B5EF4-FFF2-40B4-BE49-F238E27FC236}">
                    <a16:creationId xmlns:a16="http://schemas.microsoft.com/office/drawing/2014/main" id="{A3C9EFAD-EF09-6D4A-B51E-2BE75733E221}"/>
                  </a:ext>
                </a:extLst>
              </p:cNvPr>
              <p:cNvSpPr>
                <a:spLocks/>
              </p:cNvSpPr>
              <p:nvPr/>
            </p:nvSpPr>
            <p:spPr>
              <a:xfrm>
                <a:off x="6771233" y="427611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19" name="Freeform: Shape 1218">
                <a:extLst>
                  <a:ext uri="{FF2B5EF4-FFF2-40B4-BE49-F238E27FC236}">
                    <a16:creationId xmlns:a16="http://schemas.microsoft.com/office/drawing/2014/main" id="{97FBFDAE-3DB3-C4E5-3378-3C7F0806F88A}"/>
                  </a:ext>
                </a:extLst>
              </p:cNvPr>
              <p:cNvSpPr>
                <a:spLocks/>
              </p:cNvSpPr>
              <p:nvPr/>
            </p:nvSpPr>
            <p:spPr>
              <a:xfrm>
                <a:off x="6929158" y="3815296"/>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609"/>
                      <a:pt x="15424" y="4133"/>
                    </a:cubicBezTo>
                    <a:close/>
                  </a:path>
                </a:pathLst>
              </a:custGeom>
              <a:solidFill>
                <a:srgbClr val="FFFFFF"/>
              </a:solidFill>
              <a:ln w="9525" cap="flat">
                <a:noFill/>
                <a:prstDash val="solid"/>
                <a:miter/>
              </a:ln>
            </p:spPr>
            <p:txBody>
              <a:bodyPr rtlCol="0" anchor="ctr"/>
              <a:lstStyle/>
              <a:p>
                <a:endParaRPr lang="en-IN" sz="1050"/>
              </a:p>
            </p:txBody>
          </p:sp>
          <p:sp>
            <p:nvSpPr>
              <p:cNvPr id="1220" name="Freeform: Shape 1219">
                <a:extLst>
                  <a:ext uri="{FF2B5EF4-FFF2-40B4-BE49-F238E27FC236}">
                    <a16:creationId xmlns:a16="http://schemas.microsoft.com/office/drawing/2014/main" id="{BACB94C6-B25F-78EC-FB7F-56347257CD52}"/>
                  </a:ext>
                </a:extLst>
              </p:cNvPr>
              <p:cNvSpPr>
                <a:spLocks/>
              </p:cNvSpPr>
              <p:nvPr/>
            </p:nvSpPr>
            <p:spPr>
              <a:xfrm>
                <a:off x="7452937" y="406542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21" name="Freeform: Shape 1220">
                <a:extLst>
                  <a:ext uri="{FF2B5EF4-FFF2-40B4-BE49-F238E27FC236}">
                    <a16:creationId xmlns:a16="http://schemas.microsoft.com/office/drawing/2014/main" id="{E7FE73D7-5006-8136-E2DE-7115A17811F6}"/>
                  </a:ext>
                </a:extLst>
              </p:cNvPr>
              <p:cNvSpPr>
                <a:spLocks/>
              </p:cNvSpPr>
              <p:nvPr/>
            </p:nvSpPr>
            <p:spPr>
              <a:xfrm>
                <a:off x="7468177" y="4515478"/>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22" name="Freeform: Shape 1221">
                <a:extLst>
                  <a:ext uri="{FF2B5EF4-FFF2-40B4-BE49-F238E27FC236}">
                    <a16:creationId xmlns:a16="http://schemas.microsoft.com/office/drawing/2014/main" id="{2BAEB4C5-BC10-FA31-C413-160DA33CEF7D}"/>
                  </a:ext>
                </a:extLst>
              </p:cNvPr>
              <p:cNvSpPr>
                <a:spLocks/>
              </p:cNvSpPr>
              <p:nvPr/>
            </p:nvSpPr>
            <p:spPr>
              <a:xfrm>
                <a:off x="7217098" y="471750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23" name="Freeform: Shape 1222">
                <a:extLst>
                  <a:ext uri="{FF2B5EF4-FFF2-40B4-BE49-F238E27FC236}">
                    <a16:creationId xmlns:a16="http://schemas.microsoft.com/office/drawing/2014/main" id="{2AFD38E4-0EC4-E6CE-5B56-BF64D4C7447C}"/>
                  </a:ext>
                </a:extLst>
              </p:cNvPr>
              <p:cNvSpPr>
                <a:spLocks/>
              </p:cNvSpPr>
              <p:nvPr/>
            </p:nvSpPr>
            <p:spPr>
              <a:xfrm>
                <a:off x="7099655" y="5016017"/>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1" y="11277"/>
                    </a:cubicBezTo>
                    <a:cubicBezTo>
                      <a:pt x="-2483" y="4324"/>
                      <a:pt x="4565" y="-2343"/>
                      <a:pt x="11899" y="800"/>
                    </a:cubicBezTo>
                    <a:cubicBezTo>
                      <a:pt x="13518"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24" name="Freeform: Shape 1223">
                <a:extLst>
                  <a:ext uri="{FF2B5EF4-FFF2-40B4-BE49-F238E27FC236}">
                    <a16:creationId xmlns:a16="http://schemas.microsoft.com/office/drawing/2014/main" id="{BAB35B78-F86C-FFE1-B6B7-B232405C08F2}"/>
                  </a:ext>
                </a:extLst>
              </p:cNvPr>
              <p:cNvSpPr>
                <a:spLocks/>
              </p:cNvSpPr>
              <p:nvPr/>
            </p:nvSpPr>
            <p:spPr>
              <a:xfrm>
                <a:off x="7564570" y="521975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25" name="Freeform: Shape 1224">
                <a:extLst>
                  <a:ext uri="{FF2B5EF4-FFF2-40B4-BE49-F238E27FC236}">
                    <a16:creationId xmlns:a16="http://schemas.microsoft.com/office/drawing/2014/main" id="{464C547C-0B97-0BB9-63B1-D821DB2F80FD}"/>
                  </a:ext>
                </a:extLst>
              </p:cNvPr>
              <p:cNvSpPr>
                <a:spLocks/>
              </p:cNvSpPr>
              <p:nvPr/>
            </p:nvSpPr>
            <p:spPr>
              <a:xfrm>
                <a:off x="8009769" y="4301071"/>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613"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26" name="Freeform: Shape 1225">
                <a:extLst>
                  <a:ext uri="{FF2B5EF4-FFF2-40B4-BE49-F238E27FC236}">
                    <a16:creationId xmlns:a16="http://schemas.microsoft.com/office/drawing/2014/main" id="{570B06BD-5A96-4476-B46E-CC6F68229F36}"/>
                  </a:ext>
                </a:extLst>
              </p:cNvPr>
              <p:cNvSpPr>
                <a:spLocks/>
              </p:cNvSpPr>
              <p:nvPr/>
            </p:nvSpPr>
            <p:spPr>
              <a:xfrm>
                <a:off x="8192077" y="4344886"/>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27" name="Freeform: Shape 1226">
                <a:extLst>
                  <a:ext uri="{FF2B5EF4-FFF2-40B4-BE49-F238E27FC236}">
                    <a16:creationId xmlns:a16="http://schemas.microsoft.com/office/drawing/2014/main" id="{9E12B89B-94D2-B74C-46F2-B4F51F38C9C8}"/>
                  </a:ext>
                </a:extLst>
              </p:cNvPr>
              <p:cNvSpPr>
                <a:spLocks/>
              </p:cNvSpPr>
              <p:nvPr/>
            </p:nvSpPr>
            <p:spPr>
              <a:xfrm>
                <a:off x="8824537" y="4608157"/>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28" name="Freeform: Shape 1227">
                <a:extLst>
                  <a:ext uri="{FF2B5EF4-FFF2-40B4-BE49-F238E27FC236}">
                    <a16:creationId xmlns:a16="http://schemas.microsoft.com/office/drawing/2014/main" id="{0D70B5AA-7A71-ABE4-0DB2-139CE062E86A}"/>
                  </a:ext>
                </a:extLst>
              </p:cNvPr>
              <p:cNvSpPr>
                <a:spLocks/>
              </p:cNvSpPr>
              <p:nvPr/>
            </p:nvSpPr>
            <p:spPr>
              <a:xfrm>
                <a:off x="9116479" y="4763319"/>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613" y="12706"/>
                      <a:pt x="851" y="11277"/>
                    </a:cubicBezTo>
                    <a:cubicBezTo>
                      <a:pt x="-2484" y="4324"/>
                      <a:pt x="4565" y="-2343"/>
                      <a:pt x="11899" y="800"/>
                    </a:cubicBezTo>
                    <a:cubicBezTo>
                      <a:pt x="13424"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29" name="Freeform: Shape 1228">
                <a:extLst>
                  <a:ext uri="{FF2B5EF4-FFF2-40B4-BE49-F238E27FC236}">
                    <a16:creationId xmlns:a16="http://schemas.microsoft.com/office/drawing/2014/main" id="{F86D6329-D28E-D69D-9519-7CBBC2AF1F3E}"/>
                  </a:ext>
                </a:extLst>
              </p:cNvPr>
              <p:cNvSpPr>
                <a:spLocks/>
              </p:cNvSpPr>
              <p:nvPr/>
            </p:nvSpPr>
            <p:spPr>
              <a:xfrm>
                <a:off x="8659088" y="4895431"/>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0" name="Freeform: Shape 1229">
                <a:extLst>
                  <a:ext uri="{FF2B5EF4-FFF2-40B4-BE49-F238E27FC236}">
                    <a16:creationId xmlns:a16="http://schemas.microsoft.com/office/drawing/2014/main" id="{D315CF4B-3820-1956-236E-10A9AFC9A2CC}"/>
                  </a:ext>
                </a:extLst>
              </p:cNvPr>
              <p:cNvSpPr>
                <a:spLocks/>
              </p:cNvSpPr>
              <p:nvPr/>
            </p:nvSpPr>
            <p:spPr>
              <a:xfrm>
                <a:off x="7249293" y="510526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1" name="Freeform: Shape 1230">
                <a:extLst>
                  <a:ext uri="{FF2B5EF4-FFF2-40B4-BE49-F238E27FC236}">
                    <a16:creationId xmlns:a16="http://schemas.microsoft.com/office/drawing/2014/main" id="{641E964A-EAD8-F686-0FC5-2FDD6701C82E}"/>
                  </a:ext>
                </a:extLst>
              </p:cNvPr>
              <p:cNvSpPr>
                <a:spLocks/>
              </p:cNvSpPr>
              <p:nvPr/>
            </p:nvSpPr>
            <p:spPr>
              <a:xfrm>
                <a:off x="7436364" y="51903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2" name="Freeform: Shape 1231">
                <a:extLst>
                  <a:ext uri="{FF2B5EF4-FFF2-40B4-BE49-F238E27FC236}">
                    <a16:creationId xmlns:a16="http://schemas.microsoft.com/office/drawing/2014/main" id="{5AE63428-6873-F074-7E02-DCFC399DCE58}"/>
                  </a:ext>
                </a:extLst>
              </p:cNvPr>
              <p:cNvSpPr>
                <a:spLocks/>
              </p:cNvSpPr>
              <p:nvPr/>
            </p:nvSpPr>
            <p:spPr>
              <a:xfrm>
                <a:off x="8245131" y="46380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3" name="Freeform: Shape 1232">
                <a:extLst>
                  <a:ext uri="{FF2B5EF4-FFF2-40B4-BE49-F238E27FC236}">
                    <a16:creationId xmlns:a16="http://schemas.microsoft.com/office/drawing/2014/main" id="{FCA41E8E-281D-47EF-EE23-6788A3211AE8}"/>
                  </a:ext>
                </a:extLst>
              </p:cNvPr>
              <p:cNvSpPr>
                <a:spLocks/>
              </p:cNvSpPr>
              <p:nvPr/>
            </p:nvSpPr>
            <p:spPr>
              <a:xfrm>
                <a:off x="8719286" y="422239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4" name="Freeform: Shape 1233">
                <a:extLst>
                  <a:ext uri="{FF2B5EF4-FFF2-40B4-BE49-F238E27FC236}">
                    <a16:creationId xmlns:a16="http://schemas.microsoft.com/office/drawing/2014/main" id="{F20DEBB0-3D38-8A66-4F95-D84229902E83}"/>
                  </a:ext>
                </a:extLst>
              </p:cNvPr>
              <p:cNvSpPr>
                <a:spLocks/>
              </p:cNvSpPr>
              <p:nvPr/>
            </p:nvSpPr>
            <p:spPr>
              <a:xfrm>
                <a:off x="8851969" y="405065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5" name="Freeform: Shape 1234">
                <a:extLst>
                  <a:ext uri="{FF2B5EF4-FFF2-40B4-BE49-F238E27FC236}">
                    <a16:creationId xmlns:a16="http://schemas.microsoft.com/office/drawing/2014/main" id="{9AACC1BE-98EB-ED85-FF07-D302DE3F0A15}"/>
                  </a:ext>
                </a:extLst>
              </p:cNvPr>
              <p:cNvSpPr>
                <a:spLocks/>
              </p:cNvSpPr>
              <p:nvPr/>
            </p:nvSpPr>
            <p:spPr>
              <a:xfrm>
                <a:off x="8438870" y="333809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519"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6" name="Freeform: Shape 1235">
                <a:extLst>
                  <a:ext uri="{FF2B5EF4-FFF2-40B4-BE49-F238E27FC236}">
                    <a16:creationId xmlns:a16="http://schemas.microsoft.com/office/drawing/2014/main" id="{08D0EC6E-2A9F-E5AB-A8A9-8241C02A1F0E}"/>
                  </a:ext>
                </a:extLst>
              </p:cNvPr>
              <p:cNvSpPr>
                <a:spLocks/>
              </p:cNvSpPr>
              <p:nvPr/>
            </p:nvSpPr>
            <p:spPr>
              <a:xfrm>
                <a:off x="8275707" y="3995890"/>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7" y="12706"/>
                      <a:pt x="850" y="11278"/>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37" name="Freeform: Shape 1236">
                <a:extLst>
                  <a:ext uri="{FF2B5EF4-FFF2-40B4-BE49-F238E27FC236}">
                    <a16:creationId xmlns:a16="http://schemas.microsoft.com/office/drawing/2014/main" id="{7153D341-9475-D10C-1200-29E4D8F65B7A}"/>
                  </a:ext>
                </a:extLst>
              </p:cNvPr>
              <p:cNvSpPr>
                <a:spLocks/>
              </p:cNvSpPr>
              <p:nvPr/>
            </p:nvSpPr>
            <p:spPr>
              <a:xfrm>
                <a:off x="8946838" y="3149403"/>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0" y="13944"/>
                      <a:pt x="1517" y="12706"/>
                      <a:pt x="851" y="11277"/>
                    </a:cubicBezTo>
                    <a:cubicBezTo>
                      <a:pt x="-2484" y="4324"/>
                      <a:pt x="4565" y="-2343"/>
                      <a:pt x="11899" y="800"/>
                    </a:cubicBezTo>
                    <a:cubicBezTo>
                      <a:pt x="13424" y="1562"/>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38" name="Freeform: Shape 1237">
                <a:extLst>
                  <a:ext uri="{FF2B5EF4-FFF2-40B4-BE49-F238E27FC236}">
                    <a16:creationId xmlns:a16="http://schemas.microsoft.com/office/drawing/2014/main" id="{2ED30A9A-6CB5-BFEF-5B7D-DA82E0674077}"/>
                  </a:ext>
                </a:extLst>
              </p:cNvPr>
              <p:cNvSpPr>
                <a:spLocks/>
              </p:cNvSpPr>
              <p:nvPr/>
            </p:nvSpPr>
            <p:spPr>
              <a:xfrm>
                <a:off x="9002941" y="3222269"/>
                <a:ext cx="16273" cy="15410"/>
              </a:xfrm>
              <a:custGeom>
                <a:avLst/>
                <a:gdLst>
                  <a:gd name="connsiteX0" fmla="*/ 15424 w 16273"/>
                  <a:gd name="connsiteY0" fmla="*/ 4134 h 15410"/>
                  <a:gd name="connsiteX1" fmla="*/ 4375 w 16273"/>
                  <a:gd name="connsiteY1" fmla="*/ 14611 h 15410"/>
                  <a:gd name="connsiteX2" fmla="*/ 851 w 16273"/>
                  <a:gd name="connsiteY2" fmla="*/ 11278 h 15410"/>
                  <a:gd name="connsiteX3" fmla="*/ 11899 w 16273"/>
                  <a:gd name="connsiteY3" fmla="*/ 800 h 15410"/>
                  <a:gd name="connsiteX4" fmla="*/ 15424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4"/>
                    </a:moveTo>
                    <a:cubicBezTo>
                      <a:pt x="18757" y="11087"/>
                      <a:pt x="11709" y="17754"/>
                      <a:pt x="4375" y="14611"/>
                    </a:cubicBezTo>
                    <a:cubicBezTo>
                      <a:pt x="2851" y="13945"/>
                      <a:pt x="1517" y="12706"/>
                      <a:pt x="851" y="11278"/>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39" name="Freeform: Shape 1238">
                <a:extLst>
                  <a:ext uri="{FF2B5EF4-FFF2-40B4-BE49-F238E27FC236}">
                    <a16:creationId xmlns:a16="http://schemas.microsoft.com/office/drawing/2014/main" id="{61DBA325-E218-DD9E-7B17-34E2ABFC3EAB}"/>
                  </a:ext>
                </a:extLst>
              </p:cNvPr>
              <p:cNvSpPr>
                <a:spLocks/>
              </p:cNvSpPr>
              <p:nvPr/>
            </p:nvSpPr>
            <p:spPr>
              <a:xfrm>
                <a:off x="9449187" y="4090949"/>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240" name="Freeform: Shape 1239">
                <a:extLst>
                  <a:ext uri="{FF2B5EF4-FFF2-40B4-BE49-F238E27FC236}">
                    <a16:creationId xmlns:a16="http://schemas.microsoft.com/office/drawing/2014/main" id="{0307FB96-AFD9-C0B7-E7DC-07CF0FCAA2C3}"/>
                  </a:ext>
                </a:extLst>
              </p:cNvPr>
              <p:cNvSpPr>
                <a:spLocks/>
              </p:cNvSpPr>
              <p:nvPr/>
            </p:nvSpPr>
            <p:spPr>
              <a:xfrm rot="-1652943">
                <a:off x="9242610" y="4148970"/>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3"/>
                      <a:pt x="3625" y="0"/>
                      <a:pt x="8096" y="0"/>
                    </a:cubicBezTo>
                    <a:cubicBezTo>
                      <a:pt x="12568" y="0"/>
                      <a:pt x="16192" y="3283"/>
                      <a:pt x="16192" y="7334"/>
                    </a:cubicBezTo>
                    <a:close/>
                  </a:path>
                </a:pathLst>
              </a:custGeom>
              <a:solidFill>
                <a:srgbClr val="FFFFFF"/>
              </a:solidFill>
              <a:ln w="9525" cap="flat">
                <a:noFill/>
                <a:prstDash val="solid"/>
                <a:miter/>
              </a:ln>
            </p:spPr>
            <p:txBody>
              <a:bodyPr rtlCol="0" anchor="ctr"/>
              <a:lstStyle/>
              <a:p>
                <a:endParaRPr lang="en-IN" sz="1050"/>
              </a:p>
            </p:txBody>
          </p:sp>
          <p:sp>
            <p:nvSpPr>
              <p:cNvPr id="1241" name="Freeform: Shape 1240">
                <a:extLst>
                  <a:ext uri="{FF2B5EF4-FFF2-40B4-BE49-F238E27FC236}">
                    <a16:creationId xmlns:a16="http://schemas.microsoft.com/office/drawing/2014/main" id="{AADC4011-1610-74FE-DD32-336B1F632BFF}"/>
                  </a:ext>
                </a:extLst>
              </p:cNvPr>
              <p:cNvSpPr>
                <a:spLocks/>
              </p:cNvSpPr>
              <p:nvPr/>
            </p:nvSpPr>
            <p:spPr>
              <a:xfrm>
                <a:off x="9069901" y="385606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42" name="Freeform: Shape 1241">
                <a:extLst>
                  <a:ext uri="{FF2B5EF4-FFF2-40B4-BE49-F238E27FC236}">
                    <a16:creationId xmlns:a16="http://schemas.microsoft.com/office/drawing/2014/main" id="{352238F8-877E-AC43-1329-C91362E632E7}"/>
                  </a:ext>
                </a:extLst>
              </p:cNvPr>
              <p:cNvSpPr>
                <a:spLocks/>
              </p:cNvSpPr>
              <p:nvPr/>
            </p:nvSpPr>
            <p:spPr>
              <a:xfrm>
                <a:off x="9083522" y="3681184"/>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43" name="Freeform: Shape 1242">
                <a:extLst>
                  <a:ext uri="{FF2B5EF4-FFF2-40B4-BE49-F238E27FC236}">
                    <a16:creationId xmlns:a16="http://schemas.microsoft.com/office/drawing/2014/main" id="{F3672688-FC85-4AC6-D884-6ABBAF7CD6D6}"/>
                  </a:ext>
                </a:extLst>
              </p:cNvPr>
              <p:cNvSpPr>
                <a:spLocks/>
              </p:cNvSpPr>
              <p:nvPr/>
            </p:nvSpPr>
            <p:spPr>
              <a:xfrm rot="-1652943">
                <a:off x="9390915" y="3616767"/>
                <a:ext cx="16192" cy="14668"/>
              </a:xfrm>
              <a:custGeom>
                <a:avLst/>
                <a:gdLst>
                  <a:gd name="connsiteX0" fmla="*/ 16192 w 16192"/>
                  <a:gd name="connsiteY0" fmla="*/ 7334 h 14668"/>
                  <a:gd name="connsiteX1" fmla="*/ 8096 w 16192"/>
                  <a:gd name="connsiteY1" fmla="*/ 14668 h 14668"/>
                  <a:gd name="connsiteX2" fmla="*/ 1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8" y="14668"/>
                      <a:pt x="8096" y="14668"/>
                    </a:cubicBezTo>
                    <a:cubicBezTo>
                      <a:pt x="3625" y="14668"/>
                      <a:pt x="1" y="11385"/>
                      <a:pt x="1" y="7334"/>
                    </a:cubicBezTo>
                    <a:cubicBezTo>
                      <a:pt x="1" y="3284"/>
                      <a:pt x="3625" y="0"/>
                      <a:pt x="8096" y="0"/>
                    </a:cubicBezTo>
                    <a:cubicBezTo>
                      <a:pt x="12568"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244" name="Freeform: Shape 1243">
                <a:extLst>
                  <a:ext uri="{FF2B5EF4-FFF2-40B4-BE49-F238E27FC236}">
                    <a16:creationId xmlns:a16="http://schemas.microsoft.com/office/drawing/2014/main" id="{2615F6C7-8D00-9E09-60F4-320153FE4FE1}"/>
                  </a:ext>
                </a:extLst>
              </p:cNvPr>
              <p:cNvSpPr>
                <a:spLocks/>
              </p:cNvSpPr>
              <p:nvPr/>
            </p:nvSpPr>
            <p:spPr>
              <a:xfrm>
                <a:off x="9692455" y="454462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45" name="Freeform: Shape 1244">
                <a:extLst>
                  <a:ext uri="{FF2B5EF4-FFF2-40B4-BE49-F238E27FC236}">
                    <a16:creationId xmlns:a16="http://schemas.microsoft.com/office/drawing/2014/main" id="{DE1E9E0D-1F01-5F0D-1D12-E12FA0C8B45C}"/>
                  </a:ext>
                </a:extLst>
              </p:cNvPr>
              <p:cNvSpPr>
                <a:spLocks/>
              </p:cNvSpPr>
              <p:nvPr/>
            </p:nvSpPr>
            <p:spPr>
              <a:xfrm>
                <a:off x="9477857" y="5117458"/>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0" y="13945"/>
                      <a:pt x="1612" y="12706"/>
                      <a:pt x="851" y="11278"/>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46" name="Freeform: Shape 1245">
                <a:extLst>
                  <a:ext uri="{FF2B5EF4-FFF2-40B4-BE49-F238E27FC236}">
                    <a16:creationId xmlns:a16="http://schemas.microsoft.com/office/drawing/2014/main" id="{CEAF1AE3-02B9-3AA2-2CBF-7EF01E5C7B39}"/>
                  </a:ext>
                </a:extLst>
              </p:cNvPr>
              <p:cNvSpPr>
                <a:spLocks/>
              </p:cNvSpPr>
              <p:nvPr/>
            </p:nvSpPr>
            <p:spPr>
              <a:xfrm>
                <a:off x="9312313" y="5218804"/>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47" name="Freeform: Shape 1246">
                <a:extLst>
                  <a:ext uri="{FF2B5EF4-FFF2-40B4-BE49-F238E27FC236}">
                    <a16:creationId xmlns:a16="http://schemas.microsoft.com/office/drawing/2014/main" id="{7AFB5047-CFB5-C12A-FBD3-B1ABE25AEB05}"/>
                  </a:ext>
                </a:extLst>
              </p:cNvPr>
              <p:cNvSpPr>
                <a:spLocks/>
              </p:cNvSpPr>
              <p:nvPr/>
            </p:nvSpPr>
            <p:spPr>
              <a:xfrm>
                <a:off x="8996368" y="5467883"/>
                <a:ext cx="16273" cy="15411"/>
              </a:xfrm>
              <a:custGeom>
                <a:avLst/>
                <a:gdLst>
                  <a:gd name="connsiteX0" fmla="*/ 15424 w 16273"/>
                  <a:gd name="connsiteY0" fmla="*/ 4133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3"/>
                    </a:moveTo>
                    <a:cubicBezTo>
                      <a:pt x="18757" y="11087"/>
                      <a:pt x="11709" y="17754"/>
                      <a:pt x="4375" y="14611"/>
                    </a:cubicBezTo>
                    <a:cubicBezTo>
                      <a:pt x="2851" y="13945"/>
                      <a:pt x="1612" y="12706"/>
                      <a:pt x="851" y="11277"/>
                    </a:cubicBezTo>
                    <a:cubicBezTo>
                      <a:pt x="-2483" y="4324"/>
                      <a:pt x="4565" y="-2343"/>
                      <a:pt x="11899"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48" name="Freeform: Shape 1247">
                <a:extLst>
                  <a:ext uri="{FF2B5EF4-FFF2-40B4-BE49-F238E27FC236}">
                    <a16:creationId xmlns:a16="http://schemas.microsoft.com/office/drawing/2014/main" id="{A07A6F74-45C8-FB93-E441-374C73C08FB4}"/>
                  </a:ext>
                </a:extLst>
              </p:cNvPr>
              <p:cNvSpPr>
                <a:spLocks/>
              </p:cNvSpPr>
              <p:nvPr/>
            </p:nvSpPr>
            <p:spPr>
              <a:xfrm>
                <a:off x="8710237" y="5506269"/>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49" name="Freeform: Shape 1248">
                <a:extLst>
                  <a:ext uri="{FF2B5EF4-FFF2-40B4-BE49-F238E27FC236}">
                    <a16:creationId xmlns:a16="http://schemas.microsoft.com/office/drawing/2014/main" id="{8BAECF9E-5E3F-C203-66AE-FDAFDAF42A4D}"/>
                  </a:ext>
                </a:extLst>
              </p:cNvPr>
              <p:cNvSpPr>
                <a:spLocks/>
              </p:cNvSpPr>
              <p:nvPr/>
            </p:nvSpPr>
            <p:spPr>
              <a:xfrm>
                <a:off x="8624322" y="5572658"/>
                <a:ext cx="16273" cy="15411"/>
              </a:xfrm>
              <a:custGeom>
                <a:avLst/>
                <a:gdLst>
                  <a:gd name="connsiteX0" fmla="*/ 15424 w 16273"/>
                  <a:gd name="connsiteY0" fmla="*/ 4133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3"/>
                    </a:moveTo>
                    <a:cubicBezTo>
                      <a:pt x="18757" y="11087"/>
                      <a:pt x="11709" y="17754"/>
                      <a:pt x="4375" y="14611"/>
                    </a:cubicBezTo>
                    <a:cubicBezTo>
                      <a:pt x="2851" y="13945"/>
                      <a:pt x="1612" y="12706"/>
                      <a:pt x="851" y="11277"/>
                    </a:cubicBezTo>
                    <a:cubicBezTo>
                      <a:pt x="-2483" y="4324"/>
                      <a:pt x="4565" y="-2343"/>
                      <a:pt x="11899" y="800"/>
                    </a:cubicBezTo>
                    <a:cubicBezTo>
                      <a:pt x="13423" y="1562"/>
                      <a:pt x="14661"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50" name="Freeform: Shape 1249">
                <a:extLst>
                  <a:ext uri="{FF2B5EF4-FFF2-40B4-BE49-F238E27FC236}">
                    <a16:creationId xmlns:a16="http://schemas.microsoft.com/office/drawing/2014/main" id="{484A6646-3EB9-92DA-C461-46A81AB7A1A8}"/>
                  </a:ext>
                </a:extLst>
              </p:cNvPr>
              <p:cNvSpPr>
                <a:spLocks/>
              </p:cNvSpPr>
              <p:nvPr/>
            </p:nvSpPr>
            <p:spPr>
              <a:xfrm>
                <a:off x="8529453" y="5809450"/>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5"/>
                      <a:pt x="4375" y="14611"/>
                    </a:cubicBezTo>
                    <a:cubicBezTo>
                      <a:pt x="2851" y="13945"/>
                      <a:pt x="1517" y="12706"/>
                      <a:pt x="851" y="11277"/>
                    </a:cubicBezTo>
                    <a:cubicBezTo>
                      <a:pt x="-2484" y="4324"/>
                      <a:pt x="4565" y="-2343"/>
                      <a:pt x="11899" y="800"/>
                    </a:cubicBezTo>
                    <a:cubicBezTo>
                      <a:pt x="13424"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51" name="Freeform: Shape 1250">
                <a:extLst>
                  <a:ext uri="{FF2B5EF4-FFF2-40B4-BE49-F238E27FC236}">
                    <a16:creationId xmlns:a16="http://schemas.microsoft.com/office/drawing/2014/main" id="{CA803E60-AE69-847E-B6E3-C6DF0CE7FDCA}"/>
                  </a:ext>
                </a:extLst>
              </p:cNvPr>
              <p:cNvSpPr>
                <a:spLocks/>
              </p:cNvSpPr>
              <p:nvPr/>
            </p:nvSpPr>
            <p:spPr>
              <a:xfrm>
                <a:off x="8172361" y="5982138"/>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517" y="12706"/>
                      <a:pt x="851" y="11277"/>
                    </a:cubicBezTo>
                    <a:cubicBezTo>
                      <a:pt x="-2483" y="4324"/>
                      <a:pt x="4565" y="-2343"/>
                      <a:pt x="11899" y="800"/>
                    </a:cubicBezTo>
                    <a:cubicBezTo>
                      <a:pt x="13424"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52" name="Freeform: Shape 1251">
                <a:extLst>
                  <a:ext uri="{FF2B5EF4-FFF2-40B4-BE49-F238E27FC236}">
                    <a16:creationId xmlns:a16="http://schemas.microsoft.com/office/drawing/2014/main" id="{79A4246E-15E6-A14D-4509-ED5FC4E3C4FE}"/>
                  </a:ext>
                </a:extLst>
              </p:cNvPr>
              <p:cNvSpPr>
                <a:spLocks/>
              </p:cNvSpPr>
              <p:nvPr/>
            </p:nvSpPr>
            <p:spPr>
              <a:xfrm>
                <a:off x="8007578" y="6120441"/>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5"/>
                      <a:pt x="1517" y="12706"/>
                      <a:pt x="851" y="11277"/>
                    </a:cubicBezTo>
                    <a:cubicBezTo>
                      <a:pt x="-2483" y="4324"/>
                      <a:pt x="4565" y="-2343"/>
                      <a:pt x="11899" y="800"/>
                    </a:cubicBezTo>
                    <a:cubicBezTo>
                      <a:pt x="13423" y="1562"/>
                      <a:pt x="14661"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253" name="Freeform: Shape 1252">
                <a:extLst>
                  <a:ext uri="{FF2B5EF4-FFF2-40B4-BE49-F238E27FC236}">
                    <a16:creationId xmlns:a16="http://schemas.microsoft.com/office/drawing/2014/main" id="{5FDD456C-ADC7-C05F-F372-F22C906C4CEE}"/>
                  </a:ext>
                </a:extLst>
              </p:cNvPr>
              <p:cNvSpPr>
                <a:spLocks/>
              </p:cNvSpPr>
              <p:nvPr/>
            </p:nvSpPr>
            <p:spPr>
              <a:xfrm>
                <a:off x="7163854" y="6082246"/>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0" y="13945"/>
                      <a:pt x="1613" y="12706"/>
                      <a:pt x="851" y="11277"/>
                    </a:cubicBezTo>
                    <a:cubicBezTo>
                      <a:pt x="-2484" y="4324"/>
                      <a:pt x="4565" y="-2343"/>
                      <a:pt x="11899" y="800"/>
                    </a:cubicBezTo>
                    <a:cubicBezTo>
                      <a:pt x="13424"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54" name="Freeform: Shape 1253">
                <a:extLst>
                  <a:ext uri="{FF2B5EF4-FFF2-40B4-BE49-F238E27FC236}">
                    <a16:creationId xmlns:a16="http://schemas.microsoft.com/office/drawing/2014/main" id="{96827738-8895-705B-1ABD-F4DB150E9724}"/>
                  </a:ext>
                </a:extLst>
              </p:cNvPr>
              <p:cNvSpPr>
                <a:spLocks/>
              </p:cNvSpPr>
              <p:nvPr/>
            </p:nvSpPr>
            <p:spPr>
              <a:xfrm>
                <a:off x="6331654" y="6098629"/>
                <a:ext cx="16274" cy="15411"/>
              </a:xfrm>
              <a:custGeom>
                <a:avLst/>
                <a:gdLst>
                  <a:gd name="connsiteX0" fmla="*/ 15424 w 16274"/>
                  <a:gd name="connsiteY0" fmla="*/ 4134 h 15411"/>
                  <a:gd name="connsiteX1" fmla="*/ 4375 w 16274"/>
                  <a:gd name="connsiteY1" fmla="*/ 14611 h 15411"/>
                  <a:gd name="connsiteX2" fmla="*/ 851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5"/>
                      <a:pt x="4375" y="14611"/>
                    </a:cubicBezTo>
                    <a:cubicBezTo>
                      <a:pt x="2851" y="13944"/>
                      <a:pt x="1517" y="12706"/>
                      <a:pt x="851" y="11278"/>
                    </a:cubicBezTo>
                    <a:cubicBezTo>
                      <a:pt x="-2483" y="4324"/>
                      <a:pt x="4565" y="-2343"/>
                      <a:pt x="11899" y="800"/>
                    </a:cubicBezTo>
                    <a:cubicBezTo>
                      <a:pt x="13518"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55" name="Freeform: Shape 1254">
                <a:extLst>
                  <a:ext uri="{FF2B5EF4-FFF2-40B4-BE49-F238E27FC236}">
                    <a16:creationId xmlns:a16="http://schemas.microsoft.com/office/drawing/2014/main" id="{A57656A1-7ED0-0040-A5FA-E55318FDB95A}"/>
                  </a:ext>
                </a:extLst>
              </p:cNvPr>
              <p:cNvSpPr>
                <a:spLocks/>
              </p:cNvSpPr>
              <p:nvPr/>
            </p:nvSpPr>
            <p:spPr>
              <a:xfrm>
                <a:off x="5728341" y="620769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56" name="Freeform: Shape 1255">
                <a:extLst>
                  <a:ext uri="{FF2B5EF4-FFF2-40B4-BE49-F238E27FC236}">
                    <a16:creationId xmlns:a16="http://schemas.microsoft.com/office/drawing/2014/main" id="{0C019CD3-1186-880C-C9FA-2A51FE7BC2F4}"/>
                  </a:ext>
                </a:extLst>
              </p:cNvPr>
              <p:cNvSpPr>
                <a:spLocks/>
              </p:cNvSpPr>
              <p:nvPr/>
            </p:nvSpPr>
            <p:spPr>
              <a:xfrm>
                <a:off x="5264759" y="6263888"/>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257" name="Freeform: Shape 1256">
                <a:extLst>
                  <a:ext uri="{FF2B5EF4-FFF2-40B4-BE49-F238E27FC236}">
                    <a16:creationId xmlns:a16="http://schemas.microsoft.com/office/drawing/2014/main" id="{5BDC557D-07DF-0C47-49E1-258B36C60A84}"/>
                  </a:ext>
                </a:extLst>
              </p:cNvPr>
              <p:cNvSpPr>
                <a:spLocks/>
              </p:cNvSpPr>
              <p:nvPr/>
            </p:nvSpPr>
            <p:spPr>
              <a:xfrm>
                <a:off x="4686782" y="6291605"/>
                <a:ext cx="16274" cy="15411"/>
              </a:xfrm>
              <a:custGeom>
                <a:avLst/>
                <a:gdLst>
                  <a:gd name="connsiteX0" fmla="*/ 15424 w 16274"/>
                  <a:gd name="connsiteY0" fmla="*/ 4133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1" y="11277"/>
                    </a:cubicBezTo>
                    <a:cubicBezTo>
                      <a:pt x="-2483" y="4324"/>
                      <a:pt x="4565" y="-2343"/>
                      <a:pt x="11899" y="800"/>
                    </a:cubicBezTo>
                    <a:cubicBezTo>
                      <a:pt x="13423"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58" name="Freeform: Shape 1257">
                <a:extLst>
                  <a:ext uri="{FF2B5EF4-FFF2-40B4-BE49-F238E27FC236}">
                    <a16:creationId xmlns:a16="http://schemas.microsoft.com/office/drawing/2014/main" id="{33276CBE-77FB-FACF-589A-100D386650B4}"/>
                  </a:ext>
                </a:extLst>
              </p:cNvPr>
              <p:cNvSpPr>
                <a:spLocks/>
              </p:cNvSpPr>
              <p:nvPr/>
            </p:nvSpPr>
            <p:spPr>
              <a:xfrm>
                <a:off x="3964882" y="6291224"/>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757"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59" name="Freeform: Shape 1258">
                <a:extLst>
                  <a:ext uri="{FF2B5EF4-FFF2-40B4-BE49-F238E27FC236}">
                    <a16:creationId xmlns:a16="http://schemas.microsoft.com/office/drawing/2014/main" id="{913DF3F3-9C0B-1ACB-E02B-39C2934BFC13}"/>
                  </a:ext>
                </a:extLst>
              </p:cNvPr>
              <p:cNvSpPr>
                <a:spLocks/>
              </p:cNvSpPr>
              <p:nvPr/>
            </p:nvSpPr>
            <p:spPr>
              <a:xfrm>
                <a:off x="3413671" y="6316751"/>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2" y="12706"/>
                      <a:pt x="850" y="11277"/>
                    </a:cubicBezTo>
                    <a:cubicBezTo>
                      <a:pt x="-2483" y="4324"/>
                      <a:pt x="4565" y="-2343"/>
                      <a:pt x="11900"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60" name="Freeform: Shape 1259">
                <a:extLst>
                  <a:ext uri="{FF2B5EF4-FFF2-40B4-BE49-F238E27FC236}">
                    <a16:creationId xmlns:a16="http://schemas.microsoft.com/office/drawing/2014/main" id="{ABE6EB87-A825-EE6C-9EFB-64A3A3B4DFA0}"/>
                  </a:ext>
                </a:extLst>
              </p:cNvPr>
              <p:cNvSpPr>
                <a:spLocks/>
              </p:cNvSpPr>
              <p:nvPr/>
            </p:nvSpPr>
            <p:spPr>
              <a:xfrm>
                <a:off x="2331726" y="628179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613" y="12706"/>
                      <a:pt x="850" y="11277"/>
                    </a:cubicBezTo>
                    <a:cubicBezTo>
                      <a:pt x="-2483" y="4324"/>
                      <a:pt x="4565" y="-2343"/>
                      <a:pt x="11900" y="800"/>
                    </a:cubicBezTo>
                    <a:cubicBezTo>
                      <a:pt x="13424" y="1466"/>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261" name="Freeform: Shape 1260">
                <a:extLst>
                  <a:ext uri="{FF2B5EF4-FFF2-40B4-BE49-F238E27FC236}">
                    <a16:creationId xmlns:a16="http://schemas.microsoft.com/office/drawing/2014/main" id="{0D52D262-DF61-3273-5FAF-9851625A5331}"/>
                  </a:ext>
                </a:extLst>
              </p:cNvPr>
              <p:cNvSpPr>
                <a:spLocks/>
              </p:cNvSpPr>
              <p:nvPr/>
            </p:nvSpPr>
            <p:spPr>
              <a:xfrm>
                <a:off x="1860429" y="6288367"/>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2" y="12706"/>
                      <a:pt x="850" y="11277"/>
                    </a:cubicBezTo>
                    <a:cubicBezTo>
                      <a:pt x="-2483" y="4324"/>
                      <a:pt x="4565" y="-2343"/>
                      <a:pt x="11899" y="800"/>
                    </a:cubicBezTo>
                    <a:cubicBezTo>
                      <a:pt x="13423" y="1562"/>
                      <a:pt x="14757"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262" name="Freeform: Shape 1261">
                <a:extLst>
                  <a:ext uri="{FF2B5EF4-FFF2-40B4-BE49-F238E27FC236}">
                    <a16:creationId xmlns:a16="http://schemas.microsoft.com/office/drawing/2014/main" id="{C9720E7F-A2B5-DD3E-CB8E-4E0AE14349E2}"/>
                  </a:ext>
                </a:extLst>
              </p:cNvPr>
              <p:cNvSpPr>
                <a:spLocks/>
              </p:cNvSpPr>
              <p:nvPr/>
            </p:nvSpPr>
            <p:spPr>
              <a:xfrm>
                <a:off x="1525339" y="628522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517" y="12706"/>
                      <a:pt x="850" y="11277"/>
                    </a:cubicBezTo>
                    <a:cubicBezTo>
                      <a:pt x="-2483" y="4324"/>
                      <a:pt x="4565" y="-2343"/>
                      <a:pt x="11899" y="800"/>
                    </a:cubicBezTo>
                    <a:cubicBezTo>
                      <a:pt x="13423"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63" name="Freeform: Shape 1262">
                <a:extLst>
                  <a:ext uri="{FF2B5EF4-FFF2-40B4-BE49-F238E27FC236}">
                    <a16:creationId xmlns:a16="http://schemas.microsoft.com/office/drawing/2014/main" id="{3B48E5EF-7454-D375-1F47-1772CA40DC6B}"/>
                  </a:ext>
                </a:extLst>
              </p:cNvPr>
              <p:cNvSpPr>
                <a:spLocks/>
              </p:cNvSpPr>
              <p:nvPr/>
            </p:nvSpPr>
            <p:spPr>
              <a:xfrm>
                <a:off x="1259020" y="6114821"/>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517"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64" name="Freeform: Shape 1263">
                <a:extLst>
                  <a:ext uri="{FF2B5EF4-FFF2-40B4-BE49-F238E27FC236}">
                    <a16:creationId xmlns:a16="http://schemas.microsoft.com/office/drawing/2014/main" id="{03461EB7-2697-81E7-B949-D0B83F6E9D78}"/>
                  </a:ext>
                </a:extLst>
              </p:cNvPr>
              <p:cNvSpPr>
                <a:spLocks/>
              </p:cNvSpPr>
              <p:nvPr/>
            </p:nvSpPr>
            <p:spPr>
              <a:xfrm>
                <a:off x="973175" y="5399113"/>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65" name="Freeform: Shape 1264">
                <a:extLst>
                  <a:ext uri="{FF2B5EF4-FFF2-40B4-BE49-F238E27FC236}">
                    <a16:creationId xmlns:a16="http://schemas.microsoft.com/office/drawing/2014/main" id="{82E0264A-2EE9-6B31-AE80-0D97AFED0BED}"/>
                  </a:ext>
                </a:extLst>
              </p:cNvPr>
              <p:cNvSpPr>
                <a:spLocks/>
              </p:cNvSpPr>
              <p:nvPr/>
            </p:nvSpPr>
            <p:spPr>
              <a:xfrm rot="-1652943">
                <a:off x="968841" y="511797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266" name="Freeform: Shape 1265">
                <a:extLst>
                  <a:ext uri="{FF2B5EF4-FFF2-40B4-BE49-F238E27FC236}">
                    <a16:creationId xmlns:a16="http://schemas.microsoft.com/office/drawing/2014/main" id="{2940F252-25D7-D57F-28BE-69D04070A519}"/>
                  </a:ext>
                </a:extLst>
              </p:cNvPr>
              <p:cNvSpPr>
                <a:spLocks/>
              </p:cNvSpPr>
              <p:nvPr/>
            </p:nvSpPr>
            <p:spPr>
              <a:xfrm>
                <a:off x="2320963" y="4708360"/>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67" name="Freeform: Shape 1266">
                <a:extLst>
                  <a:ext uri="{FF2B5EF4-FFF2-40B4-BE49-F238E27FC236}">
                    <a16:creationId xmlns:a16="http://schemas.microsoft.com/office/drawing/2014/main" id="{F3FEF3C3-917E-AF34-874A-AACE74838628}"/>
                  </a:ext>
                </a:extLst>
              </p:cNvPr>
              <p:cNvSpPr>
                <a:spLocks/>
              </p:cNvSpPr>
              <p:nvPr/>
            </p:nvSpPr>
            <p:spPr>
              <a:xfrm>
                <a:off x="4611535" y="5358536"/>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8"/>
                    </a:cubicBezTo>
                    <a:cubicBezTo>
                      <a:pt x="-2483" y="4324"/>
                      <a:pt x="4565" y="-2343"/>
                      <a:pt x="11899" y="800"/>
                    </a:cubicBezTo>
                    <a:cubicBezTo>
                      <a:pt x="13423"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68" name="Freeform: Shape 1267">
                <a:extLst>
                  <a:ext uri="{FF2B5EF4-FFF2-40B4-BE49-F238E27FC236}">
                    <a16:creationId xmlns:a16="http://schemas.microsoft.com/office/drawing/2014/main" id="{B7DFAE35-A727-D472-A68D-5F9C617FAC6C}"/>
                  </a:ext>
                </a:extLst>
              </p:cNvPr>
              <p:cNvSpPr>
                <a:spLocks/>
              </p:cNvSpPr>
              <p:nvPr/>
            </p:nvSpPr>
            <p:spPr>
              <a:xfrm>
                <a:off x="5352199" y="5559514"/>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8" y="11087"/>
                      <a:pt x="11709" y="17754"/>
                      <a:pt x="4375" y="14611"/>
                    </a:cubicBezTo>
                    <a:cubicBezTo>
                      <a:pt x="2851" y="13945"/>
                      <a:pt x="1612" y="12706"/>
                      <a:pt x="850" y="11277"/>
                    </a:cubicBezTo>
                    <a:cubicBezTo>
                      <a:pt x="-2483" y="4324"/>
                      <a:pt x="4565" y="-2343"/>
                      <a:pt x="11900" y="800"/>
                    </a:cubicBezTo>
                    <a:cubicBezTo>
                      <a:pt x="13424" y="1467"/>
                      <a:pt x="14662" y="2610"/>
                      <a:pt x="15424" y="4133"/>
                    </a:cubicBezTo>
                    <a:close/>
                  </a:path>
                </a:pathLst>
              </a:custGeom>
              <a:solidFill>
                <a:srgbClr val="FFFFFF"/>
              </a:solidFill>
              <a:ln w="9525" cap="flat">
                <a:noFill/>
                <a:prstDash val="solid"/>
                <a:miter/>
              </a:ln>
            </p:spPr>
            <p:txBody>
              <a:bodyPr rtlCol="0" anchor="ctr"/>
              <a:lstStyle/>
              <a:p>
                <a:endParaRPr lang="en-IN" sz="1050"/>
              </a:p>
            </p:txBody>
          </p:sp>
          <p:sp>
            <p:nvSpPr>
              <p:cNvPr id="1269" name="Freeform: Shape 1268">
                <a:extLst>
                  <a:ext uri="{FF2B5EF4-FFF2-40B4-BE49-F238E27FC236}">
                    <a16:creationId xmlns:a16="http://schemas.microsoft.com/office/drawing/2014/main" id="{61788E3F-E9CD-AC00-0594-F417043E1A5F}"/>
                  </a:ext>
                </a:extLst>
              </p:cNvPr>
              <p:cNvSpPr>
                <a:spLocks/>
              </p:cNvSpPr>
              <p:nvPr/>
            </p:nvSpPr>
            <p:spPr>
              <a:xfrm>
                <a:off x="5765202" y="520242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70" name="Freeform: Shape 1269">
                <a:extLst>
                  <a:ext uri="{FF2B5EF4-FFF2-40B4-BE49-F238E27FC236}">
                    <a16:creationId xmlns:a16="http://schemas.microsoft.com/office/drawing/2014/main" id="{30D47F1B-C204-2B92-D336-9742767922B3}"/>
                  </a:ext>
                </a:extLst>
              </p:cNvPr>
              <p:cNvSpPr>
                <a:spLocks/>
              </p:cNvSpPr>
              <p:nvPr/>
            </p:nvSpPr>
            <p:spPr>
              <a:xfrm>
                <a:off x="4456753" y="5882030"/>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5"/>
                      <a:pt x="4375" y="14611"/>
                    </a:cubicBezTo>
                    <a:cubicBezTo>
                      <a:pt x="2851" y="13945"/>
                      <a:pt x="1613" y="12706"/>
                      <a:pt x="850" y="11277"/>
                    </a:cubicBezTo>
                    <a:cubicBezTo>
                      <a:pt x="-2483" y="4324"/>
                      <a:pt x="4565" y="-2343"/>
                      <a:pt x="11899" y="800"/>
                    </a:cubicBezTo>
                    <a:cubicBezTo>
                      <a:pt x="13423" y="1562"/>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71" name="Freeform: Shape 1270">
                <a:extLst>
                  <a:ext uri="{FF2B5EF4-FFF2-40B4-BE49-F238E27FC236}">
                    <a16:creationId xmlns:a16="http://schemas.microsoft.com/office/drawing/2014/main" id="{241E6CA0-9C11-5D36-FD1C-3FACB4E0A5B6}"/>
                  </a:ext>
                </a:extLst>
              </p:cNvPr>
              <p:cNvSpPr>
                <a:spLocks/>
              </p:cNvSpPr>
              <p:nvPr/>
            </p:nvSpPr>
            <p:spPr>
              <a:xfrm rot="-1652943">
                <a:off x="4155678" y="5187240"/>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272" name="Freeform: Shape 1271">
                <a:extLst>
                  <a:ext uri="{FF2B5EF4-FFF2-40B4-BE49-F238E27FC236}">
                    <a16:creationId xmlns:a16="http://schemas.microsoft.com/office/drawing/2014/main" id="{8EBAC492-BE8F-6E02-11E0-DF3A3623D1DD}"/>
                  </a:ext>
                </a:extLst>
              </p:cNvPr>
              <p:cNvSpPr>
                <a:spLocks/>
              </p:cNvSpPr>
              <p:nvPr/>
            </p:nvSpPr>
            <p:spPr>
              <a:xfrm>
                <a:off x="5496026" y="4409656"/>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612" y="12706"/>
                      <a:pt x="850" y="11278"/>
                    </a:cubicBezTo>
                    <a:cubicBezTo>
                      <a:pt x="-2483" y="4324"/>
                      <a:pt x="4565" y="-2343"/>
                      <a:pt x="11900" y="800"/>
                    </a:cubicBezTo>
                    <a:cubicBezTo>
                      <a:pt x="13424" y="1466"/>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73" name="Freeform: Shape 1272">
                <a:extLst>
                  <a:ext uri="{FF2B5EF4-FFF2-40B4-BE49-F238E27FC236}">
                    <a16:creationId xmlns:a16="http://schemas.microsoft.com/office/drawing/2014/main" id="{878727CA-6E0C-1B2B-DCEF-28E73A39782E}"/>
                  </a:ext>
                </a:extLst>
              </p:cNvPr>
              <p:cNvSpPr>
                <a:spLocks/>
              </p:cNvSpPr>
              <p:nvPr/>
            </p:nvSpPr>
            <p:spPr>
              <a:xfrm>
                <a:off x="5971990" y="5046688"/>
                <a:ext cx="16274" cy="15410"/>
              </a:xfrm>
              <a:custGeom>
                <a:avLst/>
                <a:gdLst>
                  <a:gd name="connsiteX0" fmla="*/ 15424 w 16274"/>
                  <a:gd name="connsiteY0" fmla="*/ 4133 h 15410"/>
                  <a:gd name="connsiteX1" fmla="*/ 4375 w 16274"/>
                  <a:gd name="connsiteY1" fmla="*/ 14611 h 15410"/>
                  <a:gd name="connsiteX2" fmla="*/ 851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1" y="11277"/>
                    </a:cubicBezTo>
                    <a:cubicBezTo>
                      <a:pt x="-2484" y="4324"/>
                      <a:pt x="4565" y="-2343"/>
                      <a:pt x="11899"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74" name="Freeform: Shape 1273">
                <a:extLst>
                  <a:ext uri="{FF2B5EF4-FFF2-40B4-BE49-F238E27FC236}">
                    <a16:creationId xmlns:a16="http://schemas.microsoft.com/office/drawing/2014/main" id="{FEBACF9F-EAF9-8C1B-C3F9-F4A1030C1A03}"/>
                  </a:ext>
                </a:extLst>
              </p:cNvPr>
              <p:cNvSpPr>
                <a:spLocks/>
              </p:cNvSpPr>
              <p:nvPr/>
            </p:nvSpPr>
            <p:spPr>
              <a:xfrm>
                <a:off x="4728025" y="41595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75" name="Freeform: Shape 1274">
                <a:extLst>
                  <a:ext uri="{FF2B5EF4-FFF2-40B4-BE49-F238E27FC236}">
                    <a16:creationId xmlns:a16="http://schemas.microsoft.com/office/drawing/2014/main" id="{962D09BF-D20D-00A7-CF1B-81A8B6C7B1B8}"/>
                  </a:ext>
                </a:extLst>
              </p:cNvPr>
              <p:cNvSpPr>
                <a:spLocks/>
              </p:cNvSpPr>
              <p:nvPr/>
            </p:nvSpPr>
            <p:spPr>
              <a:xfrm>
                <a:off x="4559338" y="451700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76" name="Freeform: Shape 1275">
                <a:extLst>
                  <a:ext uri="{FF2B5EF4-FFF2-40B4-BE49-F238E27FC236}">
                    <a16:creationId xmlns:a16="http://schemas.microsoft.com/office/drawing/2014/main" id="{4D89C53A-1CBC-5584-C6C7-D4DAB7ABE142}"/>
                  </a:ext>
                </a:extLst>
              </p:cNvPr>
              <p:cNvSpPr>
                <a:spLocks/>
              </p:cNvSpPr>
              <p:nvPr/>
            </p:nvSpPr>
            <p:spPr>
              <a:xfrm>
                <a:off x="4156716" y="43312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77" name="Freeform: Shape 1276">
                <a:extLst>
                  <a:ext uri="{FF2B5EF4-FFF2-40B4-BE49-F238E27FC236}">
                    <a16:creationId xmlns:a16="http://schemas.microsoft.com/office/drawing/2014/main" id="{06C8FD5F-3FC9-02B6-2134-993132D48C67}"/>
                  </a:ext>
                </a:extLst>
              </p:cNvPr>
              <p:cNvSpPr>
                <a:spLocks/>
              </p:cNvSpPr>
              <p:nvPr/>
            </p:nvSpPr>
            <p:spPr>
              <a:xfrm>
                <a:off x="4927574" y="384758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78" name="Freeform: Shape 1277">
                <a:extLst>
                  <a:ext uri="{FF2B5EF4-FFF2-40B4-BE49-F238E27FC236}">
                    <a16:creationId xmlns:a16="http://schemas.microsoft.com/office/drawing/2014/main" id="{9C3D13FE-5ED0-1D67-CF63-8A6B40AC7681}"/>
                  </a:ext>
                </a:extLst>
              </p:cNvPr>
              <p:cNvSpPr>
                <a:spLocks/>
              </p:cNvSpPr>
              <p:nvPr/>
            </p:nvSpPr>
            <p:spPr>
              <a:xfrm>
                <a:off x="5577179" y="3335998"/>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0" y="11278"/>
                    </a:cubicBezTo>
                    <a:cubicBezTo>
                      <a:pt x="-2483" y="4324"/>
                      <a:pt x="4565" y="-2343"/>
                      <a:pt x="11900" y="800"/>
                    </a:cubicBezTo>
                    <a:cubicBezTo>
                      <a:pt x="13424" y="1562"/>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79" name="Freeform: Shape 1278">
                <a:extLst>
                  <a:ext uri="{FF2B5EF4-FFF2-40B4-BE49-F238E27FC236}">
                    <a16:creationId xmlns:a16="http://schemas.microsoft.com/office/drawing/2014/main" id="{C598A860-9384-E266-B1C5-4F3A02A7B15F}"/>
                  </a:ext>
                </a:extLst>
              </p:cNvPr>
              <p:cNvSpPr>
                <a:spLocks/>
              </p:cNvSpPr>
              <p:nvPr/>
            </p:nvSpPr>
            <p:spPr>
              <a:xfrm>
                <a:off x="5777776" y="268553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0" name="Freeform: Shape 1279">
                <a:extLst>
                  <a:ext uri="{FF2B5EF4-FFF2-40B4-BE49-F238E27FC236}">
                    <a16:creationId xmlns:a16="http://schemas.microsoft.com/office/drawing/2014/main" id="{3ECDDDA2-B769-ACAD-2890-B944F2359683}"/>
                  </a:ext>
                </a:extLst>
              </p:cNvPr>
              <p:cNvSpPr>
                <a:spLocks/>
              </p:cNvSpPr>
              <p:nvPr/>
            </p:nvSpPr>
            <p:spPr>
              <a:xfrm>
                <a:off x="5577750" y="28130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8" y="11087"/>
                      <a:pt x="11709" y="17754"/>
                      <a:pt x="4375" y="14611"/>
                    </a:cubicBezTo>
                    <a:cubicBezTo>
                      <a:pt x="2851" y="13944"/>
                      <a:pt x="1517" y="12706"/>
                      <a:pt x="850" y="11277"/>
                    </a:cubicBezTo>
                    <a:cubicBezTo>
                      <a:pt x="-2483" y="4324"/>
                      <a:pt x="4565" y="-2343"/>
                      <a:pt x="11900" y="800"/>
                    </a:cubicBezTo>
                    <a:cubicBezTo>
                      <a:pt x="13424"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81" name="Freeform: Shape 1280">
                <a:extLst>
                  <a:ext uri="{FF2B5EF4-FFF2-40B4-BE49-F238E27FC236}">
                    <a16:creationId xmlns:a16="http://schemas.microsoft.com/office/drawing/2014/main" id="{46CE1177-0AF1-0213-88F3-E9DD09192391}"/>
                  </a:ext>
                </a:extLst>
              </p:cNvPr>
              <p:cNvSpPr>
                <a:spLocks/>
              </p:cNvSpPr>
              <p:nvPr/>
            </p:nvSpPr>
            <p:spPr>
              <a:xfrm>
                <a:off x="5137791" y="3005004"/>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2" name="Freeform: Shape 1281">
                <a:extLst>
                  <a:ext uri="{FF2B5EF4-FFF2-40B4-BE49-F238E27FC236}">
                    <a16:creationId xmlns:a16="http://schemas.microsoft.com/office/drawing/2014/main" id="{6747532C-11E5-CE77-CC67-AF389FDABC28}"/>
                  </a:ext>
                </a:extLst>
              </p:cNvPr>
              <p:cNvSpPr>
                <a:spLocks/>
              </p:cNvSpPr>
              <p:nvPr/>
            </p:nvSpPr>
            <p:spPr>
              <a:xfrm>
                <a:off x="5090356" y="3188265"/>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3" name="Freeform: Shape 1282">
                <a:extLst>
                  <a:ext uri="{FF2B5EF4-FFF2-40B4-BE49-F238E27FC236}">
                    <a16:creationId xmlns:a16="http://schemas.microsoft.com/office/drawing/2014/main" id="{428D79F6-90A0-47BD-673E-427AFEA915C6}"/>
                  </a:ext>
                </a:extLst>
              </p:cNvPr>
              <p:cNvSpPr>
                <a:spLocks/>
              </p:cNvSpPr>
              <p:nvPr/>
            </p:nvSpPr>
            <p:spPr>
              <a:xfrm>
                <a:off x="5014537" y="3346475"/>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899" y="800"/>
                    </a:cubicBezTo>
                    <a:cubicBezTo>
                      <a:pt x="13423" y="1466"/>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284" name="Freeform: Shape 1283">
                <a:extLst>
                  <a:ext uri="{FF2B5EF4-FFF2-40B4-BE49-F238E27FC236}">
                    <a16:creationId xmlns:a16="http://schemas.microsoft.com/office/drawing/2014/main" id="{E314EC89-C82B-8EBB-06E9-83C26C00789F}"/>
                  </a:ext>
                </a:extLst>
              </p:cNvPr>
              <p:cNvSpPr>
                <a:spLocks/>
              </p:cNvSpPr>
              <p:nvPr/>
            </p:nvSpPr>
            <p:spPr>
              <a:xfrm>
                <a:off x="5018442" y="28525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5" name="Freeform: Shape 1284">
                <a:extLst>
                  <a:ext uri="{FF2B5EF4-FFF2-40B4-BE49-F238E27FC236}">
                    <a16:creationId xmlns:a16="http://schemas.microsoft.com/office/drawing/2014/main" id="{3A9D723B-7D0E-4526-D950-8EF28B2CC411}"/>
                  </a:ext>
                </a:extLst>
              </p:cNvPr>
              <p:cNvSpPr>
                <a:spLocks/>
              </p:cNvSpPr>
              <p:nvPr/>
            </p:nvSpPr>
            <p:spPr>
              <a:xfrm>
                <a:off x="5116741" y="260943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6" name="Freeform: Shape 1285">
                <a:extLst>
                  <a:ext uri="{FF2B5EF4-FFF2-40B4-BE49-F238E27FC236}">
                    <a16:creationId xmlns:a16="http://schemas.microsoft.com/office/drawing/2014/main" id="{26C5B095-6B53-4EC6-763E-FE4A14BEB14F}"/>
                  </a:ext>
                </a:extLst>
              </p:cNvPr>
              <p:cNvSpPr>
                <a:spLocks/>
              </p:cNvSpPr>
              <p:nvPr/>
            </p:nvSpPr>
            <p:spPr>
              <a:xfrm>
                <a:off x="5306288" y="247150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7" name="Freeform: Shape 1286">
                <a:extLst>
                  <a:ext uri="{FF2B5EF4-FFF2-40B4-BE49-F238E27FC236}">
                    <a16:creationId xmlns:a16="http://schemas.microsoft.com/office/drawing/2014/main" id="{BAD15229-80BB-316D-EF23-AB21ADAEC7C5}"/>
                  </a:ext>
                </a:extLst>
              </p:cNvPr>
              <p:cNvSpPr>
                <a:spLocks/>
              </p:cNvSpPr>
              <p:nvPr/>
            </p:nvSpPr>
            <p:spPr>
              <a:xfrm>
                <a:off x="5451354" y="225452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8" name="Freeform: Shape 1287">
                <a:extLst>
                  <a:ext uri="{FF2B5EF4-FFF2-40B4-BE49-F238E27FC236}">
                    <a16:creationId xmlns:a16="http://schemas.microsoft.com/office/drawing/2014/main" id="{DE6CE0D4-E581-9145-EE0A-577AC39B7E26}"/>
                  </a:ext>
                </a:extLst>
              </p:cNvPr>
              <p:cNvSpPr>
                <a:spLocks/>
              </p:cNvSpPr>
              <p:nvPr/>
            </p:nvSpPr>
            <p:spPr>
              <a:xfrm>
                <a:off x="4760220" y="2030692"/>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0" y="11277"/>
                    </a:cubicBezTo>
                    <a:cubicBezTo>
                      <a:pt x="-2483" y="4324"/>
                      <a:pt x="4565" y="-2343"/>
                      <a:pt x="11900"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89" name="Freeform: Shape 1288">
                <a:extLst>
                  <a:ext uri="{FF2B5EF4-FFF2-40B4-BE49-F238E27FC236}">
                    <a16:creationId xmlns:a16="http://schemas.microsoft.com/office/drawing/2014/main" id="{C8512CE5-83BA-AA11-9D9E-918B7EE8F97E}"/>
                  </a:ext>
                </a:extLst>
              </p:cNvPr>
              <p:cNvSpPr>
                <a:spLocks/>
              </p:cNvSpPr>
              <p:nvPr/>
            </p:nvSpPr>
            <p:spPr>
              <a:xfrm>
                <a:off x="5724150" y="199992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0" name="Freeform: Shape 1289">
                <a:extLst>
                  <a:ext uri="{FF2B5EF4-FFF2-40B4-BE49-F238E27FC236}">
                    <a16:creationId xmlns:a16="http://schemas.microsoft.com/office/drawing/2014/main" id="{2805FEAB-3C51-A5C7-D08A-439D17DD5EC2}"/>
                  </a:ext>
                </a:extLst>
              </p:cNvPr>
              <p:cNvSpPr>
                <a:spLocks/>
              </p:cNvSpPr>
              <p:nvPr/>
            </p:nvSpPr>
            <p:spPr>
              <a:xfrm>
                <a:off x="5868072" y="1957349"/>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3"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291" name="Freeform: Shape 1290">
                <a:extLst>
                  <a:ext uri="{FF2B5EF4-FFF2-40B4-BE49-F238E27FC236}">
                    <a16:creationId xmlns:a16="http://schemas.microsoft.com/office/drawing/2014/main" id="{240DCE68-F842-4C92-AAC4-AD7A15D9C8D2}"/>
                  </a:ext>
                </a:extLst>
              </p:cNvPr>
              <p:cNvSpPr>
                <a:spLocks/>
              </p:cNvSpPr>
              <p:nvPr/>
            </p:nvSpPr>
            <p:spPr>
              <a:xfrm>
                <a:off x="6589877" y="2154326"/>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517" y="12706"/>
                      <a:pt x="850" y="11277"/>
                    </a:cubicBezTo>
                    <a:cubicBezTo>
                      <a:pt x="-2483"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292" name="Freeform: Shape 1291">
                <a:extLst>
                  <a:ext uri="{FF2B5EF4-FFF2-40B4-BE49-F238E27FC236}">
                    <a16:creationId xmlns:a16="http://schemas.microsoft.com/office/drawing/2014/main" id="{F1138916-3472-12BE-BDB9-4B3C6F32D018}"/>
                  </a:ext>
                </a:extLst>
              </p:cNvPr>
              <p:cNvSpPr>
                <a:spLocks/>
              </p:cNvSpPr>
              <p:nvPr/>
            </p:nvSpPr>
            <p:spPr>
              <a:xfrm>
                <a:off x="6962781" y="2718492"/>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3" name="Freeform: Shape 1292">
                <a:extLst>
                  <a:ext uri="{FF2B5EF4-FFF2-40B4-BE49-F238E27FC236}">
                    <a16:creationId xmlns:a16="http://schemas.microsoft.com/office/drawing/2014/main" id="{61BC2C3F-78A1-D692-348F-3B5571F0ADEC}"/>
                  </a:ext>
                </a:extLst>
              </p:cNvPr>
              <p:cNvSpPr>
                <a:spLocks/>
              </p:cNvSpPr>
              <p:nvPr/>
            </p:nvSpPr>
            <p:spPr>
              <a:xfrm>
                <a:off x="7072318" y="2626004"/>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517" y="12706"/>
                      <a:pt x="851" y="11277"/>
                    </a:cubicBezTo>
                    <a:cubicBezTo>
                      <a:pt x="-2483" y="4324"/>
                      <a:pt x="4565" y="-2343"/>
                      <a:pt x="11899" y="800"/>
                    </a:cubicBezTo>
                    <a:cubicBezTo>
                      <a:pt x="13518"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4" name="Freeform: Shape 1293">
                <a:extLst>
                  <a:ext uri="{FF2B5EF4-FFF2-40B4-BE49-F238E27FC236}">
                    <a16:creationId xmlns:a16="http://schemas.microsoft.com/office/drawing/2014/main" id="{3F71B526-2C23-AC26-8FDA-14FC6ACE2988}"/>
                  </a:ext>
                </a:extLst>
              </p:cNvPr>
              <p:cNvSpPr>
                <a:spLocks/>
              </p:cNvSpPr>
              <p:nvPr/>
            </p:nvSpPr>
            <p:spPr>
              <a:xfrm>
                <a:off x="7674013" y="2183473"/>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517"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5" name="Freeform: Shape 1294">
                <a:extLst>
                  <a:ext uri="{FF2B5EF4-FFF2-40B4-BE49-F238E27FC236}">
                    <a16:creationId xmlns:a16="http://schemas.microsoft.com/office/drawing/2014/main" id="{AF7E3A2B-61B3-AACB-F3D1-43276EDC2637}"/>
                  </a:ext>
                </a:extLst>
              </p:cNvPr>
              <p:cNvSpPr>
                <a:spLocks/>
              </p:cNvSpPr>
              <p:nvPr/>
            </p:nvSpPr>
            <p:spPr>
              <a:xfrm>
                <a:off x="8403818" y="1827333"/>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562"/>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296" name="Freeform: Shape 1295">
                <a:extLst>
                  <a:ext uri="{FF2B5EF4-FFF2-40B4-BE49-F238E27FC236}">
                    <a16:creationId xmlns:a16="http://schemas.microsoft.com/office/drawing/2014/main" id="{BBB191AB-61E2-C49C-DE1D-A1D325D93D16}"/>
                  </a:ext>
                </a:extLst>
              </p:cNvPr>
              <p:cNvSpPr>
                <a:spLocks/>
              </p:cNvSpPr>
              <p:nvPr/>
            </p:nvSpPr>
            <p:spPr>
              <a:xfrm>
                <a:off x="8386578" y="1464430"/>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517"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7" name="Freeform: Shape 1296">
                <a:extLst>
                  <a:ext uri="{FF2B5EF4-FFF2-40B4-BE49-F238E27FC236}">
                    <a16:creationId xmlns:a16="http://schemas.microsoft.com/office/drawing/2014/main" id="{F9521BA9-0736-4BDA-C87F-6A53EEC38CD9}"/>
                  </a:ext>
                </a:extLst>
              </p:cNvPr>
              <p:cNvSpPr>
                <a:spLocks/>
              </p:cNvSpPr>
              <p:nvPr/>
            </p:nvSpPr>
            <p:spPr>
              <a:xfrm>
                <a:off x="9136005" y="225319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517" y="12706"/>
                      <a:pt x="850" y="11277"/>
                    </a:cubicBezTo>
                    <a:cubicBezTo>
                      <a:pt x="-2483"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8" name="Freeform: Shape 1297">
                <a:extLst>
                  <a:ext uri="{FF2B5EF4-FFF2-40B4-BE49-F238E27FC236}">
                    <a16:creationId xmlns:a16="http://schemas.microsoft.com/office/drawing/2014/main" id="{62751D1B-9D74-8CD5-B547-F41B2961CD56}"/>
                  </a:ext>
                </a:extLst>
              </p:cNvPr>
              <p:cNvSpPr>
                <a:spLocks/>
              </p:cNvSpPr>
              <p:nvPr/>
            </p:nvSpPr>
            <p:spPr>
              <a:xfrm>
                <a:off x="9293834" y="236349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3" y="12706"/>
                      <a:pt x="851" y="11277"/>
                    </a:cubicBezTo>
                    <a:cubicBezTo>
                      <a:pt x="-2484" y="4324"/>
                      <a:pt x="4565" y="-2343"/>
                      <a:pt x="11899"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299" name="Freeform: Shape 1298">
                <a:extLst>
                  <a:ext uri="{FF2B5EF4-FFF2-40B4-BE49-F238E27FC236}">
                    <a16:creationId xmlns:a16="http://schemas.microsoft.com/office/drawing/2014/main" id="{5058427B-003E-D479-3B50-CDE44B662227}"/>
                  </a:ext>
                </a:extLst>
              </p:cNvPr>
              <p:cNvSpPr>
                <a:spLocks/>
              </p:cNvSpPr>
              <p:nvPr/>
            </p:nvSpPr>
            <p:spPr>
              <a:xfrm>
                <a:off x="9580346" y="2066029"/>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0" name="Freeform: Shape 1299">
                <a:extLst>
                  <a:ext uri="{FF2B5EF4-FFF2-40B4-BE49-F238E27FC236}">
                    <a16:creationId xmlns:a16="http://schemas.microsoft.com/office/drawing/2014/main" id="{D9E9E0F7-EEE3-CF48-194E-2A1725A5D90E}"/>
                  </a:ext>
                </a:extLst>
              </p:cNvPr>
              <p:cNvSpPr>
                <a:spLocks/>
              </p:cNvSpPr>
              <p:nvPr/>
            </p:nvSpPr>
            <p:spPr>
              <a:xfrm>
                <a:off x="9240208" y="1802473"/>
                <a:ext cx="16273" cy="15411"/>
              </a:xfrm>
              <a:custGeom>
                <a:avLst/>
                <a:gdLst>
                  <a:gd name="connsiteX0" fmla="*/ 15423 w 16273"/>
                  <a:gd name="connsiteY0" fmla="*/ 4134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9" y="17754"/>
                      <a:pt x="4375" y="14611"/>
                    </a:cubicBezTo>
                    <a:cubicBezTo>
                      <a:pt x="2851" y="13944"/>
                      <a:pt x="1613" y="12706"/>
                      <a:pt x="850" y="11277"/>
                    </a:cubicBezTo>
                    <a:cubicBezTo>
                      <a:pt x="-2483" y="4324"/>
                      <a:pt x="4565" y="-2343"/>
                      <a:pt x="11899" y="800"/>
                    </a:cubicBezTo>
                    <a:cubicBezTo>
                      <a:pt x="13423" y="1467"/>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301" name="Freeform: Shape 1300">
                <a:extLst>
                  <a:ext uri="{FF2B5EF4-FFF2-40B4-BE49-F238E27FC236}">
                    <a16:creationId xmlns:a16="http://schemas.microsoft.com/office/drawing/2014/main" id="{DB87B145-F887-7AD0-C18A-23677ADECD66}"/>
                  </a:ext>
                </a:extLst>
              </p:cNvPr>
              <p:cNvSpPr>
                <a:spLocks/>
              </p:cNvSpPr>
              <p:nvPr/>
            </p:nvSpPr>
            <p:spPr>
              <a:xfrm>
                <a:off x="9507766" y="1284027"/>
                <a:ext cx="16273" cy="15411"/>
              </a:xfrm>
              <a:custGeom>
                <a:avLst/>
                <a:gdLst>
                  <a:gd name="connsiteX0" fmla="*/ 15424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4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4" y="4134"/>
                    </a:moveTo>
                    <a:cubicBezTo>
                      <a:pt x="18757" y="11087"/>
                      <a:pt x="11709" y="17754"/>
                      <a:pt x="4375" y="14611"/>
                    </a:cubicBezTo>
                    <a:cubicBezTo>
                      <a:pt x="2851" y="13944"/>
                      <a:pt x="1612" y="12706"/>
                      <a:pt x="851" y="11277"/>
                    </a:cubicBezTo>
                    <a:cubicBezTo>
                      <a:pt x="-2483" y="4324"/>
                      <a:pt x="4565" y="-2343"/>
                      <a:pt x="11899"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2" name="Freeform: Shape 1301">
                <a:extLst>
                  <a:ext uri="{FF2B5EF4-FFF2-40B4-BE49-F238E27FC236}">
                    <a16:creationId xmlns:a16="http://schemas.microsoft.com/office/drawing/2014/main" id="{B644D1C8-2675-11C2-68CA-A3D7F4C21BC7}"/>
                  </a:ext>
                </a:extLst>
              </p:cNvPr>
              <p:cNvSpPr>
                <a:spLocks/>
              </p:cNvSpPr>
              <p:nvPr/>
            </p:nvSpPr>
            <p:spPr>
              <a:xfrm>
                <a:off x="10409497" y="1509865"/>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0" y="13944"/>
                      <a:pt x="1613" y="12706"/>
                      <a:pt x="851" y="11277"/>
                    </a:cubicBezTo>
                    <a:cubicBezTo>
                      <a:pt x="-2484" y="4324"/>
                      <a:pt x="4565" y="-2343"/>
                      <a:pt x="11899"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3" name="Freeform: Shape 1302">
                <a:extLst>
                  <a:ext uri="{FF2B5EF4-FFF2-40B4-BE49-F238E27FC236}">
                    <a16:creationId xmlns:a16="http://schemas.microsoft.com/office/drawing/2014/main" id="{71AB470E-2A37-151D-9A06-EC651C41C17B}"/>
                  </a:ext>
                </a:extLst>
              </p:cNvPr>
              <p:cNvSpPr>
                <a:spLocks/>
              </p:cNvSpPr>
              <p:nvPr/>
            </p:nvSpPr>
            <p:spPr>
              <a:xfrm rot="-1652943">
                <a:off x="10396089" y="1694844"/>
                <a:ext cx="16192" cy="14668"/>
              </a:xfrm>
              <a:custGeom>
                <a:avLst/>
                <a:gdLst>
                  <a:gd name="connsiteX0" fmla="*/ 16192 w 16192"/>
                  <a:gd name="connsiteY0" fmla="*/ 7334 h 14668"/>
                  <a:gd name="connsiteX1" fmla="*/ 8096 w 16192"/>
                  <a:gd name="connsiteY1" fmla="*/ 14668 h 14668"/>
                  <a:gd name="connsiteX2" fmla="*/ 0 w 16192"/>
                  <a:gd name="connsiteY2" fmla="*/ 7334 h 14668"/>
                  <a:gd name="connsiteX3" fmla="*/ 8096 w 16192"/>
                  <a:gd name="connsiteY3" fmla="*/ 0 h 14668"/>
                  <a:gd name="connsiteX4" fmla="*/ 16192 w 16192"/>
                  <a:gd name="connsiteY4" fmla="*/ 7334 h 14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 h="14668">
                    <a:moveTo>
                      <a:pt x="16192" y="7334"/>
                    </a:moveTo>
                    <a:cubicBezTo>
                      <a:pt x="16192" y="11385"/>
                      <a:pt x="12567" y="14668"/>
                      <a:pt x="8096" y="14668"/>
                    </a:cubicBezTo>
                    <a:cubicBezTo>
                      <a:pt x="3625" y="14668"/>
                      <a:pt x="0" y="11385"/>
                      <a:pt x="0" y="7334"/>
                    </a:cubicBezTo>
                    <a:cubicBezTo>
                      <a:pt x="0" y="3284"/>
                      <a:pt x="3625" y="0"/>
                      <a:pt x="8096" y="0"/>
                    </a:cubicBezTo>
                    <a:cubicBezTo>
                      <a:pt x="12567" y="0"/>
                      <a:pt x="16192" y="3284"/>
                      <a:pt x="16192" y="7334"/>
                    </a:cubicBezTo>
                    <a:close/>
                  </a:path>
                </a:pathLst>
              </a:custGeom>
              <a:solidFill>
                <a:srgbClr val="FFFFFF"/>
              </a:solidFill>
              <a:ln w="9525" cap="flat">
                <a:noFill/>
                <a:prstDash val="solid"/>
                <a:miter/>
              </a:ln>
            </p:spPr>
            <p:txBody>
              <a:bodyPr rtlCol="0" anchor="ctr"/>
              <a:lstStyle/>
              <a:p>
                <a:endParaRPr lang="en-IN" sz="1050"/>
              </a:p>
            </p:txBody>
          </p:sp>
          <p:sp>
            <p:nvSpPr>
              <p:cNvPr id="1304" name="Freeform: Shape 1303">
                <a:extLst>
                  <a:ext uri="{FF2B5EF4-FFF2-40B4-BE49-F238E27FC236}">
                    <a16:creationId xmlns:a16="http://schemas.microsoft.com/office/drawing/2014/main" id="{11A2BA1D-D29D-DB04-17D8-D5B87399BD9D}"/>
                  </a:ext>
                </a:extLst>
              </p:cNvPr>
              <p:cNvSpPr>
                <a:spLocks/>
              </p:cNvSpPr>
              <p:nvPr/>
            </p:nvSpPr>
            <p:spPr>
              <a:xfrm>
                <a:off x="11179117" y="289537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517" y="12706"/>
                      <a:pt x="850" y="11277"/>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5" name="Freeform: Shape 1304">
                <a:extLst>
                  <a:ext uri="{FF2B5EF4-FFF2-40B4-BE49-F238E27FC236}">
                    <a16:creationId xmlns:a16="http://schemas.microsoft.com/office/drawing/2014/main" id="{8D023C13-5EA2-C6E6-2223-6BCDE88B3194}"/>
                  </a:ext>
                </a:extLst>
              </p:cNvPr>
              <p:cNvSpPr>
                <a:spLocks/>
              </p:cNvSpPr>
              <p:nvPr/>
            </p:nvSpPr>
            <p:spPr>
              <a:xfrm>
                <a:off x="10951660" y="3354286"/>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0" y="13944"/>
                      <a:pt x="1612" y="12706"/>
                      <a:pt x="850" y="11277"/>
                    </a:cubicBezTo>
                    <a:cubicBezTo>
                      <a:pt x="-2483" y="4324"/>
                      <a:pt x="4565" y="-2343"/>
                      <a:pt x="11900" y="800"/>
                    </a:cubicBezTo>
                    <a:cubicBezTo>
                      <a:pt x="13423"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6" name="Freeform: Shape 1305">
                <a:extLst>
                  <a:ext uri="{FF2B5EF4-FFF2-40B4-BE49-F238E27FC236}">
                    <a16:creationId xmlns:a16="http://schemas.microsoft.com/office/drawing/2014/main" id="{36F0A2A2-9B25-0BE0-368B-6E33736733A4}"/>
                  </a:ext>
                </a:extLst>
              </p:cNvPr>
              <p:cNvSpPr>
                <a:spLocks/>
              </p:cNvSpPr>
              <p:nvPr/>
            </p:nvSpPr>
            <p:spPr>
              <a:xfrm>
                <a:off x="10748683" y="3114541"/>
                <a:ext cx="16273" cy="15410"/>
              </a:xfrm>
              <a:custGeom>
                <a:avLst/>
                <a:gdLst>
                  <a:gd name="connsiteX0" fmla="*/ 15423 w 16273"/>
                  <a:gd name="connsiteY0" fmla="*/ 4134 h 15410"/>
                  <a:gd name="connsiteX1" fmla="*/ 4375 w 16273"/>
                  <a:gd name="connsiteY1" fmla="*/ 14611 h 15410"/>
                  <a:gd name="connsiteX2" fmla="*/ 851 w 16273"/>
                  <a:gd name="connsiteY2" fmla="*/ 11278 h 15410"/>
                  <a:gd name="connsiteX3" fmla="*/ 11899 w 16273"/>
                  <a:gd name="connsiteY3" fmla="*/ 800 h 15410"/>
                  <a:gd name="connsiteX4" fmla="*/ 15423 w 16273"/>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3" y="4134"/>
                    </a:moveTo>
                    <a:cubicBezTo>
                      <a:pt x="18757" y="11087"/>
                      <a:pt x="11708" y="17754"/>
                      <a:pt x="4375" y="14611"/>
                    </a:cubicBezTo>
                    <a:cubicBezTo>
                      <a:pt x="2851" y="13945"/>
                      <a:pt x="1517" y="12706"/>
                      <a:pt x="851" y="11278"/>
                    </a:cubicBezTo>
                    <a:cubicBezTo>
                      <a:pt x="-2484" y="4324"/>
                      <a:pt x="4565" y="-2343"/>
                      <a:pt x="11899" y="800"/>
                    </a:cubicBezTo>
                    <a:cubicBezTo>
                      <a:pt x="13423" y="1467"/>
                      <a:pt x="14757" y="2610"/>
                      <a:pt x="15423" y="4134"/>
                    </a:cubicBezTo>
                    <a:close/>
                  </a:path>
                </a:pathLst>
              </a:custGeom>
              <a:solidFill>
                <a:srgbClr val="FFFFFF"/>
              </a:solidFill>
              <a:ln w="9525" cap="flat">
                <a:noFill/>
                <a:prstDash val="solid"/>
                <a:miter/>
              </a:ln>
            </p:spPr>
            <p:txBody>
              <a:bodyPr rtlCol="0" anchor="ctr"/>
              <a:lstStyle/>
              <a:p>
                <a:endParaRPr lang="en-IN" sz="1050"/>
              </a:p>
            </p:txBody>
          </p:sp>
          <p:sp>
            <p:nvSpPr>
              <p:cNvPr id="1307" name="Freeform: Shape 1306">
                <a:extLst>
                  <a:ext uri="{FF2B5EF4-FFF2-40B4-BE49-F238E27FC236}">
                    <a16:creationId xmlns:a16="http://schemas.microsoft.com/office/drawing/2014/main" id="{EAC938F0-81AA-A411-3D5C-2316783CB9CB}"/>
                  </a:ext>
                </a:extLst>
              </p:cNvPr>
              <p:cNvSpPr>
                <a:spLocks/>
              </p:cNvSpPr>
              <p:nvPr/>
            </p:nvSpPr>
            <p:spPr>
              <a:xfrm>
                <a:off x="10994332" y="4002557"/>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08" name="Freeform: Shape 1307">
                <a:extLst>
                  <a:ext uri="{FF2B5EF4-FFF2-40B4-BE49-F238E27FC236}">
                    <a16:creationId xmlns:a16="http://schemas.microsoft.com/office/drawing/2014/main" id="{4FB7CAF3-7D47-6DD3-EA66-DBD862A97D3D}"/>
                  </a:ext>
                </a:extLst>
              </p:cNvPr>
              <p:cNvSpPr>
                <a:spLocks/>
              </p:cNvSpPr>
              <p:nvPr/>
            </p:nvSpPr>
            <p:spPr>
              <a:xfrm>
                <a:off x="11116443" y="4604251"/>
                <a:ext cx="16274" cy="15411"/>
              </a:xfrm>
              <a:custGeom>
                <a:avLst/>
                <a:gdLst>
                  <a:gd name="connsiteX0" fmla="*/ 15423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3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3" y="4134"/>
                    </a:moveTo>
                    <a:cubicBezTo>
                      <a:pt x="18758" y="11087"/>
                      <a:pt x="11709" y="17754"/>
                      <a:pt x="4375" y="14611"/>
                    </a:cubicBezTo>
                    <a:cubicBezTo>
                      <a:pt x="2851" y="13944"/>
                      <a:pt x="1612" y="12706"/>
                      <a:pt x="851" y="11277"/>
                    </a:cubicBezTo>
                    <a:cubicBezTo>
                      <a:pt x="-2484" y="4324"/>
                      <a:pt x="4566" y="-2343"/>
                      <a:pt x="11899" y="800"/>
                    </a:cubicBezTo>
                    <a:cubicBezTo>
                      <a:pt x="13423" y="1562"/>
                      <a:pt x="14662"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309" name="Freeform: Shape 1308">
                <a:extLst>
                  <a:ext uri="{FF2B5EF4-FFF2-40B4-BE49-F238E27FC236}">
                    <a16:creationId xmlns:a16="http://schemas.microsoft.com/office/drawing/2014/main" id="{2039A3F6-1CA9-8164-512C-650E3940FC6C}"/>
                  </a:ext>
                </a:extLst>
              </p:cNvPr>
              <p:cNvSpPr>
                <a:spLocks/>
              </p:cNvSpPr>
              <p:nvPr/>
            </p:nvSpPr>
            <p:spPr>
              <a:xfrm>
                <a:off x="10912989" y="4855426"/>
                <a:ext cx="16273" cy="15411"/>
              </a:xfrm>
              <a:custGeom>
                <a:avLst/>
                <a:gdLst>
                  <a:gd name="connsiteX0" fmla="*/ 15423 w 16273"/>
                  <a:gd name="connsiteY0" fmla="*/ 4134 h 15411"/>
                  <a:gd name="connsiteX1" fmla="*/ 4375 w 16273"/>
                  <a:gd name="connsiteY1" fmla="*/ 14611 h 15411"/>
                  <a:gd name="connsiteX2" fmla="*/ 851 w 16273"/>
                  <a:gd name="connsiteY2" fmla="*/ 11277 h 15411"/>
                  <a:gd name="connsiteX3" fmla="*/ 11899 w 16273"/>
                  <a:gd name="connsiteY3" fmla="*/ 800 h 15411"/>
                  <a:gd name="connsiteX4" fmla="*/ 15423 w 16273"/>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4"/>
                    </a:moveTo>
                    <a:cubicBezTo>
                      <a:pt x="18757" y="11087"/>
                      <a:pt x="11708" y="17754"/>
                      <a:pt x="4375" y="14611"/>
                    </a:cubicBezTo>
                    <a:cubicBezTo>
                      <a:pt x="2851" y="13944"/>
                      <a:pt x="1517" y="12706"/>
                      <a:pt x="851" y="11277"/>
                    </a:cubicBezTo>
                    <a:cubicBezTo>
                      <a:pt x="-2484" y="4324"/>
                      <a:pt x="4565" y="-2343"/>
                      <a:pt x="11899" y="800"/>
                    </a:cubicBezTo>
                    <a:cubicBezTo>
                      <a:pt x="13423" y="1467"/>
                      <a:pt x="14757" y="2705"/>
                      <a:pt x="15423" y="4134"/>
                    </a:cubicBezTo>
                    <a:close/>
                  </a:path>
                </a:pathLst>
              </a:custGeom>
              <a:solidFill>
                <a:srgbClr val="FFFFFF"/>
              </a:solidFill>
              <a:ln w="9525" cap="flat">
                <a:noFill/>
                <a:prstDash val="solid"/>
                <a:miter/>
              </a:ln>
            </p:spPr>
            <p:txBody>
              <a:bodyPr rtlCol="0" anchor="ctr"/>
              <a:lstStyle/>
              <a:p>
                <a:endParaRPr lang="en-IN" sz="1050"/>
              </a:p>
            </p:txBody>
          </p:sp>
          <p:sp>
            <p:nvSpPr>
              <p:cNvPr id="1310" name="Freeform: Shape 1309">
                <a:extLst>
                  <a:ext uri="{FF2B5EF4-FFF2-40B4-BE49-F238E27FC236}">
                    <a16:creationId xmlns:a16="http://schemas.microsoft.com/office/drawing/2014/main" id="{6C00DCC6-9E91-3DE6-06A8-A4C0C15EC254}"/>
                  </a:ext>
                </a:extLst>
              </p:cNvPr>
              <p:cNvSpPr>
                <a:spLocks/>
              </p:cNvSpPr>
              <p:nvPr/>
            </p:nvSpPr>
            <p:spPr>
              <a:xfrm>
                <a:off x="10681150" y="4483951"/>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424" y="1467"/>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11" name="Freeform: Shape 1310">
                <a:extLst>
                  <a:ext uri="{FF2B5EF4-FFF2-40B4-BE49-F238E27FC236}">
                    <a16:creationId xmlns:a16="http://schemas.microsoft.com/office/drawing/2014/main" id="{8A15E7B7-5CE7-BD7E-1375-4209BFB3C76E}"/>
                  </a:ext>
                </a:extLst>
              </p:cNvPr>
              <p:cNvSpPr>
                <a:spLocks/>
              </p:cNvSpPr>
              <p:nvPr/>
            </p:nvSpPr>
            <p:spPr>
              <a:xfrm>
                <a:off x="10683531" y="4431373"/>
                <a:ext cx="16274" cy="15410"/>
              </a:xfrm>
              <a:custGeom>
                <a:avLst/>
                <a:gdLst>
                  <a:gd name="connsiteX0" fmla="*/ 15424 w 16274"/>
                  <a:gd name="connsiteY0" fmla="*/ 4134 h 15410"/>
                  <a:gd name="connsiteX1" fmla="*/ 4375 w 16274"/>
                  <a:gd name="connsiteY1" fmla="*/ 14611 h 15410"/>
                  <a:gd name="connsiteX2" fmla="*/ 850 w 16274"/>
                  <a:gd name="connsiteY2" fmla="*/ 11278 h 15410"/>
                  <a:gd name="connsiteX3" fmla="*/ 11900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7" y="11087"/>
                      <a:pt x="11709" y="17754"/>
                      <a:pt x="4375" y="14611"/>
                    </a:cubicBezTo>
                    <a:cubicBezTo>
                      <a:pt x="2851" y="13945"/>
                      <a:pt x="1518" y="12706"/>
                      <a:pt x="850" y="11278"/>
                    </a:cubicBezTo>
                    <a:cubicBezTo>
                      <a:pt x="-2483" y="4324"/>
                      <a:pt x="4565" y="-2343"/>
                      <a:pt x="11900" y="800"/>
                    </a:cubicBezTo>
                    <a:cubicBezTo>
                      <a:pt x="13424" y="1467"/>
                      <a:pt x="14758"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12" name="Freeform: Shape 1311">
                <a:extLst>
                  <a:ext uri="{FF2B5EF4-FFF2-40B4-BE49-F238E27FC236}">
                    <a16:creationId xmlns:a16="http://schemas.microsoft.com/office/drawing/2014/main" id="{A64229CF-3F60-4495-9606-B7C7671F7A8C}"/>
                  </a:ext>
                </a:extLst>
              </p:cNvPr>
              <p:cNvSpPr>
                <a:spLocks/>
              </p:cNvSpPr>
              <p:nvPr/>
            </p:nvSpPr>
            <p:spPr>
              <a:xfrm>
                <a:off x="10170706" y="5437975"/>
                <a:ext cx="16273" cy="15411"/>
              </a:xfrm>
              <a:custGeom>
                <a:avLst/>
                <a:gdLst>
                  <a:gd name="connsiteX0" fmla="*/ 15423 w 16273"/>
                  <a:gd name="connsiteY0" fmla="*/ 4133 h 15411"/>
                  <a:gd name="connsiteX1" fmla="*/ 4375 w 16273"/>
                  <a:gd name="connsiteY1" fmla="*/ 14611 h 15411"/>
                  <a:gd name="connsiteX2" fmla="*/ 850 w 16273"/>
                  <a:gd name="connsiteY2" fmla="*/ 11277 h 15411"/>
                  <a:gd name="connsiteX3" fmla="*/ 11899 w 16273"/>
                  <a:gd name="connsiteY3" fmla="*/ 800 h 15411"/>
                  <a:gd name="connsiteX4" fmla="*/ 15423 w 16273"/>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1">
                    <a:moveTo>
                      <a:pt x="15423" y="4133"/>
                    </a:moveTo>
                    <a:cubicBezTo>
                      <a:pt x="18757" y="11087"/>
                      <a:pt x="11709" y="17755"/>
                      <a:pt x="4375" y="14611"/>
                    </a:cubicBezTo>
                    <a:cubicBezTo>
                      <a:pt x="2851" y="13945"/>
                      <a:pt x="1613" y="12706"/>
                      <a:pt x="850" y="11277"/>
                    </a:cubicBezTo>
                    <a:cubicBezTo>
                      <a:pt x="-2483" y="4324"/>
                      <a:pt x="4565" y="-2343"/>
                      <a:pt x="11899" y="800"/>
                    </a:cubicBezTo>
                    <a:cubicBezTo>
                      <a:pt x="13423" y="1467"/>
                      <a:pt x="14662" y="2610"/>
                      <a:pt x="15423" y="4133"/>
                    </a:cubicBezTo>
                    <a:close/>
                  </a:path>
                </a:pathLst>
              </a:custGeom>
              <a:solidFill>
                <a:srgbClr val="FFFFFF"/>
              </a:solidFill>
              <a:ln w="9525" cap="flat">
                <a:noFill/>
                <a:prstDash val="solid"/>
                <a:miter/>
              </a:ln>
            </p:spPr>
            <p:txBody>
              <a:bodyPr rtlCol="0" anchor="ctr"/>
              <a:lstStyle/>
              <a:p>
                <a:endParaRPr lang="en-IN" sz="1050"/>
              </a:p>
            </p:txBody>
          </p:sp>
          <p:sp>
            <p:nvSpPr>
              <p:cNvPr id="1313" name="Freeform: Shape 1312">
                <a:extLst>
                  <a:ext uri="{FF2B5EF4-FFF2-40B4-BE49-F238E27FC236}">
                    <a16:creationId xmlns:a16="http://schemas.microsoft.com/office/drawing/2014/main" id="{3AEA2C14-64D1-D0F6-49BB-AE072992CEBD}"/>
                  </a:ext>
                </a:extLst>
              </p:cNvPr>
              <p:cNvSpPr>
                <a:spLocks/>
              </p:cNvSpPr>
              <p:nvPr/>
            </p:nvSpPr>
            <p:spPr>
              <a:xfrm>
                <a:off x="10596187" y="562980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423"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314" name="Freeform: Shape 1313">
                <a:extLst>
                  <a:ext uri="{FF2B5EF4-FFF2-40B4-BE49-F238E27FC236}">
                    <a16:creationId xmlns:a16="http://schemas.microsoft.com/office/drawing/2014/main" id="{7219C405-25D4-B15B-B7B0-322A48319528}"/>
                  </a:ext>
                </a:extLst>
              </p:cNvPr>
              <p:cNvSpPr>
                <a:spLocks/>
              </p:cNvSpPr>
              <p:nvPr/>
            </p:nvSpPr>
            <p:spPr>
              <a:xfrm>
                <a:off x="10674483" y="536110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0" y="13944"/>
                      <a:pt x="1517" y="12706"/>
                      <a:pt x="850" y="11278"/>
                    </a:cubicBezTo>
                    <a:cubicBezTo>
                      <a:pt x="-2483" y="4324"/>
                      <a:pt x="4565" y="-2343"/>
                      <a:pt x="11900" y="800"/>
                    </a:cubicBezTo>
                    <a:cubicBezTo>
                      <a:pt x="13423" y="1467"/>
                      <a:pt x="14661"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15" name="Freeform: Shape 1314">
                <a:extLst>
                  <a:ext uri="{FF2B5EF4-FFF2-40B4-BE49-F238E27FC236}">
                    <a16:creationId xmlns:a16="http://schemas.microsoft.com/office/drawing/2014/main" id="{561402DE-9F01-7A02-0225-0899B964E0D7}"/>
                  </a:ext>
                </a:extLst>
              </p:cNvPr>
              <p:cNvSpPr>
                <a:spLocks/>
              </p:cNvSpPr>
              <p:nvPr/>
            </p:nvSpPr>
            <p:spPr>
              <a:xfrm>
                <a:off x="9086570" y="5753633"/>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899" y="800"/>
                    </a:cubicBezTo>
                    <a:cubicBezTo>
                      <a:pt x="13423" y="1467"/>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316" name="Freeform: Shape 1315">
                <a:extLst>
                  <a:ext uri="{FF2B5EF4-FFF2-40B4-BE49-F238E27FC236}">
                    <a16:creationId xmlns:a16="http://schemas.microsoft.com/office/drawing/2014/main" id="{2595E1EF-1872-1040-E9CE-237470C1AD29}"/>
                  </a:ext>
                </a:extLst>
              </p:cNvPr>
              <p:cNvSpPr>
                <a:spLocks/>
              </p:cNvSpPr>
              <p:nvPr/>
            </p:nvSpPr>
            <p:spPr>
              <a:xfrm>
                <a:off x="9260401" y="5541607"/>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899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899"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317" name="Freeform: Shape 1316">
                <a:extLst>
                  <a:ext uri="{FF2B5EF4-FFF2-40B4-BE49-F238E27FC236}">
                    <a16:creationId xmlns:a16="http://schemas.microsoft.com/office/drawing/2014/main" id="{4747629E-BA16-F467-530E-7F3093D06C73}"/>
                  </a:ext>
                </a:extLst>
              </p:cNvPr>
              <p:cNvSpPr>
                <a:spLocks/>
              </p:cNvSpPr>
              <p:nvPr/>
            </p:nvSpPr>
            <p:spPr>
              <a:xfrm>
                <a:off x="9764560" y="5532748"/>
                <a:ext cx="16274" cy="15411"/>
              </a:xfrm>
              <a:custGeom>
                <a:avLst/>
                <a:gdLst>
                  <a:gd name="connsiteX0" fmla="*/ 15424 w 16274"/>
                  <a:gd name="connsiteY0" fmla="*/ 4133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3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3"/>
                    </a:moveTo>
                    <a:cubicBezTo>
                      <a:pt x="18757" y="11087"/>
                      <a:pt x="11709" y="17754"/>
                      <a:pt x="4375" y="14611"/>
                    </a:cubicBezTo>
                    <a:cubicBezTo>
                      <a:pt x="2851" y="13945"/>
                      <a:pt x="1613" y="12706"/>
                      <a:pt x="850" y="11277"/>
                    </a:cubicBezTo>
                    <a:cubicBezTo>
                      <a:pt x="-2483" y="4324"/>
                      <a:pt x="4565" y="-2343"/>
                      <a:pt x="11900" y="800"/>
                    </a:cubicBezTo>
                    <a:cubicBezTo>
                      <a:pt x="13519" y="1467"/>
                      <a:pt x="14757"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318" name="Freeform: Shape 1317">
                <a:extLst>
                  <a:ext uri="{FF2B5EF4-FFF2-40B4-BE49-F238E27FC236}">
                    <a16:creationId xmlns:a16="http://schemas.microsoft.com/office/drawing/2014/main" id="{0B291D90-CB05-87B4-DADD-D44FB4590909}"/>
                  </a:ext>
                </a:extLst>
              </p:cNvPr>
              <p:cNvSpPr>
                <a:spLocks/>
              </p:cNvSpPr>
              <p:nvPr/>
            </p:nvSpPr>
            <p:spPr>
              <a:xfrm>
                <a:off x="9705504" y="5561038"/>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5"/>
                      <a:pt x="4375" y="14611"/>
                    </a:cubicBezTo>
                    <a:cubicBezTo>
                      <a:pt x="2851" y="13944"/>
                      <a:pt x="1517" y="12706"/>
                      <a:pt x="850" y="11278"/>
                    </a:cubicBezTo>
                    <a:cubicBezTo>
                      <a:pt x="-2483" y="4324"/>
                      <a:pt x="4565" y="-2343"/>
                      <a:pt x="11900" y="800"/>
                    </a:cubicBezTo>
                    <a:cubicBezTo>
                      <a:pt x="13423" y="1562"/>
                      <a:pt x="14662"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19" name="Freeform: Shape 1318">
                <a:extLst>
                  <a:ext uri="{FF2B5EF4-FFF2-40B4-BE49-F238E27FC236}">
                    <a16:creationId xmlns:a16="http://schemas.microsoft.com/office/drawing/2014/main" id="{B266FAD6-DF26-A28C-5BE6-A1B9AB99F229}"/>
                  </a:ext>
                </a:extLst>
              </p:cNvPr>
              <p:cNvSpPr>
                <a:spLocks/>
              </p:cNvSpPr>
              <p:nvPr/>
            </p:nvSpPr>
            <p:spPr>
              <a:xfrm>
                <a:off x="8100733" y="5224329"/>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899"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320" name="Freeform: Shape 1319">
                <a:extLst>
                  <a:ext uri="{FF2B5EF4-FFF2-40B4-BE49-F238E27FC236}">
                    <a16:creationId xmlns:a16="http://schemas.microsoft.com/office/drawing/2014/main" id="{DB2B839A-1183-3BF6-787F-B6043FEFD978}"/>
                  </a:ext>
                </a:extLst>
              </p:cNvPr>
              <p:cNvSpPr>
                <a:spLocks/>
              </p:cNvSpPr>
              <p:nvPr/>
            </p:nvSpPr>
            <p:spPr>
              <a:xfrm>
                <a:off x="7666869" y="4879619"/>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0" y="13945"/>
                      <a:pt x="1517" y="12706"/>
                      <a:pt x="851" y="11278"/>
                    </a:cubicBezTo>
                    <a:cubicBezTo>
                      <a:pt x="-2484" y="4324"/>
                      <a:pt x="4565" y="-2343"/>
                      <a:pt x="11899" y="800"/>
                    </a:cubicBezTo>
                    <a:cubicBezTo>
                      <a:pt x="13519" y="1467"/>
                      <a:pt x="14757"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321" name="Freeform: Shape 1320">
                <a:extLst>
                  <a:ext uri="{FF2B5EF4-FFF2-40B4-BE49-F238E27FC236}">
                    <a16:creationId xmlns:a16="http://schemas.microsoft.com/office/drawing/2014/main" id="{2FC74B03-F56B-A207-7257-488C1D9EDC19}"/>
                  </a:ext>
                </a:extLst>
              </p:cNvPr>
              <p:cNvSpPr>
                <a:spLocks/>
              </p:cNvSpPr>
              <p:nvPr/>
            </p:nvSpPr>
            <p:spPr>
              <a:xfrm>
                <a:off x="7492561" y="4797037"/>
                <a:ext cx="16274" cy="15411"/>
              </a:xfrm>
              <a:custGeom>
                <a:avLst/>
                <a:gdLst>
                  <a:gd name="connsiteX0" fmla="*/ 15424 w 16274"/>
                  <a:gd name="connsiteY0" fmla="*/ 4134 h 15411"/>
                  <a:gd name="connsiteX1" fmla="*/ 4375 w 16274"/>
                  <a:gd name="connsiteY1" fmla="*/ 14611 h 15411"/>
                  <a:gd name="connsiteX2" fmla="*/ 851 w 16274"/>
                  <a:gd name="connsiteY2" fmla="*/ 11277 h 15411"/>
                  <a:gd name="connsiteX3" fmla="*/ 11899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8" y="11087"/>
                      <a:pt x="11709" y="17754"/>
                      <a:pt x="4375" y="14611"/>
                    </a:cubicBezTo>
                    <a:cubicBezTo>
                      <a:pt x="2851" y="13944"/>
                      <a:pt x="1612" y="12706"/>
                      <a:pt x="851" y="11277"/>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22" name="Freeform: Shape 1321">
                <a:extLst>
                  <a:ext uri="{FF2B5EF4-FFF2-40B4-BE49-F238E27FC236}">
                    <a16:creationId xmlns:a16="http://schemas.microsoft.com/office/drawing/2014/main" id="{B8620DCC-3E1B-83CD-FC72-AB51E342EB19}"/>
                  </a:ext>
                </a:extLst>
              </p:cNvPr>
              <p:cNvSpPr>
                <a:spLocks/>
              </p:cNvSpPr>
              <p:nvPr/>
            </p:nvSpPr>
            <p:spPr>
              <a:xfrm>
                <a:off x="7548473" y="4710550"/>
                <a:ext cx="16274" cy="15410"/>
              </a:xfrm>
              <a:custGeom>
                <a:avLst/>
                <a:gdLst>
                  <a:gd name="connsiteX0" fmla="*/ 15424 w 16274"/>
                  <a:gd name="connsiteY0" fmla="*/ 4134 h 15410"/>
                  <a:gd name="connsiteX1" fmla="*/ 4375 w 16274"/>
                  <a:gd name="connsiteY1" fmla="*/ 14611 h 15410"/>
                  <a:gd name="connsiteX2" fmla="*/ 851 w 16274"/>
                  <a:gd name="connsiteY2" fmla="*/ 11278 h 15410"/>
                  <a:gd name="connsiteX3" fmla="*/ 11899 w 16274"/>
                  <a:gd name="connsiteY3" fmla="*/ 800 h 15410"/>
                  <a:gd name="connsiteX4" fmla="*/ 15424 w 16274"/>
                  <a:gd name="connsiteY4" fmla="*/ 4134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4"/>
                    </a:moveTo>
                    <a:cubicBezTo>
                      <a:pt x="18758" y="11087"/>
                      <a:pt x="11709" y="17754"/>
                      <a:pt x="4375" y="14611"/>
                    </a:cubicBezTo>
                    <a:cubicBezTo>
                      <a:pt x="2851" y="13945"/>
                      <a:pt x="1517" y="12706"/>
                      <a:pt x="851" y="11278"/>
                    </a:cubicBezTo>
                    <a:cubicBezTo>
                      <a:pt x="-2483" y="4324"/>
                      <a:pt x="4565" y="-2343"/>
                      <a:pt x="11899" y="800"/>
                    </a:cubicBezTo>
                    <a:cubicBezTo>
                      <a:pt x="13424" y="1467"/>
                      <a:pt x="14757" y="2705"/>
                      <a:pt x="15424" y="4134"/>
                    </a:cubicBezTo>
                    <a:close/>
                  </a:path>
                </a:pathLst>
              </a:custGeom>
              <a:solidFill>
                <a:srgbClr val="FFFFFF"/>
              </a:solidFill>
              <a:ln w="9525" cap="flat">
                <a:noFill/>
                <a:prstDash val="solid"/>
                <a:miter/>
              </a:ln>
            </p:spPr>
            <p:txBody>
              <a:bodyPr rtlCol="0" anchor="ctr"/>
              <a:lstStyle/>
              <a:p>
                <a:endParaRPr lang="en-IN" sz="1050"/>
              </a:p>
            </p:txBody>
          </p:sp>
          <p:sp>
            <p:nvSpPr>
              <p:cNvPr id="1323" name="Freeform: Shape 1322">
                <a:extLst>
                  <a:ext uri="{FF2B5EF4-FFF2-40B4-BE49-F238E27FC236}">
                    <a16:creationId xmlns:a16="http://schemas.microsoft.com/office/drawing/2014/main" id="{63A3C55A-E4EA-BC5F-DEA0-695BB5E814BD}"/>
                  </a:ext>
                </a:extLst>
              </p:cNvPr>
              <p:cNvSpPr>
                <a:spLocks/>
              </p:cNvSpPr>
              <p:nvPr/>
            </p:nvSpPr>
            <p:spPr>
              <a:xfrm>
                <a:off x="6704463" y="4890097"/>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517" y="12706"/>
                      <a:pt x="850" y="11277"/>
                    </a:cubicBezTo>
                    <a:cubicBezTo>
                      <a:pt x="-2483" y="4324"/>
                      <a:pt x="4565" y="-2343"/>
                      <a:pt x="11900" y="800"/>
                    </a:cubicBezTo>
                    <a:cubicBezTo>
                      <a:pt x="13423" y="1466"/>
                      <a:pt x="14662" y="2705"/>
                      <a:pt x="15424" y="4133"/>
                    </a:cubicBezTo>
                    <a:close/>
                  </a:path>
                </a:pathLst>
              </a:custGeom>
              <a:solidFill>
                <a:srgbClr val="FFFFFF"/>
              </a:solidFill>
              <a:ln w="9525" cap="flat">
                <a:noFill/>
                <a:prstDash val="solid"/>
                <a:miter/>
              </a:ln>
            </p:spPr>
            <p:txBody>
              <a:bodyPr rtlCol="0" anchor="ctr"/>
              <a:lstStyle/>
              <a:p>
                <a:endParaRPr lang="en-IN" sz="1050"/>
              </a:p>
            </p:txBody>
          </p:sp>
          <p:sp>
            <p:nvSpPr>
              <p:cNvPr id="1324" name="Freeform: Shape 1323">
                <a:extLst>
                  <a:ext uri="{FF2B5EF4-FFF2-40B4-BE49-F238E27FC236}">
                    <a16:creationId xmlns:a16="http://schemas.microsoft.com/office/drawing/2014/main" id="{C9899899-3E37-D0DA-69A6-9644E39EBB14}"/>
                  </a:ext>
                </a:extLst>
              </p:cNvPr>
              <p:cNvSpPr>
                <a:spLocks/>
              </p:cNvSpPr>
              <p:nvPr/>
            </p:nvSpPr>
            <p:spPr>
              <a:xfrm>
                <a:off x="6635692" y="5280431"/>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899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5"/>
                      <a:pt x="1613" y="12706"/>
                      <a:pt x="850" y="11277"/>
                    </a:cubicBezTo>
                    <a:cubicBezTo>
                      <a:pt x="-2483" y="4324"/>
                      <a:pt x="4565" y="-2343"/>
                      <a:pt x="11899" y="800"/>
                    </a:cubicBezTo>
                    <a:cubicBezTo>
                      <a:pt x="13423" y="1467"/>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325" name="Freeform: Shape 1324">
                <a:extLst>
                  <a:ext uri="{FF2B5EF4-FFF2-40B4-BE49-F238E27FC236}">
                    <a16:creationId xmlns:a16="http://schemas.microsoft.com/office/drawing/2014/main" id="{83A37C25-AB71-904D-E9B0-B5AB7F059AE8}"/>
                  </a:ext>
                </a:extLst>
              </p:cNvPr>
              <p:cNvSpPr>
                <a:spLocks/>
              </p:cNvSpPr>
              <p:nvPr/>
            </p:nvSpPr>
            <p:spPr>
              <a:xfrm>
                <a:off x="6621881" y="5538273"/>
                <a:ext cx="16274" cy="15410"/>
              </a:xfrm>
              <a:custGeom>
                <a:avLst/>
                <a:gdLst>
                  <a:gd name="connsiteX0" fmla="*/ 15424 w 16274"/>
                  <a:gd name="connsiteY0" fmla="*/ 4133 h 15410"/>
                  <a:gd name="connsiteX1" fmla="*/ 4375 w 16274"/>
                  <a:gd name="connsiteY1" fmla="*/ 14611 h 15410"/>
                  <a:gd name="connsiteX2" fmla="*/ 850 w 16274"/>
                  <a:gd name="connsiteY2" fmla="*/ 11277 h 15410"/>
                  <a:gd name="connsiteX3" fmla="*/ 11900 w 16274"/>
                  <a:gd name="connsiteY3" fmla="*/ 800 h 15410"/>
                  <a:gd name="connsiteX4" fmla="*/ 15424 w 16274"/>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0">
                    <a:moveTo>
                      <a:pt x="15424" y="4133"/>
                    </a:moveTo>
                    <a:cubicBezTo>
                      <a:pt x="18757" y="11087"/>
                      <a:pt x="11709" y="17754"/>
                      <a:pt x="4375" y="14611"/>
                    </a:cubicBezTo>
                    <a:cubicBezTo>
                      <a:pt x="2851" y="13944"/>
                      <a:pt x="1613" y="12706"/>
                      <a:pt x="850" y="11277"/>
                    </a:cubicBezTo>
                    <a:cubicBezTo>
                      <a:pt x="-2483" y="4324"/>
                      <a:pt x="4565" y="-2343"/>
                      <a:pt x="11900" y="800"/>
                    </a:cubicBezTo>
                    <a:cubicBezTo>
                      <a:pt x="13423" y="1466"/>
                      <a:pt x="14662"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326" name="Freeform: Shape 1325">
                <a:extLst>
                  <a:ext uri="{FF2B5EF4-FFF2-40B4-BE49-F238E27FC236}">
                    <a16:creationId xmlns:a16="http://schemas.microsoft.com/office/drawing/2014/main" id="{BCE9C8DB-8443-8574-A8E3-456392809874}"/>
                  </a:ext>
                </a:extLst>
              </p:cNvPr>
              <p:cNvSpPr>
                <a:spLocks/>
              </p:cNvSpPr>
              <p:nvPr/>
            </p:nvSpPr>
            <p:spPr>
              <a:xfrm>
                <a:off x="6346037" y="5407876"/>
                <a:ext cx="16273" cy="15410"/>
              </a:xfrm>
              <a:custGeom>
                <a:avLst/>
                <a:gdLst>
                  <a:gd name="connsiteX0" fmla="*/ 15424 w 16273"/>
                  <a:gd name="connsiteY0" fmla="*/ 4133 h 15410"/>
                  <a:gd name="connsiteX1" fmla="*/ 4375 w 16273"/>
                  <a:gd name="connsiteY1" fmla="*/ 14611 h 15410"/>
                  <a:gd name="connsiteX2" fmla="*/ 851 w 16273"/>
                  <a:gd name="connsiteY2" fmla="*/ 11277 h 15410"/>
                  <a:gd name="connsiteX3" fmla="*/ 11899 w 16273"/>
                  <a:gd name="connsiteY3" fmla="*/ 800 h 15410"/>
                  <a:gd name="connsiteX4" fmla="*/ 15424 w 16273"/>
                  <a:gd name="connsiteY4" fmla="*/ 4133 h 15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 h="15410">
                    <a:moveTo>
                      <a:pt x="15424" y="4133"/>
                    </a:moveTo>
                    <a:cubicBezTo>
                      <a:pt x="18757" y="11087"/>
                      <a:pt x="11709" y="17754"/>
                      <a:pt x="4375" y="14611"/>
                    </a:cubicBezTo>
                    <a:cubicBezTo>
                      <a:pt x="2851" y="13944"/>
                      <a:pt x="1517" y="12706"/>
                      <a:pt x="851" y="11277"/>
                    </a:cubicBezTo>
                    <a:cubicBezTo>
                      <a:pt x="-2483" y="4324"/>
                      <a:pt x="4565" y="-2343"/>
                      <a:pt x="11899" y="800"/>
                    </a:cubicBezTo>
                    <a:cubicBezTo>
                      <a:pt x="13423" y="1466"/>
                      <a:pt x="14661" y="2704"/>
                      <a:pt x="15424" y="4133"/>
                    </a:cubicBezTo>
                    <a:close/>
                  </a:path>
                </a:pathLst>
              </a:custGeom>
              <a:solidFill>
                <a:srgbClr val="FFFFFF"/>
              </a:solidFill>
              <a:ln w="9525" cap="flat">
                <a:noFill/>
                <a:prstDash val="solid"/>
                <a:miter/>
              </a:ln>
            </p:spPr>
            <p:txBody>
              <a:bodyPr rtlCol="0" anchor="ctr"/>
              <a:lstStyle/>
              <a:p>
                <a:endParaRPr lang="en-IN" sz="1050"/>
              </a:p>
            </p:txBody>
          </p:sp>
          <p:sp>
            <p:nvSpPr>
              <p:cNvPr id="1327" name="Freeform: Shape 1326">
                <a:extLst>
                  <a:ext uri="{FF2B5EF4-FFF2-40B4-BE49-F238E27FC236}">
                    <a16:creationId xmlns:a16="http://schemas.microsoft.com/office/drawing/2014/main" id="{6FAB0706-7E92-23AA-A5C0-A470D55FB927}"/>
                  </a:ext>
                </a:extLst>
              </p:cNvPr>
              <p:cNvSpPr>
                <a:spLocks/>
              </p:cNvSpPr>
              <p:nvPr/>
            </p:nvSpPr>
            <p:spPr>
              <a:xfrm>
                <a:off x="5952083" y="4392034"/>
                <a:ext cx="16274" cy="15411"/>
              </a:xfrm>
              <a:custGeom>
                <a:avLst/>
                <a:gdLst>
                  <a:gd name="connsiteX0" fmla="*/ 15424 w 16274"/>
                  <a:gd name="connsiteY0" fmla="*/ 4134 h 15411"/>
                  <a:gd name="connsiteX1" fmla="*/ 4375 w 16274"/>
                  <a:gd name="connsiteY1" fmla="*/ 14611 h 15411"/>
                  <a:gd name="connsiteX2" fmla="*/ 850 w 16274"/>
                  <a:gd name="connsiteY2" fmla="*/ 11278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5"/>
                      <a:pt x="1613" y="12706"/>
                      <a:pt x="850" y="11278"/>
                    </a:cubicBezTo>
                    <a:cubicBezTo>
                      <a:pt x="-2483" y="4324"/>
                      <a:pt x="4565" y="-2343"/>
                      <a:pt x="11900" y="800"/>
                    </a:cubicBezTo>
                    <a:cubicBezTo>
                      <a:pt x="13423" y="1467"/>
                      <a:pt x="14662" y="2610"/>
                      <a:pt x="15424" y="4134"/>
                    </a:cubicBezTo>
                    <a:close/>
                  </a:path>
                </a:pathLst>
              </a:custGeom>
              <a:solidFill>
                <a:srgbClr val="FFFFFF"/>
              </a:solidFill>
              <a:ln w="9525" cap="flat">
                <a:noFill/>
                <a:prstDash val="solid"/>
                <a:miter/>
              </a:ln>
            </p:spPr>
            <p:txBody>
              <a:bodyPr rtlCol="0" anchor="ctr"/>
              <a:lstStyle/>
              <a:p>
                <a:endParaRPr lang="en-IN" sz="1050"/>
              </a:p>
            </p:txBody>
          </p:sp>
          <p:sp>
            <p:nvSpPr>
              <p:cNvPr id="1328" name="Freeform: Shape 1327">
                <a:extLst>
                  <a:ext uri="{FF2B5EF4-FFF2-40B4-BE49-F238E27FC236}">
                    <a16:creationId xmlns:a16="http://schemas.microsoft.com/office/drawing/2014/main" id="{B9CD1F41-BA30-4896-C475-A4B426C8562C}"/>
                  </a:ext>
                </a:extLst>
              </p:cNvPr>
              <p:cNvSpPr>
                <a:spLocks/>
              </p:cNvSpPr>
              <p:nvPr/>
            </p:nvSpPr>
            <p:spPr>
              <a:xfrm>
                <a:off x="5904458" y="4206773"/>
                <a:ext cx="16274" cy="15411"/>
              </a:xfrm>
              <a:custGeom>
                <a:avLst/>
                <a:gdLst>
                  <a:gd name="connsiteX0" fmla="*/ 15424 w 16274"/>
                  <a:gd name="connsiteY0" fmla="*/ 4134 h 15411"/>
                  <a:gd name="connsiteX1" fmla="*/ 4375 w 16274"/>
                  <a:gd name="connsiteY1" fmla="*/ 14611 h 15411"/>
                  <a:gd name="connsiteX2" fmla="*/ 850 w 16274"/>
                  <a:gd name="connsiteY2" fmla="*/ 11277 h 15411"/>
                  <a:gd name="connsiteX3" fmla="*/ 11900 w 16274"/>
                  <a:gd name="connsiteY3" fmla="*/ 800 h 15411"/>
                  <a:gd name="connsiteX4" fmla="*/ 15424 w 16274"/>
                  <a:gd name="connsiteY4" fmla="*/ 4134 h 15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4" h="15411">
                    <a:moveTo>
                      <a:pt x="15424" y="4134"/>
                    </a:moveTo>
                    <a:cubicBezTo>
                      <a:pt x="18757" y="11087"/>
                      <a:pt x="11709" y="17754"/>
                      <a:pt x="4375" y="14611"/>
                    </a:cubicBezTo>
                    <a:cubicBezTo>
                      <a:pt x="2851" y="13944"/>
                      <a:pt x="1613" y="12706"/>
                      <a:pt x="850" y="11277"/>
                    </a:cubicBezTo>
                    <a:cubicBezTo>
                      <a:pt x="-2483" y="4324"/>
                      <a:pt x="4565" y="-2343"/>
                      <a:pt x="11900" y="800"/>
                    </a:cubicBezTo>
                    <a:cubicBezTo>
                      <a:pt x="13519" y="1467"/>
                      <a:pt x="14757" y="2705"/>
                      <a:pt x="15424" y="4134"/>
                    </a:cubicBezTo>
                    <a:close/>
                  </a:path>
                </a:pathLst>
              </a:custGeom>
              <a:solidFill>
                <a:srgbClr val="FFFFFF"/>
              </a:solidFill>
              <a:ln w="9525" cap="flat">
                <a:noFill/>
                <a:prstDash val="solid"/>
                <a:miter/>
              </a:ln>
            </p:spPr>
            <p:txBody>
              <a:bodyPr rtlCol="0" anchor="ctr"/>
              <a:lstStyle/>
              <a:p>
                <a:endParaRPr lang="en-IN" sz="1050"/>
              </a:p>
            </p:txBody>
          </p:sp>
        </p:grpSp>
      </p:grpSp>
    </p:spTree>
    <p:extLst>
      <p:ext uri="{BB962C8B-B14F-4D97-AF65-F5344CB8AC3E}">
        <p14:creationId xmlns:p14="http://schemas.microsoft.com/office/powerpoint/2010/main" val="1781416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631625" y="1353740"/>
            <a:ext cx="38058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90" name="Google Shape;190;p21"/>
          <p:cNvSpPr txBox="1">
            <a:spLocks noGrp="1"/>
          </p:cNvSpPr>
          <p:nvPr>
            <p:ph type="subTitle" idx="1"/>
          </p:nvPr>
        </p:nvSpPr>
        <p:spPr>
          <a:xfrm>
            <a:off x="631625" y="2379500"/>
            <a:ext cx="4051200" cy="57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1" name="Google Shape;191;p21"/>
          <p:cNvSpPr/>
          <p:nvPr/>
        </p:nvSpPr>
        <p:spPr>
          <a:xfrm rot="-8100000" flipH="1">
            <a:off x="-265481" y="-1847706"/>
            <a:ext cx="3770571" cy="377057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txBox="1">
            <a:spLocks noGrp="1"/>
          </p:cNvSpPr>
          <p:nvPr>
            <p:ph type="body" idx="2"/>
          </p:nvPr>
        </p:nvSpPr>
        <p:spPr>
          <a:xfrm>
            <a:off x="713225" y="3058645"/>
            <a:ext cx="3805800" cy="13953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accent1"/>
              </a:buClr>
              <a:buSzPts val="1800"/>
              <a:buFont typeface="Arimo"/>
              <a:buChar char="●"/>
              <a:defRPr sz="1400"/>
            </a:lvl1pPr>
            <a:lvl2pPr marL="914400" lvl="1" indent="-317500" rtl="0">
              <a:spcBef>
                <a:spcPts val="0"/>
              </a:spcBef>
              <a:spcAft>
                <a:spcPts val="0"/>
              </a:spcAft>
              <a:buClr>
                <a:schemeClr val="dk1"/>
              </a:buClr>
              <a:buSzPts val="1400"/>
              <a:buFont typeface="Arimo"/>
              <a:buChar char="○"/>
              <a:defRPr/>
            </a:lvl2pPr>
            <a:lvl3pPr marL="1371600" lvl="2" indent="-317500" rtl="0">
              <a:spcBef>
                <a:spcPts val="0"/>
              </a:spcBef>
              <a:spcAft>
                <a:spcPts val="0"/>
              </a:spcAft>
              <a:buClr>
                <a:schemeClr val="dk1"/>
              </a:buClr>
              <a:buSzPts val="1400"/>
              <a:buFont typeface="Arimo"/>
              <a:buChar char="■"/>
              <a:defRPr/>
            </a:lvl3pPr>
            <a:lvl4pPr marL="1828800" lvl="3" indent="-317500" rtl="0">
              <a:spcBef>
                <a:spcPts val="0"/>
              </a:spcBef>
              <a:spcAft>
                <a:spcPts val="0"/>
              </a:spcAft>
              <a:buClr>
                <a:schemeClr val="dk1"/>
              </a:buClr>
              <a:buSzPts val="1400"/>
              <a:buFont typeface="Arimo"/>
              <a:buChar char="●"/>
              <a:defRPr/>
            </a:lvl4pPr>
            <a:lvl5pPr marL="2286000" lvl="4" indent="-317500" rtl="0">
              <a:spcBef>
                <a:spcPts val="0"/>
              </a:spcBef>
              <a:spcAft>
                <a:spcPts val="0"/>
              </a:spcAft>
              <a:buClr>
                <a:schemeClr val="dk1"/>
              </a:buClr>
              <a:buSzPts val="1400"/>
              <a:buFont typeface="Arimo"/>
              <a:buChar char="○"/>
              <a:defRPr/>
            </a:lvl5pPr>
            <a:lvl6pPr marL="2743200" lvl="5" indent="-317500" rtl="0">
              <a:spcBef>
                <a:spcPts val="0"/>
              </a:spcBef>
              <a:spcAft>
                <a:spcPts val="0"/>
              </a:spcAft>
              <a:buClr>
                <a:schemeClr val="dk1"/>
              </a:buClr>
              <a:buSzPts val="1400"/>
              <a:buFont typeface="Arimo"/>
              <a:buChar char="■"/>
              <a:defRPr/>
            </a:lvl6pPr>
            <a:lvl7pPr marL="3200400" lvl="6" indent="-317500" rtl="0">
              <a:spcBef>
                <a:spcPts val="0"/>
              </a:spcBef>
              <a:spcAft>
                <a:spcPts val="0"/>
              </a:spcAft>
              <a:buClr>
                <a:schemeClr val="dk1"/>
              </a:buClr>
              <a:buSzPts val="1400"/>
              <a:buFont typeface="Arimo"/>
              <a:buChar char="●"/>
              <a:defRPr/>
            </a:lvl7pPr>
            <a:lvl8pPr marL="3657600" lvl="7" indent="-317500" rtl="0">
              <a:spcBef>
                <a:spcPts val="0"/>
              </a:spcBef>
              <a:spcAft>
                <a:spcPts val="0"/>
              </a:spcAft>
              <a:buClr>
                <a:schemeClr val="dk1"/>
              </a:buClr>
              <a:buSzPts val="1400"/>
              <a:buFont typeface="Arimo"/>
              <a:buChar char="○"/>
              <a:defRPr/>
            </a:lvl8pPr>
            <a:lvl9pPr marL="4114800" lvl="8" indent="-317500" rtl="0">
              <a:spcBef>
                <a:spcPts val="0"/>
              </a:spcBef>
              <a:spcAft>
                <a:spcPts val="0"/>
              </a:spcAft>
              <a:buClr>
                <a:schemeClr val="dk1"/>
              </a:buClr>
              <a:buSzPts val="1400"/>
              <a:buFont typeface="Arimo"/>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4610825" y="2039540"/>
            <a:ext cx="38058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solidFill>
                  <a:schemeClr val="accent4"/>
                </a:solidFill>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204" name="Google Shape;204;p24"/>
          <p:cNvSpPr txBox="1">
            <a:spLocks noGrp="1"/>
          </p:cNvSpPr>
          <p:nvPr>
            <p:ph type="subTitle" idx="1"/>
          </p:nvPr>
        </p:nvSpPr>
        <p:spPr>
          <a:xfrm>
            <a:off x="4365425" y="2711675"/>
            <a:ext cx="4051200" cy="7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9">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 name="Google Shape;208;p25"/>
          <p:cNvSpPr txBox="1">
            <a:spLocks noGrp="1"/>
          </p:cNvSpPr>
          <p:nvPr>
            <p:ph type="body" idx="1"/>
          </p:nvPr>
        </p:nvSpPr>
        <p:spPr>
          <a:xfrm>
            <a:off x="717425" y="1524450"/>
            <a:ext cx="4099800" cy="23994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accent1"/>
              </a:buClr>
              <a:buSzPts val="1800"/>
              <a:buFont typeface="Arimo"/>
              <a:buChar char="●"/>
              <a:defRPr sz="1400"/>
            </a:lvl1pPr>
            <a:lvl2pPr marL="914400" lvl="1" indent="-317500" rtl="0">
              <a:spcBef>
                <a:spcPts val="0"/>
              </a:spcBef>
              <a:spcAft>
                <a:spcPts val="0"/>
              </a:spcAft>
              <a:buClr>
                <a:schemeClr val="dk1"/>
              </a:buClr>
              <a:buSzPts val="1400"/>
              <a:buFont typeface="Arimo"/>
              <a:buChar char="○"/>
              <a:defRPr/>
            </a:lvl2pPr>
            <a:lvl3pPr marL="1371600" lvl="2" indent="-317500" rtl="0">
              <a:spcBef>
                <a:spcPts val="0"/>
              </a:spcBef>
              <a:spcAft>
                <a:spcPts val="0"/>
              </a:spcAft>
              <a:buClr>
                <a:schemeClr val="dk1"/>
              </a:buClr>
              <a:buSzPts val="1400"/>
              <a:buFont typeface="Arimo"/>
              <a:buChar char="■"/>
              <a:defRPr/>
            </a:lvl3pPr>
            <a:lvl4pPr marL="1828800" lvl="3" indent="-317500" rtl="0">
              <a:spcBef>
                <a:spcPts val="0"/>
              </a:spcBef>
              <a:spcAft>
                <a:spcPts val="0"/>
              </a:spcAft>
              <a:buClr>
                <a:schemeClr val="dk1"/>
              </a:buClr>
              <a:buSzPts val="1400"/>
              <a:buFont typeface="Arimo"/>
              <a:buChar char="●"/>
              <a:defRPr/>
            </a:lvl4pPr>
            <a:lvl5pPr marL="2286000" lvl="4" indent="-317500" rtl="0">
              <a:spcBef>
                <a:spcPts val="0"/>
              </a:spcBef>
              <a:spcAft>
                <a:spcPts val="0"/>
              </a:spcAft>
              <a:buClr>
                <a:schemeClr val="dk1"/>
              </a:buClr>
              <a:buSzPts val="1400"/>
              <a:buFont typeface="Arimo"/>
              <a:buChar char="○"/>
              <a:defRPr/>
            </a:lvl5pPr>
            <a:lvl6pPr marL="2743200" lvl="5" indent="-317500" rtl="0">
              <a:spcBef>
                <a:spcPts val="0"/>
              </a:spcBef>
              <a:spcAft>
                <a:spcPts val="0"/>
              </a:spcAft>
              <a:buClr>
                <a:schemeClr val="dk1"/>
              </a:buClr>
              <a:buSzPts val="1400"/>
              <a:buFont typeface="Arimo"/>
              <a:buChar char="■"/>
              <a:defRPr/>
            </a:lvl6pPr>
            <a:lvl7pPr marL="3200400" lvl="6" indent="-317500" rtl="0">
              <a:spcBef>
                <a:spcPts val="0"/>
              </a:spcBef>
              <a:spcAft>
                <a:spcPts val="0"/>
              </a:spcAft>
              <a:buClr>
                <a:schemeClr val="dk1"/>
              </a:buClr>
              <a:buSzPts val="1400"/>
              <a:buFont typeface="Arimo"/>
              <a:buChar char="●"/>
              <a:defRPr/>
            </a:lvl7pPr>
            <a:lvl8pPr marL="3657600" lvl="7" indent="-317500" rtl="0">
              <a:spcBef>
                <a:spcPts val="0"/>
              </a:spcBef>
              <a:spcAft>
                <a:spcPts val="0"/>
              </a:spcAft>
              <a:buClr>
                <a:schemeClr val="dk1"/>
              </a:buClr>
              <a:buSzPts val="1400"/>
              <a:buFont typeface="Arimo"/>
              <a:buChar char="○"/>
              <a:defRPr/>
            </a:lvl8pPr>
            <a:lvl9pPr marL="4114800" lvl="8" indent="-317500" rtl="0">
              <a:spcBef>
                <a:spcPts val="0"/>
              </a:spcBef>
              <a:spcAft>
                <a:spcPts val="0"/>
              </a:spcAft>
              <a:buClr>
                <a:schemeClr val="dk1"/>
              </a:buClr>
              <a:buSzPts val="1400"/>
              <a:buFont typeface="Arimo"/>
              <a:buChar char="■"/>
              <a:defRPr/>
            </a:lvl9pPr>
          </a:lstStyle>
          <a:p>
            <a:endParaRPr/>
          </a:p>
        </p:txBody>
      </p:sp>
      <p:sp>
        <p:nvSpPr>
          <p:cNvPr id="209" name="Google Shape;209;p25"/>
          <p:cNvSpPr/>
          <p:nvPr/>
        </p:nvSpPr>
        <p:spPr>
          <a:xfrm rot="1799997" flipH="1">
            <a:off x="6537827" y="30810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41"/>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41"/>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2"/>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3"/>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3"/>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384"/>
        <p:cNvGrpSpPr/>
        <p:nvPr/>
      </p:nvGrpSpPr>
      <p:grpSpPr>
        <a:xfrm>
          <a:off x="0" y="0"/>
          <a:ext cx="0" cy="0"/>
          <a:chOff x="0" y="0"/>
          <a:chExt cx="0" cy="0"/>
        </a:xfrm>
      </p:grpSpPr>
      <p:sp>
        <p:nvSpPr>
          <p:cNvPr id="385" name="Google Shape;385;p4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4"/>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marL="914400" lvl="1"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marL="1371600" lvl="2"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marL="1828800" lvl="3"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marL="2286000" lvl="4"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marL="2743200" lvl="5"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marL="3200400" lvl="6"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marL="3657600" lvl="7"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marL="4114800" lvl="8"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7" r:id="rId2"/>
    <p:sldLayoutId id="2147483670" r:id="rId3"/>
    <p:sldLayoutId id="2147483671" r:id="rId4"/>
    <p:sldLayoutId id="2147483687" r:id="rId5"/>
    <p:sldLayoutId id="2147483688" r:id="rId6"/>
    <p:sldLayoutId id="2147483689" r:id="rId7"/>
    <p:sldLayoutId id="214748369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3"/>
        <p:cNvGrpSpPr/>
        <p:nvPr/>
      </p:nvGrpSpPr>
      <p:grpSpPr>
        <a:xfrm>
          <a:off x="0" y="0"/>
          <a:ext cx="0" cy="0"/>
          <a:chOff x="0" y="0"/>
          <a:chExt cx="0" cy="0"/>
        </a:xfrm>
      </p:grpSpPr>
      <p:sp>
        <p:nvSpPr>
          <p:cNvPr id="424" name="Google Shape;424;p4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5" name="Google Shape;425;p4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5" r:id="rId2"/>
    <p:sldLayoutId id="214748369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www.vecteezy.com/png/20975553-steam-logo-png-steam-icon-transparent-png" TargetMode="Externa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png"/><Relationship Id="rId2" Type="http://schemas.openxmlformats.org/officeDocument/2006/relationships/image" Target="../media/image55.jpg"/><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2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8.jpg"/><Relationship Id="rId7"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image" Target="../media/image8.png"/><Relationship Id="rId2" Type="http://schemas.openxmlformats.org/officeDocument/2006/relationships/image" Target="../media/image79.jpg"/><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7.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0.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106.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8.png"/><Relationship Id="rId2" Type="http://schemas.openxmlformats.org/officeDocument/2006/relationships/image" Target="../media/image107.jpg"/><Relationship Id="rId1" Type="http://schemas.openxmlformats.org/officeDocument/2006/relationships/slideLayout" Target="../slideLayouts/slideLayout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8.png"/><Relationship Id="rId2" Type="http://schemas.openxmlformats.org/officeDocument/2006/relationships/image" Target="../media/image119.jpg"/><Relationship Id="rId1" Type="http://schemas.openxmlformats.org/officeDocument/2006/relationships/slideLayout" Target="../slideLayouts/slideLayout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32.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3.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143.png"/><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7.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62.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60.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1.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2.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8.jp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5.jp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image" Target="../media/image166.jpg"/><Relationship Id="rId1" Type="http://schemas.openxmlformats.org/officeDocument/2006/relationships/slideLayout" Target="../slideLayouts/slideLayout9.xml"/><Relationship Id="rId6" Type="http://schemas.openxmlformats.org/officeDocument/2006/relationships/image" Target="../media/image169.png"/><Relationship Id="rId5" Type="http://schemas.openxmlformats.org/officeDocument/2006/relationships/image" Target="../media/image168.png"/><Relationship Id="rId4" Type="http://schemas.microsoft.com/office/2007/relationships/hdphoto" Target="../media/hdphoto3.wdp"/><Relationship Id="rId9" Type="http://schemas.openxmlformats.org/officeDocument/2006/relationships/image" Target="../media/image17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1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0A4A09-D940-137A-41A7-B750F20E8CAD}"/>
              </a:ext>
            </a:extLst>
          </p:cNvPr>
          <p:cNvPicPr>
            <a:picLocks noChangeAspect="1"/>
          </p:cNvPicPr>
          <p:nvPr/>
        </p:nvPicPr>
        <p:blipFill>
          <a:blip r:embed="rId2"/>
          <a:stretch>
            <a:fillRect/>
          </a:stretch>
        </p:blipFill>
        <p:spPr>
          <a:xfrm>
            <a:off x="0" y="-34048"/>
            <a:ext cx="9226685" cy="5177547"/>
          </a:xfrm>
          <a:prstGeom prst="rect">
            <a:avLst/>
          </a:prstGeom>
        </p:spPr>
      </p:pic>
      <p:pic>
        <p:nvPicPr>
          <p:cNvPr id="7" name="Picture 6">
            <a:extLst>
              <a:ext uri="{FF2B5EF4-FFF2-40B4-BE49-F238E27FC236}">
                <a16:creationId xmlns:a16="http://schemas.microsoft.com/office/drawing/2014/main" id="{5B3BD4F3-CE0A-7D5D-7DF7-1DA7E4C23B5C}"/>
              </a:ext>
            </a:extLst>
          </p:cNvPr>
          <p:cNvPicPr>
            <a:picLocks noChangeAspect="1"/>
          </p:cNvPicPr>
          <p:nvPr/>
        </p:nvPicPr>
        <p:blipFill>
          <a:blip r:embed="rId3"/>
          <a:srcRect t="-33792" b="33792"/>
          <a:stretch/>
        </p:blipFill>
        <p:spPr>
          <a:xfrm>
            <a:off x="0" y="-1120464"/>
            <a:ext cx="9144000" cy="3302540"/>
          </a:xfrm>
          <a:prstGeom prst="rect">
            <a:avLst/>
          </a:prstGeom>
          <a:effectLst>
            <a:reflection blurRad="6350" stA="47000" endPos="34000" dir="5400000" sy="-100000" algn="bl" rotWithShape="0"/>
          </a:effectLst>
        </p:spPr>
      </p:pic>
      <p:sp>
        <p:nvSpPr>
          <p:cNvPr id="3" name="TextBox 2">
            <a:extLst>
              <a:ext uri="{FF2B5EF4-FFF2-40B4-BE49-F238E27FC236}">
                <a16:creationId xmlns:a16="http://schemas.microsoft.com/office/drawing/2014/main" id="{BFDF4ECF-8D20-FD5B-2160-52DC22F3F2F2}"/>
              </a:ext>
            </a:extLst>
          </p:cNvPr>
          <p:cNvSpPr txBox="1"/>
          <p:nvPr/>
        </p:nvSpPr>
        <p:spPr>
          <a:xfrm>
            <a:off x="3436296" y="1877439"/>
            <a:ext cx="2271408" cy="763621"/>
          </a:xfrm>
          <a:prstGeom prst="rect">
            <a:avLst/>
          </a:prstGeom>
          <a:solidFill>
            <a:schemeClr val="tx1"/>
          </a:solidFill>
        </p:spPr>
        <p:txBody>
          <a:bodyPr wrap="square" rtlCol="0">
            <a:spAutoFit/>
          </a:bodyPr>
          <a:lstStyle/>
          <a:p>
            <a:endParaRPr lang="en-IN" dirty="0"/>
          </a:p>
        </p:txBody>
      </p:sp>
      <p:pic>
        <p:nvPicPr>
          <p:cNvPr id="5" name="Picture 4">
            <a:extLst>
              <a:ext uri="{FF2B5EF4-FFF2-40B4-BE49-F238E27FC236}">
                <a16:creationId xmlns:a16="http://schemas.microsoft.com/office/drawing/2014/main" id="{8559547C-8721-4950-CB79-72C63F98A97D}"/>
              </a:ext>
            </a:extLst>
          </p:cNvPr>
          <p:cNvPicPr>
            <a:picLocks noChangeAspect="1"/>
          </p:cNvPicPr>
          <p:nvPr/>
        </p:nvPicPr>
        <p:blipFill>
          <a:blip r:embed="rId4"/>
          <a:srcRect t="-2261" b="2261"/>
          <a:stretch/>
        </p:blipFill>
        <p:spPr>
          <a:xfrm>
            <a:off x="1809344" y="412209"/>
            <a:ext cx="5661498" cy="3184593"/>
          </a:xfrm>
          <a:prstGeom prst="rect">
            <a:avLst/>
          </a:prstGeom>
        </p:spPr>
      </p:pic>
      <p:sp>
        <p:nvSpPr>
          <p:cNvPr id="10" name="Bottom Gradient">
            <a:extLst>
              <a:ext uri="{FF2B5EF4-FFF2-40B4-BE49-F238E27FC236}">
                <a16:creationId xmlns:a16="http://schemas.microsoft.com/office/drawing/2014/main" id="{BF4C11E9-8BA3-24B1-E592-2561CECA9C22}"/>
              </a:ext>
            </a:extLst>
          </p:cNvPr>
          <p:cNvSpPr/>
          <p:nvPr/>
        </p:nvSpPr>
        <p:spPr>
          <a:xfrm rot="5400000">
            <a:off x="3080018" y="-794019"/>
            <a:ext cx="3120149" cy="5661497"/>
          </a:xfrm>
          <a:prstGeom prst="rect">
            <a:avLst/>
          </a:prstGeom>
          <a:gradFill flip="none" rotWithShape="1">
            <a:gsLst>
              <a:gs pos="0">
                <a:schemeClr val="tx1">
                  <a:alpha val="93000"/>
                </a:schemeClr>
              </a:gs>
              <a:gs pos="74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6" name="Picture 12" descr="Steam logo png, Steam icon transparent png">
            <a:hlinkClick r:id="rId5" tooltip="Steam logo png, Steam icon transparent png"/>
            <a:extLst>
              <a:ext uri="{FF2B5EF4-FFF2-40B4-BE49-F238E27FC236}">
                <a16:creationId xmlns:a16="http://schemas.microsoft.com/office/drawing/2014/main" id="{B6EAE9C3-FE38-4C26-513A-1EA50F416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9670" y="998975"/>
            <a:ext cx="1533191" cy="1533191"/>
          </a:xfrm>
          <a:prstGeom prst="rect">
            <a:avLst/>
          </a:prstGeom>
          <a:noFill/>
          <a:effectLst>
            <a:glow>
              <a:srgbClr val="00CEFC">
                <a:alpha val="40000"/>
              </a:srgbClr>
            </a:glo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DCA5FB-046A-092B-6492-FF27A903DED3}"/>
              </a:ext>
            </a:extLst>
          </p:cNvPr>
          <p:cNvSpPr txBox="1"/>
          <p:nvPr/>
        </p:nvSpPr>
        <p:spPr>
          <a:xfrm>
            <a:off x="4038195" y="1377876"/>
            <a:ext cx="2215879" cy="830997"/>
          </a:xfrm>
          <a:prstGeom prst="rect">
            <a:avLst/>
          </a:prstGeom>
          <a:noFill/>
          <a:effectLst>
            <a:outerShdw blurRad="50800" dist="38100" dir="18900000" algn="bl" rotWithShape="0">
              <a:prstClr val="black">
                <a:alpha val="40000"/>
              </a:prstClr>
            </a:outerShdw>
          </a:effectLst>
        </p:spPr>
        <p:txBody>
          <a:bodyPr wrap="square">
            <a:spAutoFit/>
          </a:bodyPr>
          <a:lstStyle/>
          <a:p>
            <a:r>
              <a:rPr lang="en-IN" sz="4800" dirty="0">
                <a:solidFill>
                  <a:schemeClr val="bg1"/>
                </a:solidFill>
                <a:effectLst>
                  <a:outerShdw blurRad="50800" dist="38100" dir="8100000" sx="109000" sy="109000" algn="tr" rotWithShape="0">
                    <a:prstClr val="black">
                      <a:alpha val="43000"/>
                    </a:prstClr>
                  </a:outerShdw>
                </a:effectLst>
                <a:latin typeface="Stencil" panose="040409050D0802020404" pitchFamily="82" charset="0"/>
              </a:rPr>
              <a:t>STEAM</a:t>
            </a:r>
          </a:p>
        </p:txBody>
      </p:sp>
      <p:sp>
        <p:nvSpPr>
          <p:cNvPr id="9" name="Google Shape;738;p46">
            <a:extLst>
              <a:ext uri="{FF2B5EF4-FFF2-40B4-BE49-F238E27FC236}">
                <a16:creationId xmlns:a16="http://schemas.microsoft.com/office/drawing/2014/main" id="{6D873E24-D54E-8196-F5A9-592FF9DE814D}"/>
              </a:ext>
            </a:extLst>
          </p:cNvPr>
          <p:cNvSpPr txBox="1">
            <a:spLocks/>
          </p:cNvSpPr>
          <p:nvPr/>
        </p:nvSpPr>
        <p:spPr>
          <a:xfrm>
            <a:off x="3099877" y="2176444"/>
            <a:ext cx="3129877" cy="750731"/>
          </a:xfrm>
          <a:prstGeom prst="rect">
            <a:avLst/>
          </a:prstGeom>
          <a:ln>
            <a:noFill/>
          </a:ln>
          <a:effectLst>
            <a:glow rad="1638300">
              <a:schemeClr val="accent1"/>
            </a:glow>
            <a:outerShdw blurRad="50800" dist="38100" algn="l" rotWithShape="0">
              <a:prstClr val="black">
                <a:alpha val="40000"/>
              </a:prstClr>
            </a:outerShdw>
            <a:reflection endPos="0" dir="5400000" sy="-100000" algn="bl" rotWithShape="0"/>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dirty="0">
                <a:solidFill>
                  <a:schemeClr val="bg1"/>
                </a:solidFill>
                <a:effectLst>
                  <a:outerShdw blurRad="50800" dist="38100" dir="8100000" sx="114000" sy="114000" algn="tr" rotWithShape="0">
                    <a:prstClr val="black">
                      <a:alpha val="48000"/>
                    </a:prstClr>
                  </a:outerShdw>
                </a:effectLst>
                <a:latin typeface="Bebas Neue" panose="020B0606020202050201" pitchFamily="34" charset="0"/>
              </a:rPr>
              <a:t>Data analysis</a:t>
            </a:r>
          </a:p>
        </p:txBody>
      </p:sp>
      <p:sp>
        <p:nvSpPr>
          <p:cNvPr id="13" name="Rectangle 12">
            <a:extLst>
              <a:ext uri="{FF2B5EF4-FFF2-40B4-BE49-F238E27FC236}">
                <a16:creationId xmlns:a16="http://schemas.microsoft.com/office/drawing/2014/main" id="{C1AE1F2D-9AF4-7351-9EA6-2735FC10A99C}"/>
              </a:ext>
            </a:extLst>
          </p:cNvPr>
          <p:cNvSpPr/>
          <p:nvPr/>
        </p:nvSpPr>
        <p:spPr>
          <a:xfrm>
            <a:off x="1809344" y="503865"/>
            <a:ext cx="5661498" cy="312698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solidFill>
                <a:sysClr val="windowText" lastClr="000000"/>
              </a:solidFill>
            </a:endParaRPr>
          </a:p>
        </p:txBody>
      </p:sp>
      <p:sp>
        <p:nvSpPr>
          <p:cNvPr id="4" name="Bottom Gradient">
            <a:extLst>
              <a:ext uri="{FF2B5EF4-FFF2-40B4-BE49-F238E27FC236}">
                <a16:creationId xmlns:a16="http://schemas.microsoft.com/office/drawing/2014/main" id="{A7429969-DAC7-AF6E-27CB-50CF3333DD13}"/>
              </a:ext>
            </a:extLst>
          </p:cNvPr>
          <p:cNvSpPr/>
          <p:nvPr/>
        </p:nvSpPr>
        <p:spPr>
          <a:xfrm rot="5400000">
            <a:off x="1968143" y="-2039834"/>
            <a:ext cx="5177550" cy="9144000"/>
          </a:xfrm>
          <a:prstGeom prst="rect">
            <a:avLst/>
          </a:prstGeom>
          <a:gradFill flip="none" rotWithShape="1">
            <a:gsLst>
              <a:gs pos="100000">
                <a:schemeClr val="tx1">
                  <a:alpha val="93000"/>
                </a:schemeClr>
              </a:gs>
              <a:gs pos="76000">
                <a:schemeClr val="tx1">
                  <a:tint val="23500"/>
                  <a:satMod val="160000"/>
                  <a:alpha val="0"/>
                  <a:lumMod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12" name="TextBox 11">
            <a:extLst>
              <a:ext uri="{FF2B5EF4-FFF2-40B4-BE49-F238E27FC236}">
                <a16:creationId xmlns:a16="http://schemas.microsoft.com/office/drawing/2014/main" id="{7C138EE0-FEC8-D6ED-7235-E4A37E6CB386}"/>
              </a:ext>
            </a:extLst>
          </p:cNvPr>
          <p:cNvSpPr txBox="1"/>
          <p:nvPr/>
        </p:nvSpPr>
        <p:spPr>
          <a:xfrm>
            <a:off x="7333323" y="4236856"/>
            <a:ext cx="1795595"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IN" sz="1600" dirty="0">
                <a:solidFill>
                  <a:schemeClr val="bg1">
                    <a:lumMod val="75000"/>
                  </a:schemeClr>
                </a:solidFill>
                <a:latin typeface="+mn-lt"/>
              </a:rPr>
              <a:t>Prepared by</a:t>
            </a:r>
          </a:p>
          <a:p>
            <a:r>
              <a:rPr lang="en-IN" sz="2400" dirty="0">
                <a:solidFill>
                  <a:schemeClr val="bg1"/>
                </a:solidFill>
                <a:latin typeface="Bebas Neue" panose="020B0606020202050201" pitchFamily="34" charset="0"/>
              </a:rPr>
              <a:t>Prafful singh</a:t>
            </a:r>
          </a:p>
        </p:txBody>
      </p:sp>
      <p:pic>
        <p:nvPicPr>
          <p:cNvPr id="14" name="Picture 13">
            <a:extLst>
              <a:ext uri="{FF2B5EF4-FFF2-40B4-BE49-F238E27FC236}">
                <a16:creationId xmlns:a16="http://schemas.microsoft.com/office/drawing/2014/main" id="{088952E3-03E2-C5C7-6FCE-92C3A49A3375}"/>
              </a:ext>
            </a:extLst>
          </p:cNvPr>
          <p:cNvPicPr>
            <a:picLocks noChangeAspect="1"/>
          </p:cNvPicPr>
          <p:nvPr/>
        </p:nvPicPr>
        <p:blipFill>
          <a:blip r:embed="rId7"/>
          <a:stretch>
            <a:fillRect/>
          </a:stretch>
        </p:blipFill>
        <p:spPr>
          <a:xfrm>
            <a:off x="267047" y="4296534"/>
            <a:ext cx="3605306" cy="841466"/>
          </a:xfrm>
          <a:prstGeom prst="rect">
            <a:avLst/>
          </a:prstGeom>
        </p:spPr>
      </p:pic>
    </p:spTree>
    <p:extLst>
      <p:ext uri="{BB962C8B-B14F-4D97-AF65-F5344CB8AC3E}">
        <p14:creationId xmlns:p14="http://schemas.microsoft.com/office/powerpoint/2010/main" val="17764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Bottom Gradient">
            <a:extLst>
              <a:ext uri="{FF2B5EF4-FFF2-40B4-BE49-F238E27FC236}">
                <a16:creationId xmlns:a16="http://schemas.microsoft.com/office/drawing/2014/main" id="{70A65B20-5C7E-C3F3-529F-BA549726F483}"/>
              </a:ext>
            </a:extLst>
          </p:cNvPr>
          <p:cNvSpPr/>
          <p:nvPr/>
        </p:nvSpPr>
        <p:spPr>
          <a:xfrm rot="5400000">
            <a:off x="2000250" y="-2000249"/>
            <a:ext cx="5143501" cy="9144000"/>
          </a:xfrm>
          <a:prstGeom prst="rect">
            <a:avLst/>
          </a:prstGeom>
          <a:gradFill flip="none" rotWithShape="1">
            <a:gsLst>
              <a:gs pos="0">
                <a:schemeClr val="tx1">
                  <a:alpha val="93000"/>
                </a:schemeClr>
              </a:gs>
              <a:gs pos="89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 name="Bottom Gradient">
            <a:extLst>
              <a:ext uri="{FF2B5EF4-FFF2-40B4-BE49-F238E27FC236}">
                <a16:creationId xmlns:a16="http://schemas.microsoft.com/office/drawing/2014/main" id="{E8A66B0A-0D3D-0453-5D29-50E9C31B7119}"/>
              </a:ext>
            </a:extLst>
          </p:cNvPr>
          <p:cNvSpPr/>
          <p:nvPr/>
        </p:nvSpPr>
        <p:spPr>
          <a:xfrm rot="5400000">
            <a:off x="1985167" y="-2000248"/>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itle 1">
            <a:extLst>
              <a:ext uri="{FF2B5EF4-FFF2-40B4-BE49-F238E27FC236}">
                <a16:creationId xmlns:a16="http://schemas.microsoft.com/office/drawing/2014/main" id="{8393FCD0-0F6B-3363-5CAF-661803A53E92}"/>
              </a:ext>
            </a:extLst>
          </p:cNvPr>
          <p:cNvSpPr txBox="1">
            <a:spLocks/>
          </p:cNvSpPr>
          <p:nvPr/>
        </p:nvSpPr>
        <p:spPr>
          <a:xfrm>
            <a:off x="175558" y="264747"/>
            <a:ext cx="8302398" cy="588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bg1"/>
                </a:solidFill>
                <a:latin typeface="Saira SemiCondensed ExtraBold" panose="020B0604020202020204" charset="0"/>
              </a:rPr>
              <a:t>Importing Libraries and Loading the Dataset</a:t>
            </a:r>
            <a:endParaRPr lang="en-IN" sz="3200" dirty="0">
              <a:solidFill>
                <a:schemeClr val="bg1"/>
              </a:solidFill>
              <a:latin typeface="Saira SemiCondensed ExtraBold" panose="020B0604020202020204" charset="0"/>
            </a:endParaRPr>
          </a:p>
        </p:txBody>
      </p:sp>
      <p:sp>
        <p:nvSpPr>
          <p:cNvPr id="4" name="TextBox 3">
            <a:extLst>
              <a:ext uri="{FF2B5EF4-FFF2-40B4-BE49-F238E27FC236}">
                <a16:creationId xmlns:a16="http://schemas.microsoft.com/office/drawing/2014/main" id="{E2A913EE-EDB7-4CDD-FD84-AE883A2BE317}"/>
              </a:ext>
            </a:extLst>
          </p:cNvPr>
          <p:cNvSpPr txBox="1"/>
          <p:nvPr/>
        </p:nvSpPr>
        <p:spPr>
          <a:xfrm>
            <a:off x="175557" y="853349"/>
            <a:ext cx="5423732" cy="249299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7743C"/>
                </a:solidFill>
                <a:effectLst/>
                <a:latin typeface="Arial" panose="020B0604020202020204" pitchFamily="34" charset="0"/>
                <a:cs typeface="Arial" panose="020B0604020202020204" pitchFamily="34" charset="0"/>
              </a:rPr>
              <a:t>Libraries Imported: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pandas: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powerful data manipulation library, used to handle tabular data in DataFrames.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numpy: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Essential for numerical operations, such as array manipulation.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matplotlib.pyplot: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popular library for creating static visualizations, such as plots and charts.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seaborn: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Built on top of Matplotlib, it provides a high-level interface for drawing attractive statistical graphics</a:t>
            </a:r>
            <a:r>
              <a:rPr kumimoji="0" lang="en-US" altLang="en-US" b="0" i="0" u="none" strike="noStrike" cap="none" normalizeH="0" baseline="0" dirty="0">
                <a:ln>
                  <a:noFill/>
                </a:ln>
                <a:solidFill>
                  <a:schemeClr val="accent6"/>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rgbClr val="CB480F"/>
                </a:solidFill>
                <a:effectLst/>
                <a:latin typeface="Arial" panose="020B0604020202020204" pitchFamily="34" charset="0"/>
                <a:cs typeface="Arial" panose="020B0604020202020204" pitchFamily="34" charset="0"/>
              </a:rPr>
              <a:t>plotly.express</a:t>
            </a: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Useful for creating interactive visualizations and plots.</a:t>
            </a:r>
          </a:p>
        </p:txBody>
      </p:sp>
      <p:sp>
        <p:nvSpPr>
          <p:cNvPr id="5" name="TextBox 4">
            <a:extLst>
              <a:ext uri="{FF2B5EF4-FFF2-40B4-BE49-F238E27FC236}">
                <a16:creationId xmlns:a16="http://schemas.microsoft.com/office/drawing/2014/main" id="{DD7DBB5E-2CE7-F18B-6D38-64EE72DC4D7C}"/>
              </a:ext>
            </a:extLst>
          </p:cNvPr>
          <p:cNvSpPr txBox="1"/>
          <p:nvPr/>
        </p:nvSpPr>
        <p:spPr>
          <a:xfrm>
            <a:off x="175557" y="3380206"/>
            <a:ext cx="5051198"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7743C"/>
                </a:solidFill>
                <a:effectLst/>
                <a:latin typeface="Arial" panose="020B0604020202020204" pitchFamily="34" charset="0"/>
                <a:cs typeface="Arial" panose="020B0604020202020204" pitchFamily="34" charset="0"/>
              </a:rPr>
              <a:t>Dataset</a:t>
            </a:r>
            <a:r>
              <a:rPr kumimoji="0" lang="en-US" altLang="en-US" sz="1600" b="0" i="0" u="none" strike="noStrike" cap="none" normalizeH="0" baseline="0" dirty="0">
                <a:ln>
                  <a:noFill/>
                </a:ln>
                <a:solidFill>
                  <a:srgbClr val="F7743C"/>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We have loaded the </a:t>
            </a:r>
            <a:r>
              <a:rPr kumimoji="0" lang="en-US" altLang="en-US" sz="1400" b="1" i="0" u="none" strike="noStrike" cap="none" normalizeH="0" baseline="0" dirty="0">
                <a:ln>
                  <a:noFill/>
                </a:ln>
                <a:solidFill>
                  <a:srgbClr val="CB480F"/>
                </a:solidFill>
                <a:effectLst/>
                <a:latin typeface="Arial" panose="020B0604020202020204" pitchFamily="34" charset="0"/>
                <a:cs typeface="Arial" panose="020B0604020202020204" pitchFamily="34" charset="0"/>
              </a:rPr>
              <a:t>Steam Games </a:t>
            </a:r>
            <a:r>
              <a:rPr kumimoji="0" lang="en-US" altLang="en-US" sz="14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2024</a:t>
            </a:r>
            <a:r>
              <a:rPr kumimoji="0" lang="en-US" alt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dataset, which contains a wide range of information about games available on Steam. The dataset is loaded using pandas.read_csv and is stored in a DataFrame (df).</a:t>
            </a:r>
          </a:p>
        </p:txBody>
      </p:sp>
      <p:pic>
        <p:nvPicPr>
          <p:cNvPr id="6" name="Picture 5">
            <a:extLst>
              <a:ext uri="{FF2B5EF4-FFF2-40B4-BE49-F238E27FC236}">
                <a16:creationId xmlns:a16="http://schemas.microsoft.com/office/drawing/2014/main" id="{0CF8A722-8285-15DE-FB87-3A3B15813D34}"/>
              </a:ext>
            </a:extLst>
          </p:cNvPr>
          <p:cNvPicPr>
            <a:picLocks noChangeAspect="1"/>
          </p:cNvPicPr>
          <p:nvPr/>
        </p:nvPicPr>
        <p:blipFill>
          <a:blip r:embed="rId3"/>
          <a:stretch>
            <a:fillRect/>
          </a:stretch>
        </p:blipFill>
        <p:spPr>
          <a:xfrm>
            <a:off x="5084140" y="2860094"/>
            <a:ext cx="4363620" cy="2240551"/>
          </a:xfrm>
          <a:prstGeom prst="rect">
            <a:avLst/>
          </a:prstGeom>
        </p:spPr>
      </p:pic>
      <p:pic>
        <p:nvPicPr>
          <p:cNvPr id="7" name="Picture 6">
            <a:extLst>
              <a:ext uri="{FF2B5EF4-FFF2-40B4-BE49-F238E27FC236}">
                <a16:creationId xmlns:a16="http://schemas.microsoft.com/office/drawing/2014/main" id="{34ADBD6A-DEA4-C8A8-6607-885B5E65ED0C}"/>
              </a:ext>
            </a:extLst>
          </p:cNvPr>
          <p:cNvPicPr>
            <a:picLocks noChangeAspect="1"/>
          </p:cNvPicPr>
          <p:nvPr/>
        </p:nvPicPr>
        <p:blipFill>
          <a:blip r:embed="rId4"/>
          <a:stretch>
            <a:fillRect/>
          </a:stretch>
        </p:blipFill>
        <p:spPr>
          <a:xfrm>
            <a:off x="5084140" y="563875"/>
            <a:ext cx="4286250" cy="2571750"/>
          </a:xfrm>
          <a:prstGeom prst="rect">
            <a:avLst/>
          </a:prstGeom>
        </p:spPr>
      </p:pic>
      <p:pic>
        <p:nvPicPr>
          <p:cNvPr id="9" name="Picture 8">
            <a:extLst>
              <a:ext uri="{FF2B5EF4-FFF2-40B4-BE49-F238E27FC236}">
                <a16:creationId xmlns:a16="http://schemas.microsoft.com/office/drawing/2014/main" id="{F7B47A9A-FFDE-7D92-73B2-3758C52F40D7}"/>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0" name="TextBox 9">
            <a:extLst>
              <a:ext uri="{FF2B5EF4-FFF2-40B4-BE49-F238E27FC236}">
                <a16:creationId xmlns:a16="http://schemas.microsoft.com/office/drawing/2014/main" id="{49F810F6-6F8F-E23C-DDE2-125EF78934D3}"/>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0811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2048225" y="855173"/>
            <a:ext cx="2928161" cy="830997"/>
          </a:xfrm>
          <a:prstGeom prst="rect">
            <a:avLst/>
          </a:prstGeom>
          <a:noFill/>
        </p:spPr>
        <p:txBody>
          <a:bodyPr wrap="square">
            <a:spAutoFit/>
          </a:bodyPr>
          <a:lstStyle/>
          <a:p>
            <a:r>
              <a:rPr lang="en-US" sz="1200" dirty="0">
                <a:solidFill>
                  <a:schemeClr val="bg1"/>
                </a:solidFill>
                <a:latin typeface="+mj-lt"/>
              </a:rPr>
              <a:t>Here’s a dataset we’ve collected from Steam games. Can you clean it up and extract some valuable insights for me to improve our marketing strategies?</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20702" y="3744155"/>
            <a:ext cx="2677083" cy="646331"/>
          </a:xfrm>
          <a:prstGeom prst="rect">
            <a:avLst/>
          </a:prstGeom>
          <a:noFill/>
        </p:spPr>
        <p:txBody>
          <a:bodyPr wrap="square">
            <a:spAutoFit/>
          </a:bodyPr>
          <a:lstStyle/>
          <a:p>
            <a:r>
              <a:rPr lang="en-US" sz="1200" dirty="0">
                <a:solidFill>
                  <a:schemeClr val="bg1"/>
                </a:solidFill>
                <a:latin typeface="+mj-lt"/>
              </a:rPr>
              <a:t>I’ll give you a summary of the data, highlighting any gaps or missing values that need to be cleaned up.</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Also can you provide a quick overview of the dataset? Do we have any missing or incomplete data?</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335437" y="1858259"/>
            <a:ext cx="2362973" cy="646331"/>
          </a:xfrm>
          <a:prstGeom prst="rect">
            <a:avLst/>
          </a:prstGeom>
          <a:noFill/>
        </p:spPr>
        <p:txBody>
          <a:bodyPr wrap="square">
            <a:spAutoFit/>
          </a:bodyPr>
          <a:lstStyle/>
          <a:p>
            <a:r>
              <a:rPr lang="en-US" sz="1200" dirty="0">
                <a:solidFill>
                  <a:schemeClr val="bg1"/>
                </a:solidFill>
                <a:latin typeface="+mj-lt"/>
              </a:rPr>
              <a:t>Absolutely! Let’s start by cleaning the dataset to make sure it’s ready for analysis.</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BB4ABFFD-EE20-7D11-F490-DE8E6928E0A4}"/>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5EA08AAD-1C21-C4B5-A742-4CECBCE1665E}"/>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78248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32"/>
        <p:cNvGrpSpPr/>
        <p:nvPr/>
      </p:nvGrpSpPr>
      <p:grpSpPr>
        <a:xfrm>
          <a:off x="0" y="0"/>
          <a:ext cx="0" cy="0"/>
          <a:chOff x="0" y="0"/>
          <a:chExt cx="0" cy="0"/>
        </a:xfrm>
      </p:grpSpPr>
      <p:sp>
        <p:nvSpPr>
          <p:cNvPr id="28" name="Bottom Gradient">
            <a:extLst>
              <a:ext uri="{FF2B5EF4-FFF2-40B4-BE49-F238E27FC236}">
                <a16:creationId xmlns:a16="http://schemas.microsoft.com/office/drawing/2014/main" id="{02EB11B2-6C40-63D8-FC46-9EACD7EECC01}"/>
              </a:ext>
            </a:extLst>
          </p:cNvPr>
          <p:cNvSpPr/>
          <p:nvPr/>
        </p:nvSpPr>
        <p:spPr>
          <a:xfrm rot="5400000">
            <a:off x="2000250" y="-2000249"/>
            <a:ext cx="5143501" cy="9144000"/>
          </a:xfrm>
          <a:prstGeom prst="rect">
            <a:avLst/>
          </a:prstGeom>
          <a:gradFill flip="none" rotWithShape="1">
            <a:gsLst>
              <a:gs pos="7000">
                <a:schemeClr val="tx1">
                  <a:alpha val="93000"/>
                </a:schemeClr>
              </a:gs>
              <a:gs pos="89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1" name="TextBox 20">
            <a:extLst>
              <a:ext uri="{FF2B5EF4-FFF2-40B4-BE49-F238E27FC236}">
                <a16:creationId xmlns:a16="http://schemas.microsoft.com/office/drawing/2014/main" id="{F2DE44E1-B6C9-4F28-20CB-B0035D86FDB6}"/>
              </a:ext>
            </a:extLst>
          </p:cNvPr>
          <p:cNvSpPr txBox="1"/>
          <p:nvPr/>
        </p:nvSpPr>
        <p:spPr>
          <a:xfrm>
            <a:off x="177458" y="264970"/>
            <a:ext cx="3581241" cy="1569660"/>
          </a:xfrm>
          <a:prstGeom prst="rect">
            <a:avLst/>
          </a:prstGeom>
          <a:noFill/>
        </p:spPr>
        <p:txBody>
          <a:bodyPr wrap="square">
            <a:spAutoFit/>
          </a:bodyPr>
          <a:lstStyle/>
          <a:p>
            <a:r>
              <a:rPr lang="en-US" sz="3200" dirty="0">
                <a:solidFill>
                  <a:schemeClr val="accent6"/>
                </a:solidFill>
                <a:latin typeface="Saira SemiCondensed ExtraBold" panose="020B0604020202020204" charset="0"/>
              </a:rPr>
              <a:t>Converting Columns to Appropriate Data Types</a:t>
            </a:r>
          </a:p>
        </p:txBody>
      </p:sp>
      <p:sp>
        <p:nvSpPr>
          <p:cNvPr id="23" name="TextBox 22">
            <a:extLst>
              <a:ext uri="{FF2B5EF4-FFF2-40B4-BE49-F238E27FC236}">
                <a16:creationId xmlns:a16="http://schemas.microsoft.com/office/drawing/2014/main" id="{69FC4F56-8FD7-FBCC-F398-96816335255B}"/>
              </a:ext>
            </a:extLst>
          </p:cNvPr>
          <p:cNvSpPr txBox="1"/>
          <p:nvPr/>
        </p:nvSpPr>
        <p:spPr>
          <a:xfrm>
            <a:off x="177459" y="1834630"/>
            <a:ext cx="3205822" cy="2708434"/>
          </a:xfrm>
          <a:prstGeom prst="rect">
            <a:avLst/>
          </a:prstGeom>
          <a:noFill/>
        </p:spPr>
        <p:txBody>
          <a:bodyPr wrap="square">
            <a:spAutoFit/>
          </a:bodyPr>
          <a:lstStyle/>
          <a:p>
            <a:r>
              <a:rPr lang="en-US" dirty="0">
                <a:solidFill>
                  <a:schemeClr val="accent6"/>
                </a:solidFill>
                <a:latin typeface="Arial" panose="020B0604020202020204" pitchFamily="34" charset="0"/>
                <a:cs typeface="Arial" panose="020B0604020202020204" pitchFamily="34" charset="0"/>
              </a:rPr>
              <a:t>In this step, I ensured that each column in the dataset had the correct data type to allow for accurate analysis and manipulation</a:t>
            </a:r>
            <a:r>
              <a:rPr lang="en-US" sz="1300" dirty="0">
                <a:solidFill>
                  <a:schemeClr val="accent6"/>
                </a:solidFill>
                <a:latin typeface="Arial" panose="020B0604020202020204" pitchFamily="34" charset="0"/>
                <a:cs typeface="Arial" panose="020B0604020202020204" pitchFamily="34" charset="0"/>
              </a:rPr>
              <a:t>.</a:t>
            </a:r>
          </a:p>
          <a:p>
            <a:endParaRPr lang="en-US" dirty="0">
              <a:solidFill>
                <a:schemeClr val="accent6"/>
              </a:solidFill>
              <a:latin typeface="Arial" panose="020B0604020202020204" pitchFamily="34" charset="0"/>
              <a:cs typeface="Arial" panose="020B0604020202020204" pitchFamily="34" charset="0"/>
            </a:endParaRPr>
          </a:p>
          <a:p>
            <a:r>
              <a:rPr lang="en-US" sz="1600" b="1" dirty="0">
                <a:solidFill>
                  <a:srgbClr val="F7743C"/>
                </a:solidFill>
                <a:latin typeface="Arial" panose="020B0604020202020204" pitchFamily="34" charset="0"/>
                <a:cs typeface="Arial" panose="020B0604020202020204" pitchFamily="34" charset="0"/>
              </a:rPr>
              <a:t>Purpose:</a:t>
            </a:r>
            <a:br>
              <a:rPr lang="en-US" dirty="0">
                <a:solidFill>
                  <a:schemeClr val="accent6"/>
                </a:solidFill>
                <a:latin typeface="Arial" panose="020B0604020202020204" pitchFamily="34" charset="0"/>
                <a:cs typeface="Arial" panose="020B0604020202020204" pitchFamily="34" charset="0"/>
              </a:rPr>
            </a:br>
            <a:r>
              <a:rPr lang="en-US" dirty="0">
                <a:solidFill>
                  <a:schemeClr val="accent6"/>
                </a:solidFill>
                <a:latin typeface="Arial" panose="020B0604020202020204" pitchFamily="34" charset="0"/>
                <a:cs typeface="Arial" panose="020B0604020202020204" pitchFamily="34" charset="0"/>
              </a:rPr>
              <a:t>Data type conversion ensures that columns have the correct format for future operations like statistical analysis, visualization, and modeling. It also helps prevent errors during data processing.</a:t>
            </a:r>
            <a:endParaRPr lang="en-IN" dirty="0">
              <a:solidFill>
                <a:schemeClr val="accent6"/>
              </a:solidFill>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C42B72A-6F32-7CCE-863B-434CE135B8CC}"/>
              </a:ext>
            </a:extLst>
          </p:cNvPr>
          <p:cNvPicPr>
            <a:picLocks noChangeAspect="1"/>
          </p:cNvPicPr>
          <p:nvPr/>
        </p:nvPicPr>
        <p:blipFill>
          <a:blip r:embed="rId4"/>
          <a:stretch>
            <a:fillRect/>
          </a:stretch>
        </p:blipFill>
        <p:spPr>
          <a:xfrm>
            <a:off x="3657600" y="0"/>
            <a:ext cx="5486399" cy="5143500"/>
          </a:xfrm>
          <a:prstGeom prst="rect">
            <a:avLst/>
          </a:prstGeom>
        </p:spPr>
      </p:pic>
      <p:pic>
        <p:nvPicPr>
          <p:cNvPr id="2" name="Picture 1">
            <a:extLst>
              <a:ext uri="{FF2B5EF4-FFF2-40B4-BE49-F238E27FC236}">
                <a16:creationId xmlns:a16="http://schemas.microsoft.com/office/drawing/2014/main" id="{9700201E-342C-281A-E911-23A353B03AC3}"/>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 name="TextBox 2">
            <a:extLst>
              <a:ext uri="{FF2B5EF4-FFF2-40B4-BE49-F238E27FC236}">
                <a16:creationId xmlns:a16="http://schemas.microsoft.com/office/drawing/2014/main" id="{F0228FF8-1A58-5993-4624-302C9E7E936F}"/>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accent6"/>
                </a:solidFill>
                <a:latin typeface="Cambria Math" panose="02040503050406030204" pitchFamily="18" charset="0"/>
                <a:ea typeface="Cambria Math" panose="02040503050406030204" pitchFamily="18" charset="0"/>
              </a:rPr>
              <a:t>Prafful Singh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Bottom Gradient">
            <a:extLst>
              <a:ext uri="{FF2B5EF4-FFF2-40B4-BE49-F238E27FC236}">
                <a16:creationId xmlns:a16="http://schemas.microsoft.com/office/drawing/2014/main" id="{031938E1-3053-FFCA-2922-66D2801A34A1}"/>
              </a:ext>
            </a:extLst>
          </p:cNvPr>
          <p:cNvSpPr/>
          <p:nvPr/>
        </p:nvSpPr>
        <p:spPr>
          <a:xfrm rot="5400000">
            <a:off x="1985167" y="-2000248"/>
            <a:ext cx="5143501" cy="9144000"/>
          </a:xfrm>
          <a:prstGeom prst="rect">
            <a:avLst/>
          </a:prstGeom>
          <a:gradFill flip="none" rotWithShape="1">
            <a:gsLst>
              <a:gs pos="1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 name="Title 1">
            <a:extLst>
              <a:ext uri="{FF2B5EF4-FFF2-40B4-BE49-F238E27FC236}">
                <a16:creationId xmlns:a16="http://schemas.microsoft.com/office/drawing/2014/main" id="{48134E41-33D5-F8AE-7539-AA68779296F7}"/>
              </a:ext>
            </a:extLst>
          </p:cNvPr>
          <p:cNvSpPr>
            <a:spLocks noGrp="1"/>
          </p:cNvSpPr>
          <p:nvPr>
            <p:ph type="title"/>
          </p:nvPr>
        </p:nvSpPr>
        <p:spPr>
          <a:xfrm>
            <a:off x="139255" y="400955"/>
            <a:ext cx="8289637" cy="577200"/>
          </a:xfrm>
        </p:spPr>
        <p:txBody>
          <a:bodyPr/>
          <a:lstStyle/>
          <a:p>
            <a:r>
              <a:rPr kumimoji="0" lang="en-US" altLang="en-US" sz="3200" b="1" i="0" u="none" strike="noStrike" cap="none" normalizeH="0" baseline="0" dirty="0">
                <a:ln>
                  <a:noFill/>
                </a:ln>
                <a:solidFill>
                  <a:schemeClr val="accent6"/>
                </a:solidFill>
                <a:effectLst/>
                <a:latin typeface="Saira SemiCondensed ExtraBold" panose="020B0604020202020204" charset="0"/>
              </a:rPr>
              <a:t>Data Overview and Missing Values</a:t>
            </a:r>
            <a:br>
              <a:rPr kumimoji="0" lang="en-US" altLang="en-US" b="1" i="0" u="none" strike="noStrike" cap="none" normalizeH="0" baseline="0" dirty="0">
                <a:ln>
                  <a:noFill/>
                </a:ln>
                <a:effectLst/>
                <a:latin typeface="Saira SemiCondensed ExtraBold" panose="020B0604020202020204" charset="0"/>
              </a:rPr>
            </a:br>
            <a:endParaRPr lang="en-IN" dirty="0">
              <a:latin typeface="Saira SemiCondensed ExtraBold" panose="020B0604020202020204" charset="0"/>
            </a:endParaRPr>
          </a:p>
        </p:txBody>
      </p:sp>
      <p:sp>
        <p:nvSpPr>
          <p:cNvPr id="4" name="Text Placeholder 3">
            <a:extLst>
              <a:ext uri="{FF2B5EF4-FFF2-40B4-BE49-F238E27FC236}">
                <a16:creationId xmlns:a16="http://schemas.microsoft.com/office/drawing/2014/main" id="{2A8ADFC0-67FB-C823-0C28-937156F74CE2}"/>
              </a:ext>
            </a:extLst>
          </p:cNvPr>
          <p:cNvSpPr>
            <a:spLocks noGrp="1"/>
          </p:cNvSpPr>
          <p:nvPr>
            <p:ph type="body" idx="2"/>
          </p:nvPr>
        </p:nvSpPr>
        <p:spPr>
          <a:xfrm>
            <a:off x="-1653" y="400955"/>
            <a:ext cx="9006398" cy="1395300"/>
          </a:xfrm>
        </p:spPr>
        <p:txBody>
          <a:bodyPr/>
          <a:lstStyle/>
          <a:p>
            <a:pPr marL="114300" indent="0">
              <a:buNone/>
            </a:pPr>
            <a:r>
              <a:rPr kumimoji="0" lang="en-US" altLang="en-US" sz="1600" b="1" i="0" u="none" strike="noStrike" cap="none" normalizeH="0" baseline="0" dirty="0">
                <a:ln>
                  <a:noFill/>
                </a:ln>
                <a:solidFill>
                  <a:srgbClr val="F7743C"/>
                </a:solidFill>
                <a:effectLst/>
                <a:latin typeface="Arial" panose="020B0604020202020204" pitchFamily="34" charset="0"/>
                <a:cs typeface="Arial" panose="020B0604020202020204" pitchFamily="34" charset="0"/>
              </a:rPr>
              <a:t>(df.info()): </a:t>
            </a:r>
            <a:r>
              <a:rPr kumimoji="0" lang="en-US" altLang="en-US" b="0" i="0" u="none" strike="noStrike" cap="none" normalizeH="0" baseline="0" dirty="0">
                <a:ln>
                  <a:noFill/>
                </a:ln>
                <a:effectLst/>
                <a:latin typeface="Arial" panose="020B0604020202020204" pitchFamily="34" charset="0"/>
                <a:cs typeface="Arial" panose="020B0604020202020204" pitchFamily="34" charset="0"/>
              </a:rPr>
              <a:t>This command provides a detailed summary of the dataset, including the number of entries, the data types of each column, and how many non-null values are present.</a:t>
            </a:r>
          </a:p>
          <a:p>
            <a:endParaRPr lang="en-IN" dirty="0"/>
          </a:p>
        </p:txBody>
      </p:sp>
      <p:pic>
        <p:nvPicPr>
          <p:cNvPr id="5" name="Picture 4">
            <a:extLst>
              <a:ext uri="{FF2B5EF4-FFF2-40B4-BE49-F238E27FC236}">
                <a16:creationId xmlns:a16="http://schemas.microsoft.com/office/drawing/2014/main" id="{40DA191C-863C-9949-5874-86EBCE9AB545}"/>
              </a:ext>
            </a:extLst>
          </p:cNvPr>
          <p:cNvPicPr>
            <a:picLocks noChangeAspect="1"/>
          </p:cNvPicPr>
          <p:nvPr/>
        </p:nvPicPr>
        <p:blipFill>
          <a:blip r:embed="rId3"/>
          <a:stretch>
            <a:fillRect/>
          </a:stretch>
        </p:blipFill>
        <p:spPr>
          <a:xfrm>
            <a:off x="455663" y="1242646"/>
            <a:ext cx="4045883" cy="3900854"/>
          </a:xfrm>
          <a:prstGeom prst="rect">
            <a:avLst/>
          </a:prstGeom>
        </p:spPr>
      </p:pic>
      <p:pic>
        <p:nvPicPr>
          <p:cNvPr id="6" name="Picture 5">
            <a:extLst>
              <a:ext uri="{FF2B5EF4-FFF2-40B4-BE49-F238E27FC236}">
                <a16:creationId xmlns:a16="http://schemas.microsoft.com/office/drawing/2014/main" id="{3A98277A-CE91-01BC-E37F-E49666659CC3}"/>
              </a:ext>
            </a:extLst>
          </p:cNvPr>
          <p:cNvPicPr>
            <a:picLocks noChangeAspect="1"/>
          </p:cNvPicPr>
          <p:nvPr/>
        </p:nvPicPr>
        <p:blipFill>
          <a:blip r:embed="rId4"/>
          <a:stretch>
            <a:fillRect/>
          </a:stretch>
        </p:blipFill>
        <p:spPr>
          <a:xfrm>
            <a:off x="4501546" y="1242646"/>
            <a:ext cx="4045883" cy="3900855"/>
          </a:xfrm>
          <a:prstGeom prst="rect">
            <a:avLst/>
          </a:prstGeom>
        </p:spPr>
      </p:pic>
      <p:pic>
        <p:nvPicPr>
          <p:cNvPr id="3" name="Picture 2">
            <a:extLst>
              <a:ext uri="{FF2B5EF4-FFF2-40B4-BE49-F238E27FC236}">
                <a16:creationId xmlns:a16="http://schemas.microsoft.com/office/drawing/2014/main" id="{5A4FCF12-DC3D-B5FE-802D-8CA43120EF4D}"/>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FEF2149A-E842-A066-C632-4DB742346F6C}"/>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accent6"/>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00706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ottom Gradient">
            <a:extLst>
              <a:ext uri="{FF2B5EF4-FFF2-40B4-BE49-F238E27FC236}">
                <a16:creationId xmlns:a16="http://schemas.microsoft.com/office/drawing/2014/main" id="{9AB11849-2D52-3D26-7763-B0B30CE16E0A}"/>
              </a:ext>
            </a:extLst>
          </p:cNvPr>
          <p:cNvSpPr/>
          <p:nvPr/>
        </p:nvSpPr>
        <p:spPr>
          <a:xfrm rot="5400000">
            <a:off x="1985167" y="-2000248"/>
            <a:ext cx="5143501" cy="9144000"/>
          </a:xfrm>
          <a:prstGeom prst="rect">
            <a:avLst/>
          </a:prstGeom>
          <a:gradFill flip="none" rotWithShape="1">
            <a:gsLst>
              <a:gs pos="8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 name="Title 1">
            <a:extLst>
              <a:ext uri="{FF2B5EF4-FFF2-40B4-BE49-F238E27FC236}">
                <a16:creationId xmlns:a16="http://schemas.microsoft.com/office/drawing/2014/main" id="{8015F132-4B98-3771-7822-B03C04D9A12C}"/>
              </a:ext>
            </a:extLst>
          </p:cNvPr>
          <p:cNvSpPr>
            <a:spLocks noGrp="1"/>
          </p:cNvSpPr>
          <p:nvPr>
            <p:ph type="title"/>
          </p:nvPr>
        </p:nvSpPr>
        <p:spPr>
          <a:xfrm>
            <a:off x="282222" y="210740"/>
            <a:ext cx="7716714" cy="551400"/>
          </a:xfrm>
        </p:spPr>
        <p:txBody>
          <a:bodyPr/>
          <a:lstStyle/>
          <a:p>
            <a:pPr algn="l"/>
            <a:r>
              <a:rPr kumimoji="0" lang="en-US" altLang="en-US" sz="3200" b="1" i="0" u="none" strike="noStrike" cap="none" normalizeH="0" baseline="0" dirty="0">
                <a:ln>
                  <a:noFill/>
                </a:ln>
                <a:solidFill>
                  <a:schemeClr val="accent6"/>
                </a:solidFill>
                <a:effectLst/>
                <a:latin typeface="Saira SemiCondensed ExtraBold" panose="020B0604020202020204" charset="0"/>
              </a:rPr>
              <a:t>Missing Values Analysis</a:t>
            </a:r>
            <a:endParaRPr lang="en-IN" sz="3200" dirty="0">
              <a:latin typeface="Saira SemiCondensed ExtraBold" panose="020B0604020202020204" charset="0"/>
            </a:endParaRPr>
          </a:p>
        </p:txBody>
      </p:sp>
      <p:sp>
        <p:nvSpPr>
          <p:cNvPr id="3" name="Subtitle 2">
            <a:extLst>
              <a:ext uri="{FF2B5EF4-FFF2-40B4-BE49-F238E27FC236}">
                <a16:creationId xmlns:a16="http://schemas.microsoft.com/office/drawing/2014/main" id="{13667F99-280E-97AD-505E-C3E28A345B76}"/>
              </a:ext>
            </a:extLst>
          </p:cNvPr>
          <p:cNvSpPr>
            <a:spLocks noGrp="1"/>
          </p:cNvSpPr>
          <p:nvPr>
            <p:ph type="subTitle" idx="1"/>
          </p:nvPr>
        </p:nvSpPr>
        <p:spPr>
          <a:xfrm>
            <a:off x="-211782" y="659413"/>
            <a:ext cx="2769783" cy="2894442"/>
          </a:xfrm>
        </p:spPr>
        <p:txBody>
          <a:bodyPr/>
          <a:lstStyle/>
          <a:p>
            <a:pPr algn="l"/>
            <a:endParaRPr lang="en-US" sz="1600" b="1" dirty="0">
              <a:solidFill>
                <a:srgbClr val="F7743C"/>
              </a:solidFill>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This step calculates the number of </a:t>
            </a:r>
            <a:r>
              <a:rPr lang="en-US" dirty="0">
                <a:solidFill>
                  <a:srgbClr val="CB480F"/>
                </a:solidFill>
                <a:latin typeface="Arial" panose="020B0604020202020204" pitchFamily="34" charset="0"/>
                <a:cs typeface="Arial" panose="020B0604020202020204" pitchFamily="34" charset="0"/>
              </a:rPr>
              <a:t>missing (NaN) values </a:t>
            </a:r>
            <a:r>
              <a:rPr lang="en-US" dirty="0">
                <a:latin typeface="Arial" panose="020B0604020202020204" pitchFamily="34" charset="0"/>
                <a:cs typeface="Arial" panose="020B0604020202020204" pitchFamily="34" charset="0"/>
              </a:rPr>
              <a:t>in each column, giving a clear view of where data is incomplete. Identifying missing data is essential for deciding how to handle it, whether through imputation, removal, or other data cleaning methods.</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77334AB-5152-FD40-3C4B-558BB909604A}"/>
              </a:ext>
            </a:extLst>
          </p:cNvPr>
          <p:cNvPicPr>
            <a:picLocks noChangeAspect="1"/>
          </p:cNvPicPr>
          <p:nvPr/>
        </p:nvPicPr>
        <p:blipFill>
          <a:blip r:embed="rId3"/>
          <a:stretch>
            <a:fillRect/>
          </a:stretch>
        </p:blipFill>
        <p:spPr>
          <a:xfrm>
            <a:off x="2470231" y="425253"/>
            <a:ext cx="3948922" cy="5103222"/>
          </a:xfrm>
          <a:prstGeom prst="rect">
            <a:avLst/>
          </a:prstGeom>
        </p:spPr>
      </p:pic>
      <p:pic>
        <p:nvPicPr>
          <p:cNvPr id="5" name="Picture 4">
            <a:extLst>
              <a:ext uri="{FF2B5EF4-FFF2-40B4-BE49-F238E27FC236}">
                <a16:creationId xmlns:a16="http://schemas.microsoft.com/office/drawing/2014/main" id="{5D90C190-5244-1378-318D-B348A1FD6D8D}"/>
              </a:ext>
            </a:extLst>
          </p:cNvPr>
          <p:cNvPicPr>
            <a:picLocks noChangeAspect="1"/>
          </p:cNvPicPr>
          <p:nvPr/>
        </p:nvPicPr>
        <p:blipFill>
          <a:blip r:embed="rId4"/>
          <a:stretch>
            <a:fillRect/>
          </a:stretch>
        </p:blipFill>
        <p:spPr>
          <a:xfrm>
            <a:off x="5565313" y="425253"/>
            <a:ext cx="3948921" cy="5070116"/>
          </a:xfrm>
          <a:prstGeom prst="rect">
            <a:avLst/>
          </a:prstGeom>
        </p:spPr>
      </p:pic>
      <p:pic>
        <p:nvPicPr>
          <p:cNvPr id="8" name="Picture 7">
            <a:extLst>
              <a:ext uri="{FF2B5EF4-FFF2-40B4-BE49-F238E27FC236}">
                <a16:creationId xmlns:a16="http://schemas.microsoft.com/office/drawing/2014/main" id="{966137AB-3F5C-AE07-22D0-A65B2CE00CCA}"/>
              </a:ext>
            </a:extLst>
          </p:cNvPr>
          <p:cNvPicPr>
            <a:picLocks noChangeAspect="1"/>
          </p:cNvPicPr>
          <p:nvPr/>
        </p:nvPicPr>
        <p:blipFill>
          <a:blip r:embed="rId5"/>
          <a:stretch>
            <a:fillRect/>
          </a:stretch>
        </p:blipFill>
        <p:spPr>
          <a:xfrm>
            <a:off x="6521963" y="-695335"/>
            <a:ext cx="3268738" cy="2363549"/>
          </a:xfrm>
          <a:prstGeom prst="rect">
            <a:avLst/>
          </a:prstGeom>
        </p:spPr>
      </p:pic>
      <p:grpSp>
        <p:nvGrpSpPr>
          <p:cNvPr id="7" name="Google Shape;891;p53">
            <a:extLst>
              <a:ext uri="{FF2B5EF4-FFF2-40B4-BE49-F238E27FC236}">
                <a16:creationId xmlns:a16="http://schemas.microsoft.com/office/drawing/2014/main" id="{64A06E12-0CEE-4632-5559-D29514290C7F}"/>
              </a:ext>
            </a:extLst>
          </p:cNvPr>
          <p:cNvGrpSpPr/>
          <p:nvPr/>
        </p:nvGrpSpPr>
        <p:grpSpPr>
          <a:xfrm>
            <a:off x="1564105" y="3332746"/>
            <a:ext cx="1197627" cy="1600013"/>
            <a:chOff x="5032847" y="888966"/>
            <a:chExt cx="3537900" cy="3681776"/>
          </a:xfrm>
        </p:grpSpPr>
        <p:sp>
          <p:nvSpPr>
            <p:cNvPr id="9" name="Google Shape;892;p53">
              <a:extLst>
                <a:ext uri="{FF2B5EF4-FFF2-40B4-BE49-F238E27FC236}">
                  <a16:creationId xmlns:a16="http://schemas.microsoft.com/office/drawing/2014/main" id="{9E686C31-2BAD-CA9F-5D30-32F9AB989174}"/>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893;p53">
              <a:extLst>
                <a:ext uri="{FF2B5EF4-FFF2-40B4-BE49-F238E27FC236}">
                  <a16:creationId xmlns:a16="http://schemas.microsoft.com/office/drawing/2014/main" id="{C0B74220-6626-B977-7953-53930BDED2A7}"/>
                </a:ext>
              </a:extLst>
            </p:cNvPr>
            <p:cNvGrpSpPr/>
            <p:nvPr/>
          </p:nvGrpSpPr>
          <p:grpSpPr>
            <a:xfrm>
              <a:off x="5117540" y="888966"/>
              <a:ext cx="3368830" cy="3591052"/>
              <a:chOff x="5126869" y="785625"/>
              <a:chExt cx="3583481" cy="3819862"/>
            </a:xfrm>
          </p:grpSpPr>
          <p:sp>
            <p:nvSpPr>
              <p:cNvPr id="11" name="Google Shape;894;p53">
                <a:extLst>
                  <a:ext uri="{FF2B5EF4-FFF2-40B4-BE49-F238E27FC236}">
                    <a16:creationId xmlns:a16="http://schemas.microsoft.com/office/drawing/2014/main" id="{43B858EE-1F24-6BAA-76AE-EF3C4BB053EF}"/>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5;p53">
                <a:extLst>
                  <a:ext uri="{FF2B5EF4-FFF2-40B4-BE49-F238E27FC236}">
                    <a16:creationId xmlns:a16="http://schemas.microsoft.com/office/drawing/2014/main" id="{275D1AEA-9DF9-DB50-2B4E-920A85CAD6D5}"/>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6;p53">
                <a:extLst>
                  <a:ext uri="{FF2B5EF4-FFF2-40B4-BE49-F238E27FC236}">
                    <a16:creationId xmlns:a16="http://schemas.microsoft.com/office/drawing/2014/main" id="{05B3390A-257A-0357-9B02-FDFD0E391857}"/>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7;p53">
                <a:extLst>
                  <a:ext uri="{FF2B5EF4-FFF2-40B4-BE49-F238E27FC236}">
                    <a16:creationId xmlns:a16="http://schemas.microsoft.com/office/drawing/2014/main" id="{AFED5A42-370D-5EE2-6E9F-CD2A2C26788F}"/>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8;p53">
                <a:extLst>
                  <a:ext uri="{FF2B5EF4-FFF2-40B4-BE49-F238E27FC236}">
                    <a16:creationId xmlns:a16="http://schemas.microsoft.com/office/drawing/2014/main" id="{F33E3829-34ED-2BFD-C8C4-274990884498}"/>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9;p53">
                <a:extLst>
                  <a:ext uri="{FF2B5EF4-FFF2-40B4-BE49-F238E27FC236}">
                    <a16:creationId xmlns:a16="http://schemas.microsoft.com/office/drawing/2014/main" id="{E509D81E-1075-3623-8FAF-B9BD6A1A1B0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0;p53">
                <a:extLst>
                  <a:ext uri="{FF2B5EF4-FFF2-40B4-BE49-F238E27FC236}">
                    <a16:creationId xmlns:a16="http://schemas.microsoft.com/office/drawing/2014/main" id="{48C7F14A-95FC-D358-8C65-09DDC69024D2}"/>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1;p53">
                <a:extLst>
                  <a:ext uri="{FF2B5EF4-FFF2-40B4-BE49-F238E27FC236}">
                    <a16:creationId xmlns:a16="http://schemas.microsoft.com/office/drawing/2014/main" id="{83A8A406-23A6-47FA-0657-4DA03CBD7F09}"/>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2;p53">
                <a:extLst>
                  <a:ext uri="{FF2B5EF4-FFF2-40B4-BE49-F238E27FC236}">
                    <a16:creationId xmlns:a16="http://schemas.microsoft.com/office/drawing/2014/main" id="{93432272-1E68-0BCC-87D7-25118647BC43}"/>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3;p53">
                <a:extLst>
                  <a:ext uri="{FF2B5EF4-FFF2-40B4-BE49-F238E27FC236}">
                    <a16:creationId xmlns:a16="http://schemas.microsoft.com/office/drawing/2014/main" id="{8A151F26-7CAA-A4C6-4B77-F450BD8CA127}"/>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4;p53">
                <a:extLst>
                  <a:ext uri="{FF2B5EF4-FFF2-40B4-BE49-F238E27FC236}">
                    <a16:creationId xmlns:a16="http://schemas.microsoft.com/office/drawing/2014/main" id="{2DF04031-1643-F3A1-629A-484B6C10379C}"/>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5;p53">
                <a:extLst>
                  <a:ext uri="{FF2B5EF4-FFF2-40B4-BE49-F238E27FC236}">
                    <a16:creationId xmlns:a16="http://schemas.microsoft.com/office/drawing/2014/main" id="{2A6B8DE9-99BE-51D4-57EC-AC55FAED8499}"/>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6;p53">
                <a:extLst>
                  <a:ext uri="{FF2B5EF4-FFF2-40B4-BE49-F238E27FC236}">
                    <a16:creationId xmlns:a16="http://schemas.microsoft.com/office/drawing/2014/main" id="{D5E0AC89-47FB-BA93-DF04-5E86102A0FCC}"/>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7;p53">
                <a:extLst>
                  <a:ext uri="{FF2B5EF4-FFF2-40B4-BE49-F238E27FC236}">
                    <a16:creationId xmlns:a16="http://schemas.microsoft.com/office/drawing/2014/main" id="{8482B49D-10A7-1469-E600-6745E47A62FC}"/>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8;p53">
                <a:extLst>
                  <a:ext uri="{FF2B5EF4-FFF2-40B4-BE49-F238E27FC236}">
                    <a16:creationId xmlns:a16="http://schemas.microsoft.com/office/drawing/2014/main" id="{F30B8241-DFD2-956E-9E1D-2A7BF3315296}"/>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9;p53">
                <a:extLst>
                  <a:ext uri="{FF2B5EF4-FFF2-40B4-BE49-F238E27FC236}">
                    <a16:creationId xmlns:a16="http://schemas.microsoft.com/office/drawing/2014/main" id="{4E93AD81-C891-52BC-39E2-41EAD108E024}"/>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0;p53">
                <a:extLst>
                  <a:ext uri="{FF2B5EF4-FFF2-40B4-BE49-F238E27FC236}">
                    <a16:creationId xmlns:a16="http://schemas.microsoft.com/office/drawing/2014/main" id="{A5BC1C6A-38C4-4895-2F69-FB8BC23ADB25}"/>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1;p53">
                <a:extLst>
                  <a:ext uri="{FF2B5EF4-FFF2-40B4-BE49-F238E27FC236}">
                    <a16:creationId xmlns:a16="http://schemas.microsoft.com/office/drawing/2014/main" id="{87FF939F-EE1F-58A3-6FAD-506191BAEA8F}"/>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2;p53">
                <a:extLst>
                  <a:ext uri="{FF2B5EF4-FFF2-40B4-BE49-F238E27FC236}">
                    <a16:creationId xmlns:a16="http://schemas.microsoft.com/office/drawing/2014/main" id="{1614B0D8-9AB6-41A0-69ED-F0B31012A7EC}"/>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3;p53">
                <a:extLst>
                  <a:ext uri="{FF2B5EF4-FFF2-40B4-BE49-F238E27FC236}">
                    <a16:creationId xmlns:a16="http://schemas.microsoft.com/office/drawing/2014/main" id="{EA029B92-0EB2-BA9B-E9A9-69EBCE9A6970}"/>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4;p53">
                <a:extLst>
                  <a:ext uri="{FF2B5EF4-FFF2-40B4-BE49-F238E27FC236}">
                    <a16:creationId xmlns:a16="http://schemas.microsoft.com/office/drawing/2014/main" id="{AB56B78E-45AE-F13E-3C9F-92F744B062B5}"/>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5;p53">
                <a:extLst>
                  <a:ext uri="{FF2B5EF4-FFF2-40B4-BE49-F238E27FC236}">
                    <a16:creationId xmlns:a16="http://schemas.microsoft.com/office/drawing/2014/main" id="{69067CB4-3D70-F316-CF82-CD6EFF18E2BF}"/>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6;p53">
                <a:extLst>
                  <a:ext uri="{FF2B5EF4-FFF2-40B4-BE49-F238E27FC236}">
                    <a16:creationId xmlns:a16="http://schemas.microsoft.com/office/drawing/2014/main" id="{EB04BF40-8AF3-8EB0-4115-B72663DBE92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7;p53">
                <a:extLst>
                  <a:ext uri="{FF2B5EF4-FFF2-40B4-BE49-F238E27FC236}">
                    <a16:creationId xmlns:a16="http://schemas.microsoft.com/office/drawing/2014/main" id="{B35EA912-443C-C0FF-D8A6-95EAB2F5F2C8}"/>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8;p53">
                <a:extLst>
                  <a:ext uri="{FF2B5EF4-FFF2-40B4-BE49-F238E27FC236}">
                    <a16:creationId xmlns:a16="http://schemas.microsoft.com/office/drawing/2014/main" id="{278936D4-F20E-C172-7693-8FFCCF23B345}"/>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9;p53">
                <a:extLst>
                  <a:ext uri="{FF2B5EF4-FFF2-40B4-BE49-F238E27FC236}">
                    <a16:creationId xmlns:a16="http://schemas.microsoft.com/office/drawing/2014/main" id="{0C1922E3-484B-8CB3-EF39-FF54CCB2C8FB}"/>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0;p53">
                <a:extLst>
                  <a:ext uri="{FF2B5EF4-FFF2-40B4-BE49-F238E27FC236}">
                    <a16:creationId xmlns:a16="http://schemas.microsoft.com/office/drawing/2014/main" id="{41B4C92B-3BD6-37A3-E783-55D52D9B5361}"/>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1;p53">
                <a:extLst>
                  <a:ext uri="{FF2B5EF4-FFF2-40B4-BE49-F238E27FC236}">
                    <a16:creationId xmlns:a16="http://schemas.microsoft.com/office/drawing/2014/main" id="{71246F29-DCB5-4026-2EEF-5DAD762E3E8B}"/>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2;p53">
                <a:extLst>
                  <a:ext uri="{FF2B5EF4-FFF2-40B4-BE49-F238E27FC236}">
                    <a16:creationId xmlns:a16="http://schemas.microsoft.com/office/drawing/2014/main" id="{78B54D6F-5530-0AAE-266E-BFA545E59824}"/>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3;p53">
                <a:extLst>
                  <a:ext uri="{FF2B5EF4-FFF2-40B4-BE49-F238E27FC236}">
                    <a16:creationId xmlns:a16="http://schemas.microsoft.com/office/drawing/2014/main" id="{127E7828-28DB-1BD9-FA94-B4A5AD06DB68}"/>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4;p53">
                <a:extLst>
                  <a:ext uri="{FF2B5EF4-FFF2-40B4-BE49-F238E27FC236}">
                    <a16:creationId xmlns:a16="http://schemas.microsoft.com/office/drawing/2014/main" id="{8DCB0A65-7F17-A613-06C9-1FE4105965F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5;p53">
                <a:extLst>
                  <a:ext uri="{FF2B5EF4-FFF2-40B4-BE49-F238E27FC236}">
                    <a16:creationId xmlns:a16="http://schemas.microsoft.com/office/drawing/2014/main" id="{C63752B5-29BD-A01C-51CD-89403093B5C4}"/>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6;p53">
                <a:extLst>
                  <a:ext uri="{FF2B5EF4-FFF2-40B4-BE49-F238E27FC236}">
                    <a16:creationId xmlns:a16="http://schemas.microsoft.com/office/drawing/2014/main" id="{1B1924CD-EE88-3244-5550-DFDD78062D81}"/>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7;p53">
                <a:extLst>
                  <a:ext uri="{FF2B5EF4-FFF2-40B4-BE49-F238E27FC236}">
                    <a16:creationId xmlns:a16="http://schemas.microsoft.com/office/drawing/2014/main" id="{A85600BF-79E6-3C2F-C36D-2C23A332A110}"/>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8;p53">
                <a:extLst>
                  <a:ext uri="{FF2B5EF4-FFF2-40B4-BE49-F238E27FC236}">
                    <a16:creationId xmlns:a16="http://schemas.microsoft.com/office/drawing/2014/main" id="{C44A8405-D838-61AE-B9CA-B529C8B42741}"/>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9;p53">
                <a:extLst>
                  <a:ext uri="{FF2B5EF4-FFF2-40B4-BE49-F238E27FC236}">
                    <a16:creationId xmlns:a16="http://schemas.microsoft.com/office/drawing/2014/main" id="{98FA582E-E867-BC6F-D5EC-891B9EC98AE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0;p53">
                <a:extLst>
                  <a:ext uri="{FF2B5EF4-FFF2-40B4-BE49-F238E27FC236}">
                    <a16:creationId xmlns:a16="http://schemas.microsoft.com/office/drawing/2014/main" id="{CCD03F47-D3E6-44E1-CB5C-B39E01A1C755}"/>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1;p53">
                <a:extLst>
                  <a:ext uri="{FF2B5EF4-FFF2-40B4-BE49-F238E27FC236}">
                    <a16:creationId xmlns:a16="http://schemas.microsoft.com/office/drawing/2014/main" id="{FCE7CDD9-796E-F9D5-D829-3C66A6800946}"/>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2;p53">
                <a:extLst>
                  <a:ext uri="{FF2B5EF4-FFF2-40B4-BE49-F238E27FC236}">
                    <a16:creationId xmlns:a16="http://schemas.microsoft.com/office/drawing/2014/main" id="{58E8CD48-5475-C975-1241-AB61F433C9F4}"/>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3;p53">
                <a:extLst>
                  <a:ext uri="{FF2B5EF4-FFF2-40B4-BE49-F238E27FC236}">
                    <a16:creationId xmlns:a16="http://schemas.microsoft.com/office/drawing/2014/main" id="{97379765-CA1B-2B65-99E3-9FB353A08099}"/>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4;p53">
                <a:extLst>
                  <a:ext uri="{FF2B5EF4-FFF2-40B4-BE49-F238E27FC236}">
                    <a16:creationId xmlns:a16="http://schemas.microsoft.com/office/drawing/2014/main" id="{61410D8D-C295-2301-A8FC-43BF740E81A0}"/>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5;p53">
                <a:extLst>
                  <a:ext uri="{FF2B5EF4-FFF2-40B4-BE49-F238E27FC236}">
                    <a16:creationId xmlns:a16="http://schemas.microsoft.com/office/drawing/2014/main" id="{A3CD1D28-E154-54A0-D7E4-77E5D2CFD0F7}"/>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6;p53">
                <a:extLst>
                  <a:ext uri="{FF2B5EF4-FFF2-40B4-BE49-F238E27FC236}">
                    <a16:creationId xmlns:a16="http://schemas.microsoft.com/office/drawing/2014/main" id="{1A509410-7F7D-E32E-099D-6783FB203F1D}"/>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7;p53">
                <a:extLst>
                  <a:ext uri="{FF2B5EF4-FFF2-40B4-BE49-F238E27FC236}">
                    <a16:creationId xmlns:a16="http://schemas.microsoft.com/office/drawing/2014/main" id="{20EE9486-1653-F590-49D9-E918D337F056}"/>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8;p53">
                <a:extLst>
                  <a:ext uri="{FF2B5EF4-FFF2-40B4-BE49-F238E27FC236}">
                    <a16:creationId xmlns:a16="http://schemas.microsoft.com/office/drawing/2014/main" id="{C72BCB38-D805-F751-0122-00EEDBC837B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9;p53">
                <a:extLst>
                  <a:ext uri="{FF2B5EF4-FFF2-40B4-BE49-F238E27FC236}">
                    <a16:creationId xmlns:a16="http://schemas.microsoft.com/office/drawing/2014/main" id="{A1A30E6B-DBA2-E109-1DB2-C50DD0AA6F52}"/>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0;p53">
                <a:extLst>
                  <a:ext uri="{FF2B5EF4-FFF2-40B4-BE49-F238E27FC236}">
                    <a16:creationId xmlns:a16="http://schemas.microsoft.com/office/drawing/2014/main" id="{AAD278FD-9E5C-EDA6-35D3-9871821C1522}"/>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1;p53">
                <a:extLst>
                  <a:ext uri="{FF2B5EF4-FFF2-40B4-BE49-F238E27FC236}">
                    <a16:creationId xmlns:a16="http://schemas.microsoft.com/office/drawing/2014/main" id="{4277173E-25F0-A427-6E54-4EA609C0486B}"/>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2;p53">
                <a:extLst>
                  <a:ext uri="{FF2B5EF4-FFF2-40B4-BE49-F238E27FC236}">
                    <a16:creationId xmlns:a16="http://schemas.microsoft.com/office/drawing/2014/main" id="{D2F5BC0B-767D-CFBC-F3F9-1A283AC2CE01}"/>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3;p53">
                <a:extLst>
                  <a:ext uri="{FF2B5EF4-FFF2-40B4-BE49-F238E27FC236}">
                    <a16:creationId xmlns:a16="http://schemas.microsoft.com/office/drawing/2014/main" id="{EAEDB254-D8EF-79E0-846D-1A7ED6BEE88D}"/>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4;p53">
                <a:extLst>
                  <a:ext uri="{FF2B5EF4-FFF2-40B4-BE49-F238E27FC236}">
                    <a16:creationId xmlns:a16="http://schemas.microsoft.com/office/drawing/2014/main" id="{B679F51F-6BA3-17AF-FD5D-065C6BB9C2B1}"/>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5;p53">
                <a:extLst>
                  <a:ext uri="{FF2B5EF4-FFF2-40B4-BE49-F238E27FC236}">
                    <a16:creationId xmlns:a16="http://schemas.microsoft.com/office/drawing/2014/main" id="{8CC14060-776E-4BBD-15C1-0165ADEC09F6}"/>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6;p53">
                <a:extLst>
                  <a:ext uri="{FF2B5EF4-FFF2-40B4-BE49-F238E27FC236}">
                    <a16:creationId xmlns:a16="http://schemas.microsoft.com/office/drawing/2014/main" id="{B6A6C657-0512-8A10-001F-BBF489354BC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47;p53">
                <a:extLst>
                  <a:ext uri="{FF2B5EF4-FFF2-40B4-BE49-F238E27FC236}">
                    <a16:creationId xmlns:a16="http://schemas.microsoft.com/office/drawing/2014/main" id="{E3997451-30AC-5990-A520-F12C46424D7D}"/>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8;p53">
                <a:extLst>
                  <a:ext uri="{FF2B5EF4-FFF2-40B4-BE49-F238E27FC236}">
                    <a16:creationId xmlns:a16="http://schemas.microsoft.com/office/drawing/2014/main" id="{E994DE1F-93BC-A2A7-C463-F510C8896324}"/>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9;p53">
                <a:extLst>
                  <a:ext uri="{FF2B5EF4-FFF2-40B4-BE49-F238E27FC236}">
                    <a16:creationId xmlns:a16="http://schemas.microsoft.com/office/drawing/2014/main" id="{170C517C-1AC1-ECCE-3BA2-1A5F762C10BF}"/>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50;p53">
                <a:extLst>
                  <a:ext uri="{FF2B5EF4-FFF2-40B4-BE49-F238E27FC236}">
                    <a16:creationId xmlns:a16="http://schemas.microsoft.com/office/drawing/2014/main" id="{9E623578-5F5B-C49E-FCF3-78013E399D61}"/>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51;p53">
                <a:extLst>
                  <a:ext uri="{FF2B5EF4-FFF2-40B4-BE49-F238E27FC236}">
                    <a16:creationId xmlns:a16="http://schemas.microsoft.com/office/drawing/2014/main" id="{ABAD9E8B-874C-9AC5-8446-1E309682B689}"/>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52;p53">
                <a:extLst>
                  <a:ext uri="{FF2B5EF4-FFF2-40B4-BE49-F238E27FC236}">
                    <a16:creationId xmlns:a16="http://schemas.microsoft.com/office/drawing/2014/main" id="{2AF04BD6-A338-7210-4E8B-A80B64806DB4}"/>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53;p53">
                <a:extLst>
                  <a:ext uri="{FF2B5EF4-FFF2-40B4-BE49-F238E27FC236}">
                    <a16:creationId xmlns:a16="http://schemas.microsoft.com/office/drawing/2014/main" id="{10D93EBE-A872-03A8-2EA7-ACEB98CE064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54;p53">
                <a:extLst>
                  <a:ext uri="{FF2B5EF4-FFF2-40B4-BE49-F238E27FC236}">
                    <a16:creationId xmlns:a16="http://schemas.microsoft.com/office/drawing/2014/main" id="{E5533A98-4D46-A986-7FDB-F149C99FAD52}"/>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55;p53">
                <a:extLst>
                  <a:ext uri="{FF2B5EF4-FFF2-40B4-BE49-F238E27FC236}">
                    <a16:creationId xmlns:a16="http://schemas.microsoft.com/office/drawing/2014/main" id="{FB8F7327-A76B-D428-8AA4-5687B585EB60}"/>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56;p53">
                <a:extLst>
                  <a:ext uri="{FF2B5EF4-FFF2-40B4-BE49-F238E27FC236}">
                    <a16:creationId xmlns:a16="http://schemas.microsoft.com/office/drawing/2014/main" id="{8E3364C3-C2CC-E9B2-CB2F-C9167E82A3C3}"/>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57;p53">
                <a:extLst>
                  <a:ext uri="{FF2B5EF4-FFF2-40B4-BE49-F238E27FC236}">
                    <a16:creationId xmlns:a16="http://schemas.microsoft.com/office/drawing/2014/main" id="{DA168ABD-308B-1B2F-A54A-94296B17546E}"/>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58;p53">
                <a:extLst>
                  <a:ext uri="{FF2B5EF4-FFF2-40B4-BE49-F238E27FC236}">
                    <a16:creationId xmlns:a16="http://schemas.microsoft.com/office/drawing/2014/main" id="{D543654B-4160-94C5-C044-6EDE28B8BB87}"/>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59;p53">
                <a:extLst>
                  <a:ext uri="{FF2B5EF4-FFF2-40B4-BE49-F238E27FC236}">
                    <a16:creationId xmlns:a16="http://schemas.microsoft.com/office/drawing/2014/main" id="{9E9D3246-D06C-596A-B4AA-22F17B6E8DBB}"/>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60;p53">
                <a:extLst>
                  <a:ext uri="{FF2B5EF4-FFF2-40B4-BE49-F238E27FC236}">
                    <a16:creationId xmlns:a16="http://schemas.microsoft.com/office/drawing/2014/main" id="{8B6212EE-8693-89B2-0341-B9F6B5A5305E}"/>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61;p53">
                <a:extLst>
                  <a:ext uri="{FF2B5EF4-FFF2-40B4-BE49-F238E27FC236}">
                    <a16:creationId xmlns:a16="http://schemas.microsoft.com/office/drawing/2014/main" id="{87385E15-F32C-DD91-7F7B-F2B1CA573355}"/>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2;p53">
                <a:extLst>
                  <a:ext uri="{FF2B5EF4-FFF2-40B4-BE49-F238E27FC236}">
                    <a16:creationId xmlns:a16="http://schemas.microsoft.com/office/drawing/2014/main" id="{72874029-55C2-54A4-8C8F-C3AD9042ECC2}"/>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3;p53">
                <a:extLst>
                  <a:ext uri="{FF2B5EF4-FFF2-40B4-BE49-F238E27FC236}">
                    <a16:creationId xmlns:a16="http://schemas.microsoft.com/office/drawing/2014/main" id="{163B9627-5C21-5802-8225-D0D2F51CA148}"/>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64;p53">
                <a:extLst>
                  <a:ext uri="{FF2B5EF4-FFF2-40B4-BE49-F238E27FC236}">
                    <a16:creationId xmlns:a16="http://schemas.microsoft.com/office/drawing/2014/main" id="{C807EE1B-97BB-AB8A-D623-3CB87BD6EFFE}"/>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65;p53">
                <a:extLst>
                  <a:ext uri="{FF2B5EF4-FFF2-40B4-BE49-F238E27FC236}">
                    <a16:creationId xmlns:a16="http://schemas.microsoft.com/office/drawing/2014/main" id="{1D0E118A-534B-450E-15E7-F107E9B71CB1}"/>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66;p53">
                <a:extLst>
                  <a:ext uri="{FF2B5EF4-FFF2-40B4-BE49-F238E27FC236}">
                    <a16:creationId xmlns:a16="http://schemas.microsoft.com/office/drawing/2014/main" id="{D0F2D780-EFF6-5302-CBD4-8C065415EB95}"/>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67;p53">
                <a:extLst>
                  <a:ext uri="{FF2B5EF4-FFF2-40B4-BE49-F238E27FC236}">
                    <a16:creationId xmlns:a16="http://schemas.microsoft.com/office/drawing/2014/main" id="{CACF88DD-F8D9-5F9B-A885-C9A6668DFC84}"/>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68;p53">
                <a:extLst>
                  <a:ext uri="{FF2B5EF4-FFF2-40B4-BE49-F238E27FC236}">
                    <a16:creationId xmlns:a16="http://schemas.microsoft.com/office/drawing/2014/main" id="{E76CC5F8-75A5-A8D7-D7E8-B53CD1249AD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69;p53">
                <a:extLst>
                  <a:ext uri="{FF2B5EF4-FFF2-40B4-BE49-F238E27FC236}">
                    <a16:creationId xmlns:a16="http://schemas.microsoft.com/office/drawing/2014/main" id="{DF62CC28-DCFB-2BCE-750B-81B7864374B4}"/>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70;p53">
                <a:extLst>
                  <a:ext uri="{FF2B5EF4-FFF2-40B4-BE49-F238E27FC236}">
                    <a16:creationId xmlns:a16="http://schemas.microsoft.com/office/drawing/2014/main" id="{68C6E033-E9D5-B14A-B250-1A46EDE32C14}"/>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71;p53">
                <a:extLst>
                  <a:ext uri="{FF2B5EF4-FFF2-40B4-BE49-F238E27FC236}">
                    <a16:creationId xmlns:a16="http://schemas.microsoft.com/office/drawing/2014/main" id="{F747431D-AFEB-6F8B-2DB6-A8670A7AA962}"/>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72;p53">
                <a:extLst>
                  <a:ext uri="{FF2B5EF4-FFF2-40B4-BE49-F238E27FC236}">
                    <a16:creationId xmlns:a16="http://schemas.microsoft.com/office/drawing/2014/main" id="{733B2FA4-F5EE-0E22-A9ED-D5668689811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73;p53">
                <a:extLst>
                  <a:ext uri="{FF2B5EF4-FFF2-40B4-BE49-F238E27FC236}">
                    <a16:creationId xmlns:a16="http://schemas.microsoft.com/office/drawing/2014/main" id="{59E553D1-9116-6B47-0FC4-266B5D2AFAD2}"/>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74;p53">
                <a:extLst>
                  <a:ext uri="{FF2B5EF4-FFF2-40B4-BE49-F238E27FC236}">
                    <a16:creationId xmlns:a16="http://schemas.microsoft.com/office/drawing/2014/main" id="{0C64CB27-C68E-D40A-4813-93B9109E8E5C}"/>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75;p53">
                <a:extLst>
                  <a:ext uri="{FF2B5EF4-FFF2-40B4-BE49-F238E27FC236}">
                    <a16:creationId xmlns:a16="http://schemas.microsoft.com/office/drawing/2014/main" id="{39336138-12D1-5B01-BE05-EB37AE1969E1}"/>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76;p53">
                <a:extLst>
                  <a:ext uri="{FF2B5EF4-FFF2-40B4-BE49-F238E27FC236}">
                    <a16:creationId xmlns:a16="http://schemas.microsoft.com/office/drawing/2014/main" id="{BEAFF6A9-6773-794B-3490-22CCF2102BBC}"/>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77;p53">
                <a:extLst>
                  <a:ext uri="{FF2B5EF4-FFF2-40B4-BE49-F238E27FC236}">
                    <a16:creationId xmlns:a16="http://schemas.microsoft.com/office/drawing/2014/main" id="{602B3180-B2B2-55BA-284E-CF3BE38D5AEE}"/>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78;p53">
                <a:extLst>
                  <a:ext uri="{FF2B5EF4-FFF2-40B4-BE49-F238E27FC236}">
                    <a16:creationId xmlns:a16="http://schemas.microsoft.com/office/drawing/2014/main" id="{BBA2809F-775B-CA1C-F142-B9FED4017565}"/>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79;p53">
                <a:extLst>
                  <a:ext uri="{FF2B5EF4-FFF2-40B4-BE49-F238E27FC236}">
                    <a16:creationId xmlns:a16="http://schemas.microsoft.com/office/drawing/2014/main" id="{33B92C06-A2EA-D3DA-C0FA-F9B972DFB6DB}"/>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80;p53">
                <a:extLst>
                  <a:ext uri="{FF2B5EF4-FFF2-40B4-BE49-F238E27FC236}">
                    <a16:creationId xmlns:a16="http://schemas.microsoft.com/office/drawing/2014/main" id="{BB2D7408-0152-ED81-91B8-30779BEC2276}"/>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1;p53">
                <a:extLst>
                  <a:ext uri="{FF2B5EF4-FFF2-40B4-BE49-F238E27FC236}">
                    <a16:creationId xmlns:a16="http://schemas.microsoft.com/office/drawing/2014/main" id="{84595DC9-6561-A4A5-E28C-273F1DDCED10}"/>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82;p53">
                <a:extLst>
                  <a:ext uri="{FF2B5EF4-FFF2-40B4-BE49-F238E27FC236}">
                    <a16:creationId xmlns:a16="http://schemas.microsoft.com/office/drawing/2014/main" id="{35D210EE-9DB2-2DB6-577F-386A6A4A6612}"/>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83;p53">
                <a:extLst>
                  <a:ext uri="{FF2B5EF4-FFF2-40B4-BE49-F238E27FC236}">
                    <a16:creationId xmlns:a16="http://schemas.microsoft.com/office/drawing/2014/main" id="{DBA061F0-C5B0-BA65-4F3D-71CA07C10815}"/>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84;p53">
                <a:extLst>
                  <a:ext uri="{FF2B5EF4-FFF2-40B4-BE49-F238E27FC236}">
                    <a16:creationId xmlns:a16="http://schemas.microsoft.com/office/drawing/2014/main" id="{FD7B6485-7A71-9344-F8E4-6BC8A59423C2}"/>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5;p53">
                <a:extLst>
                  <a:ext uri="{FF2B5EF4-FFF2-40B4-BE49-F238E27FC236}">
                    <a16:creationId xmlns:a16="http://schemas.microsoft.com/office/drawing/2014/main" id="{333BB39D-2330-667B-73E2-248FB1D78A67}"/>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6;p53">
                <a:extLst>
                  <a:ext uri="{FF2B5EF4-FFF2-40B4-BE49-F238E27FC236}">
                    <a16:creationId xmlns:a16="http://schemas.microsoft.com/office/drawing/2014/main" id="{3DC833AD-E252-3BDF-A86F-4E2C27EBFABE}"/>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7;p53">
                <a:extLst>
                  <a:ext uri="{FF2B5EF4-FFF2-40B4-BE49-F238E27FC236}">
                    <a16:creationId xmlns:a16="http://schemas.microsoft.com/office/drawing/2014/main" id="{E168B900-48BE-EC7B-AA12-384182806593}"/>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88;p53">
                <a:extLst>
                  <a:ext uri="{FF2B5EF4-FFF2-40B4-BE49-F238E27FC236}">
                    <a16:creationId xmlns:a16="http://schemas.microsoft.com/office/drawing/2014/main" id="{54E3EDB5-4517-3879-50F3-8C146C8D52F6}"/>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89;p53">
                <a:extLst>
                  <a:ext uri="{FF2B5EF4-FFF2-40B4-BE49-F238E27FC236}">
                    <a16:creationId xmlns:a16="http://schemas.microsoft.com/office/drawing/2014/main" id="{6247DC07-1566-B1DC-2180-37B824EC7B7A}"/>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0;p53">
                <a:extLst>
                  <a:ext uri="{FF2B5EF4-FFF2-40B4-BE49-F238E27FC236}">
                    <a16:creationId xmlns:a16="http://schemas.microsoft.com/office/drawing/2014/main" id="{7D0881DA-9F27-BA8C-458A-01325F6A689D}"/>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1;p53">
                <a:extLst>
                  <a:ext uri="{FF2B5EF4-FFF2-40B4-BE49-F238E27FC236}">
                    <a16:creationId xmlns:a16="http://schemas.microsoft.com/office/drawing/2014/main" id="{3F125514-5E4B-2CBA-BD46-C4BD611AB350}"/>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92;p53">
                <a:extLst>
                  <a:ext uri="{FF2B5EF4-FFF2-40B4-BE49-F238E27FC236}">
                    <a16:creationId xmlns:a16="http://schemas.microsoft.com/office/drawing/2014/main" id="{B057A492-97FE-351F-F745-26D318843091}"/>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93;p53">
                <a:extLst>
                  <a:ext uri="{FF2B5EF4-FFF2-40B4-BE49-F238E27FC236}">
                    <a16:creationId xmlns:a16="http://schemas.microsoft.com/office/drawing/2014/main" id="{68091B27-4864-C51E-B27E-84784F4FB1D8}"/>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94;p53">
                <a:extLst>
                  <a:ext uri="{FF2B5EF4-FFF2-40B4-BE49-F238E27FC236}">
                    <a16:creationId xmlns:a16="http://schemas.microsoft.com/office/drawing/2014/main" id="{0913720D-0996-0D65-C119-197B7B60FF07}"/>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95;p53">
                <a:extLst>
                  <a:ext uri="{FF2B5EF4-FFF2-40B4-BE49-F238E27FC236}">
                    <a16:creationId xmlns:a16="http://schemas.microsoft.com/office/drawing/2014/main" id="{C15B412C-F73F-296C-C591-50EE928208A3}"/>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96;p53">
                <a:extLst>
                  <a:ext uri="{FF2B5EF4-FFF2-40B4-BE49-F238E27FC236}">
                    <a16:creationId xmlns:a16="http://schemas.microsoft.com/office/drawing/2014/main" id="{E81C97F1-38DB-5074-25EB-123AF9758671}"/>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97;p53">
                <a:extLst>
                  <a:ext uri="{FF2B5EF4-FFF2-40B4-BE49-F238E27FC236}">
                    <a16:creationId xmlns:a16="http://schemas.microsoft.com/office/drawing/2014/main" id="{85F8DB12-DED6-95FB-B982-97418B6D503B}"/>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98;p53">
                <a:extLst>
                  <a:ext uri="{FF2B5EF4-FFF2-40B4-BE49-F238E27FC236}">
                    <a16:creationId xmlns:a16="http://schemas.microsoft.com/office/drawing/2014/main" id="{E68BD100-0B67-B1D0-D6F2-74C4154F2C47}"/>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99;p53">
                <a:extLst>
                  <a:ext uri="{FF2B5EF4-FFF2-40B4-BE49-F238E27FC236}">
                    <a16:creationId xmlns:a16="http://schemas.microsoft.com/office/drawing/2014/main" id="{8B4F7B1E-A2C3-6DCA-3FCF-578985B48D0C}"/>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00;p53">
                <a:extLst>
                  <a:ext uri="{FF2B5EF4-FFF2-40B4-BE49-F238E27FC236}">
                    <a16:creationId xmlns:a16="http://schemas.microsoft.com/office/drawing/2014/main" id="{847767B9-220E-D58E-BACE-C2ABE2F923D8}"/>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01;p53">
                <a:extLst>
                  <a:ext uri="{FF2B5EF4-FFF2-40B4-BE49-F238E27FC236}">
                    <a16:creationId xmlns:a16="http://schemas.microsoft.com/office/drawing/2014/main" id="{44C20BDE-7FA2-EB8A-C69C-C2FAB310F3F1}"/>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02;p53">
                <a:extLst>
                  <a:ext uri="{FF2B5EF4-FFF2-40B4-BE49-F238E27FC236}">
                    <a16:creationId xmlns:a16="http://schemas.microsoft.com/office/drawing/2014/main" id="{5BD7316A-6457-8877-A3D3-9BF3049D3436}"/>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03;p53">
                <a:extLst>
                  <a:ext uri="{FF2B5EF4-FFF2-40B4-BE49-F238E27FC236}">
                    <a16:creationId xmlns:a16="http://schemas.microsoft.com/office/drawing/2014/main" id="{6642078C-83D7-0D01-5CC2-290D970F5664}"/>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04;p53">
                <a:extLst>
                  <a:ext uri="{FF2B5EF4-FFF2-40B4-BE49-F238E27FC236}">
                    <a16:creationId xmlns:a16="http://schemas.microsoft.com/office/drawing/2014/main" id="{A714229D-2CC0-8149-273C-50CD8A855FDA}"/>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05;p53">
                <a:extLst>
                  <a:ext uri="{FF2B5EF4-FFF2-40B4-BE49-F238E27FC236}">
                    <a16:creationId xmlns:a16="http://schemas.microsoft.com/office/drawing/2014/main" id="{E32F656F-92A4-1B43-D4D2-AE0B1AB3C0E4}"/>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06;p53">
                <a:extLst>
                  <a:ext uri="{FF2B5EF4-FFF2-40B4-BE49-F238E27FC236}">
                    <a16:creationId xmlns:a16="http://schemas.microsoft.com/office/drawing/2014/main" id="{6A81A327-B6E4-C69C-6DC1-19EF9FA350C1}"/>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07;p53">
                <a:extLst>
                  <a:ext uri="{FF2B5EF4-FFF2-40B4-BE49-F238E27FC236}">
                    <a16:creationId xmlns:a16="http://schemas.microsoft.com/office/drawing/2014/main" id="{32C5BC7F-343E-F5E4-7974-B03AFDFB6734}"/>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08;p53">
                <a:extLst>
                  <a:ext uri="{FF2B5EF4-FFF2-40B4-BE49-F238E27FC236}">
                    <a16:creationId xmlns:a16="http://schemas.microsoft.com/office/drawing/2014/main" id="{8CEDA17D-DD20-867F-889E-41E6A342539E}"/>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09;p53">
                <a:extLst>
                  <a:ext uri="{FF2B5EF4-FFF2-40B4-BE49-F238E27FC236}">
                    <a16:creationId xmlns:a16="http://schemas.microsoft.com/office/drawing/2014/main" id="{BCB4C239-6B9F-3A6E-B011-EE9DF5AF62A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10;p53">
                <a:extLst>
                  <a:ext uri="{FF2B5EF4-FFF2-40B4-BE49-F238E27FC236}">
                    <a16:creationId xmlns:a16="http://schemas.microsoft.com/office/drawing/2014/main" id="{F3A95205-D303-E17E-70F5-5F32E2745D88}"/>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11;p53">
                <a:extLst>
                  <a:ext uri="{FF2B5EF4-FFF2-40B4-BE49-F238E27FC236}">
                    <a16:creationId xmlns:a16="http://schemas.microsoft.com/office/drawing/2014/main" id="{A5C7C81D-3A96-9EBE-7679-9DFD5682DA13}"/>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12;p53">
                <a:extLst>
                  <a:ext uri="{FF2B5EF4-FFF2-40B4-BE49-F238E27FC236}">
                    <a16:creationId xmlns:a16="http://schemas.microsoft.com/office/drawing/2014/main" id="{8DE48A3D-A044-3F95-A750-49D46EAF4806}"/>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13;p53">
                <a:extLst>
                  <a:ext uri="{FF2B5EF4-FFF2-40B4-BE49-F238E27FC236}">
                    <a16:creationId xmlns:a16="http://schemas.microsoft.com/office/drawing/2014/main" id="{8C1DA50D-9052-C240-C619-9BE5D86C1D46}"/>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14;p53">
                <a:extLst>
                  <a:ext uri="{FF2B5EF4-FFF2-40B4-BE49-F238E27FC236}">
                    <a16:creationId xmlns:a16="http://schemas.microsoft.com/office/drawing/2014/main" id="{3858CAA8-3881-02B4-3796-8122DD175A98}"/>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15;p53">
                <a:extLst>
                  <a:ext uri="{FF2B5EF4-FFF2-40B4-BE49-F238E27FC236}">
                    <a16:creationId xmlns:a16="http://schemas.microsoft.com/office/drawing/2014/main" id="{BC81C303-6C38-8C15-D8CA-85D264C38956}"/>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16;p53">
                <a:extLst>
                  <a:ext uri="{FF2B5EF4-FFF2-40B4-BE49-F238E27FC236}">
                    <a16:creationId xmlns:a16="http://schemas.microsoft.com/office/drawing/2014/main" id="{87BE9721-C3D6-6E39-3DFA-DB081530D384}"/>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17;p53">
                <a:extLst>
                  <a:ext uri="{FF2B5EF4-FFF2-40B4-BE49-F238E27FC236}">
                    <a16:creationId xmlns:a16="http://schemas.microsoft.com/office/drawing/2014/main" id="{E4448BF9-BF52-FFA9-EC53-328ED299F4B7}"/>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18;p53">
                <a:extLst>
                  <a:ext uri="{FF2B5EF4-FFF2-40B4-BE49-F238E27FC236}">
                    <a16:creationId xmlns:a16="http://schemas.microsoft.com/office/drawing/2014/main" id="{E8ABDDA0-1C19-937F-1E26-595BC9FE4A83}"/>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19;p53">
                <a:extLst>
                  <a:ext uri="{FF2B5EF4-FFF2-40B4-BE49-F238E27FC236}">
                    <a16:creationId xmlns:a16="http://schemas.microsoft.com/office/drawing/2014/main" id="{E640AE31-194B-2B76-BCDD-3FEA8E778D3E}"/>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20;p53">
                <a:extLst>
                  <a:ext uri="{FF2B5EF4-FFF2-40B4-BE49-F238E27FC236}">
                    <a16:creationId xmlns:a16="http://schemas.microsoft.com/office/drawing/2014/main" id="{C9ADFEBE-837E-52BB-F84E-481D5BE40585}"/>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21;p53">
                <a:extLst>
                  <a:ext uri="{FF2B5EF4-FFF2-40B4-BE49-F238E27FC236}">
                    <a16:creationId xmlns:a16="http://schemas.microsoft.com/office/drawing/2014/main" id="{B055F57E-2218-BF8A-A36A-CA3ADBD6E80F}"/>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22;p53">
                <a:extLst>
                  <a:ext uri="{FF2B5EF4-FFF2-40B4-BE49-F238E27FC236}">
                    <a16:creationId xmlns:a16="http://schemas.microsoft.com/office/drawing/2014/main" id="{354C5633-F136-001F-1FA7-CA1086357AD9}"/>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23;p53">
                <a:extLst>
                  <a:ext uri="{FF2B5EF4-FFF2-40B4-BE49-F238E27FC236}">
                    <a16:creationId xmlns:a16="http://schemas.microsoft.com/office/drawing/2014/main" id="{CF647369-9E45-7A3B-150C-096A250FE80D}"/>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24;p53">
                <a:extLst>
                  <a:ext uri="{FF2B5EF4-FFF2-40B4-BE49-F238E27FC236}">
                    <a16:creationId xmlns:a16="http://schemas.microsoft.com/office/drawing/2014/main" id="{811BF687-3915-3595-165B-BA315D134FFA}"/>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25;p53">
                <a:extLst>
                  <a:ext uri="{FF2B5EF4-FFF2-40B4-BE49-F238E27FC236}">
                    <a16:creationId xmlns:a16="http://schemas.microsoft.com/office/drawing/2014/main" id="{967BA7D2-6F9E-AAF1-DE9E-AB8585779D0C}"/>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26;p53">
                <a:extLst>
                  <a:ext uri="{FF2B5EF4-FFF2-40B4-BE49-F238E27FC236}">
                    <a16:creationId xmlns:a16="http://schemas.microsoft.com/office/drawing/2014/main" id="{EAEAB7AE-4D45-935C-DC44-9FF50D24CF0F}"/>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27;p53">
                <a:extLst>
                  <a:ext uri="{FF2B5EF4-FFF2-40B4-BE49-F238E27FC236}">
                    <a16:creationId xmlns:a16="http://schemas.microsoft.com/office/drawing/2014/main" id="{EE00E8D6-C662-0952-A2BC-0A5C625FCB8E}"/>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28;p53">
                <a:extLst>
                  <a:ext uri="{FF2B5EF4-FFF2-40B4-BE49-F238E27FC236}">
                    <a16:creationId xmlns:a16="http://schemas.microsoft.com/office/drawing/2014/main" id="{8C13DDD7-B8DE-B36B-117C-04D6DEEF9AC5}"/>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29;p53">
                <a:extLst>
                  <a:ext uri="{FF2B5EF4-FFF2-40B4-BE49-F238E27FC236}">
                    <a16:creationId xmlns:a16="http://schemas.microsoft.com/office/drawing/2014/main" id="{46C7386F-0794-BB01-0950-05693AF91454}"/>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30;p53">
                <a:extLst>
                  <a:ext uri="{FF2B5EF4-FFF2-40B4-BE49-F238E27FC236}">
                    <a16:creationId xmlns:a16="http://schemas.microsoft.com/office/drawing/2014/main" id="{BD83A69C-66DA-2813-7289-8627CB64A8FD}"/>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31;p53">
                <a:extLst>
                  <a:ext uri="{FF2B5EF4-FFF2-40B4-BE49-F238E27FC236}">
                    <a16:creationId xmlns:a16="http://schemas.microsoft.com/office/drawing/2014/main" id="{AAD5739D-8957-D588-24FB-7399AB7AD0F4}"/>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32;p53">
                <a:extLst>
                  <a:ext uri="{FF2B5EF4-FFF2-40B4-BE49-F238E27FC236}">
                    <a16:creationId xmlns:a16="http://schemas.microsoft.com/office/drawing/2014/main" id="{ABDB7B42-331B-2CF8-A53F-CFEA983956FD}"/>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33;p53">
                <a:extLst>
                  <a:ext uri="{FF2B5EF4-FFF2-40B4-BE49-F238E27FC236}">
                    <a16:creationId xmlns:a16="http://schemas.microsoft.com/office/drawing/2014/main" id="{72EECCBF-3E49-4629-B151-3B065E9056EB}"/>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34;p53">
                <a:extLst>
                  <a:ext uri="{FF2B5EF4-FFF2-40B4-BE49-F238E27FC236}">
                    <a16:creationId xmlns:a16="http://schemas.microsoft.com/office/drawing/2014/main" id="{5FCAE35E-023C-D16E-CA9E-2845746EB28D}"/>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35;p53">
                <a:extLst>
                  <a:ext uri="{FF2B5EF4-FFF2-40B4-BE49-F238E27FC236}">
                    <a16:creationId xmlns:a16="http://schemas.microsoft.com/office/drawing/2014/main" id="{4649A2EC-0D33-9C30-760F-9B9E0231A0AC}"/>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36;p53">
                <a:extLst>
                  <a:ext uri="{FF2B5EF4-FFF2-40B4-BE49-F238E27FC236}">
                    <a16:creationId xmlns:a16="http://schemas.microsoft.com/office/drawing/2014/main" id="{DB76EC98-BFF1-786D-CFE2-43E4062A5013}"/>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37;p53">
                <a:extLst>
                  <a:ext uri="{FF2B5EF4-FFF2-40B4-BE49-F238E27FC236}">
                    <a16:creationId xmlns:a16="http://schemas.microsoft.com/office/drawing/2014/main" id="{9C5387CD-4206-B482-BC19-968B0543CB04}"/>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38;p53">
                <a:extLst>
                  <a:ext uri="{FF2B5EF4-FFF2-40B4-BE49-F238E27FC236}">
                    <a16:creationId xmlns:a16="http://schemas.microsoft.com/office/drawing/2014/main" id="{3651A081-F3A7-B6F4-D357-6B5E7D96DFF8}"/>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39;p53">
                <a:extLst>
                  <a:ext uri="{FF2B5EF4-FFF2-40B4-BE49-F238E27FC236}">
                    <a16:creationId xmlns:a16="http://schemas.microsoft.com/office/drawing/2014/main" id="{5A62189A-6044-BDF0-C147-684E4F7D74FC}"/>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40;p53">
                <a:extLst>
                  <a:ext uri="{FF2B5EF4-FFF2-40B4-BE49-F238E27FC236}">
                    <a16:creationId xmlns:a16="http://schemas.microsoft.com/office/drawing/2014/main" id="{477B5CC5-47A8-0C64-6040-F0B9B1E0092C}"/>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41;p53">
                <a:extLst>
                  <a:ext uri="{FF2B5EF4-FFF2-40B4-BE49-F238E27FC236}">
                    <a16:creationId xmlns:a16="http://schemas.microsoft.com/office/drawing/2014/main" id="{83C9CC02-CC2B-9B35-94B2-2D0190DE495A}"/>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42;p53">
                <a:extLst>
                  <a:ext uri="{FF2B5EF4-FFF2-40B4-BE49-F238E27FC236}">
                    <a16:creationId xmlns:a16="http://schemas.microsoft.com/office/drawing/2014/main" id="{882F8E89-CB81-7B15-B719-F4A537B9E455}"/>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43;p53">
                <a:extLst>
                  <a:ext uri="{FF2B5EF4-FFF2-40B4-BE49-F238E27FC236}">
                    <a16:creationId xmlns:a16="http://schemas.microsoft.com/office/drawing/2014/main" id="{13825D35-A968-2F61-8CB5-E5D7935F55C1}"/>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44;p53">
                <a:extLst>
                  <a:ext uri="{FF2B5EF4-FFF2-40B4-BE49-F238E27FC236}">
                    <a16:creationId xmlns:a16="http://schemas.microsoft.com/office/drawing/2014/main" id="{E760B5FC-CF38-02EB-E40D-DF4F334EA95C}"/>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45;p53">
                <a:extLst>
                  <a:ext uri="{FF2B5EF4-FFF2-40B4-BE49-F238E27FC236}">
                    <a16:creationId xmlns:a16="http://schemas.microsoft.com/office/drawing/2014/main" id="{C08CEBD0-4854-AC64-3A2C-B3F72B63DEFA}"/>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46;p53">
                <a:extLst>
                  <a:ext uri="{FF2B5EF4-FFF2-40B4-BE49-F238E27FC236}">
                    <a16:creationId xmlns:a16="http://schemas.microsoft.com/office/drawing/2014/main" id="{F5C73ADD-FB2A-48AA-6D31-722AF190FB88}"/>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47;p53">
                <a:extLst>
                  <a:ext uri="{FF2B5EF4-FFF2-40B4-BE49-F238E27FC236}">
                    <a16:creationId xmlns:a16="http://schemas.microsoft.com/office/drawing/2014/main" id="{D1CAB227-B3CC-4D97-EC03-397660DA156A}"/>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48;p53">
                <a:extLst>
                  <a:ext uri="{FF2B5EF4-FFF2-40B4-BE49-F238E27FC236}">
                    <a16:creationId xmlns:a16="http://schemas.microsoft.com/office/drawing/2014/main" id="{D7ECE27F-2BC3-9E59-79A1-21B1DD675BAE}"/>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49;p53">
                <a:extLst>
                  <a:ext uri="{FF2B5EF4-FFF2-40B4-BE49-F238E27FC236}">
                    <a16:creationId xmlns:a16="http://schemas.microsoft.com/office/drawing/2014/main" id="{CA7C0D6F-4349-C852-A60B-83D07D2BA2BA}"/>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50;p53">
                <a:extLst>
                  <a:ext uri="{FF2B5EF4-FFF2-40B4-BE49-F238E27FC236}">
                    <a16:creationId xmlns:a16="http://schemas.microsoft.com/office/drawing/2014/main" id="{41D987CB-1C7B-7AEF-253A-655EEFB81531}"/>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51;p53">
                <a:extLst>
                  <a:ext uri="{FF2B5EF4-FFF2-40B4-BE49-F238E27FC236}">
                    <a16:creationId xmlns:a16="http://schemas.microsoft.com/office/drawing/2014/main" id="{F6162E9D-8FBB-4777-8404-252B55BC3DCC}"/>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52;p53">
                <a:extLst>
                  <a:ext uri="{FF2B5EF4-FFF2-40B4-BE49-F238E27FC236}">
                    <a16:creationId xmlns:a16="http://schemas.microsoft.com/office/drawing/2014/main" id="{2C0F38CD-046F-F6C9-00A0-09AA5BC553B2}"/>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53;p53">
                <a:extLst>
                  <a:ext uri="{FF2B5EF4-FFF2-40B4-BE49-F238E27FC236}">
                    <a16:creationId xmlns:a16="http://schemas.microsoft.com/office/drawing/2014/main" id="{BB40673A-0113-2E94-CE1F-1396D14542A9}"/>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54;p53">
                <a:extLst>
                  <a:ext uri="{FF2B5EF4-FFF2-40B4-BE49-F238E27FC236}">
                    <a16:creationId xmlns:a16="http://schemas.microsoft.com/office/drawing/2014/main" id="{611B45FE-3EC7-D499-A7D6-C9C9134EE1E1}"/>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55;p53">
                <a:extLst>
                  <a:ext uri="{FF2B5EF4-FFF2-40B4-BE49-F238E27FC236}">
                    <a16:creationId xmlns:a16="http://schemas.microsoft.com/office/drawing/2014/main" id="{38DB3DAC-D2B7-1089-F3D8-6908025041DD}"/>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56;p53">
                <a:extLst>
                  <a:ext uri="{FF2B5EF4-FFF2-40B4-BE49-F238E27FC236}">
                    <a16:creationId xmlns:a16="http://schemas.microsoft.com/office/drawing/2014/main" id="{EAC98A3D-BACC-44FE-07E5-99B37CD85342}"/>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57;p53">
                <a:extLst>
                  <a:ext uri="{FF2B5EF4-FFF2-40B4-BE49-F238E27FC236}">
                    <a16:creationId xmlns:a16="http://schemas.microsoft.com/office/drawing/2014/main" id="{13826B33-4B87-9EE2-3A86-04A4F7B7B0C0}"/>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58;p53">
                <a:extLst>
                  <a:ext uri="{FF2B5EF4-FFF2-40B4-BE49-F238E27FC236}">
                    <a16:creationId xmlns:a16="http://schemas.microsoft.com/office/drawing/2014/main" id="{68CBA013-6A93-7391-DD17-8D7D573F6D8E}"/>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59;p53">
                <a:extLst>
                  <a:ext uri="{FF2B5EF4-FFF2-40B4-BE49-F238E27FC236}">
                    <a16:creationId xmlns:a16="http://schemas.microsoft.com/office/drawing/2014/main" id="{A732470A-F4A4-23B6-5A06-6893ED2C3867}"/>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60;p53">
                <a:extLst>
                  <a:ext uri="{FF2B5EF4-FFF2-40B4-BE49-F238E27FC236}">
                    <a16:creationId xmlns:a16="http://schemas.microsoft.com/office/drawing/2014/main" id="{B1FB9144-033D-7F94-AA98-1568E49A72B3}"/>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61;p53">
                <a:extLst>
                  <a:ext uri="{FF2B5EF4-FFF2-40B4-BE49-F238E27FC236}">
                    <a16:creationId xmlns:a16="http://schemas.microsoft.com/office/drawing/2014/main" id="{269FB982-FEED-301F-9F5D-A011BF2D9DAD}"/>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62;p53">
                <a:extLst>
                  <a:ext uri="{FF2B5EF4-FFF2-40B4-BE49-F238E27FC236}">
                    <a16:creationId xmlns:a16="http://schemas.microsoft.com/office/drawing/2014/main" id="{1151B375-2853-934F-350E-9FFD60100F35}"/>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63;p53">
                <a:extLst>
                  <a:ext uri="{FF2B5EF4-FFF2-40B4-BE49-F238E27FC236}">
                    <a16:creationId xmlns:a16="http://schemas.microsoft.com/office/drawing/2014/main" id="{EC350848-3616-22B9-ADAC-8FEF0E13219F}"/>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64;p53">
                <a:extLst>
                  <a:ext uri="{FF2B5EF4-FFF2-40B4-BE49-F238E27FC236}">
                    <a16:creationId xmlns:a16="http://schemas.microsoft.com/office/drawing/2014/main" id="{514CF0F7-8F96-1996-026F-4868A8A82675}"/>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65;p53">
                <a:extLst>
                  <a:ext uri="{FF2B5EF4-FFF2-40B4-BE49-F238E27FC236}">
                    <a16:creationId xmlns:a16="http://schemas.microsoft.com/office/drawing/2014/main" id="{7B550A5B-CAE0-AE9C-E786-2FF1B5F6E4F5}"/>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66;p53">
                <a:extLst>
                  <a:ext uri="{FF2B5EF4-FFF2-40B4-BE49-F238E27FC236}">
                    <a16:creationId xmlns:a16="http://schemas.microsoft.com/office/drawing/2014/main" id="{087A2FF4-5561-5353-A172-A0ED8979B618}"/>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67;p53">
                <a:extLst>
                  <a:ext uri="{FF2B5EF4-FFF2-40B4-BE49-F238E27FC236}">
                    <a16:creationId xmlns:a16="http://schemas.microsoft.com/office/drawing/2014/main" id="{417B9324-324E-4C72-E17A-A3EFAF641AF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68;p53">
                <a:extLst>
                  <a:ext uri="{FF2B5EF4-FFF2-40B4-BE49-F238E27FC236}">
                    <a16:creationId xmlns:a16="http://schemas.microsoft.com/office/drawing/2014/main" id="{FE64488E-715F-46A0-108A-28AFAE729583}"/>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69;p53">
                <a:extLst>
                  <a:ext uri="{FF2B5EF4-FFF2-40B4-BE49-F238E27FC236}">
                    <a16:creationId xmlns:a16="http://schemas.microsoft.com/office/drawing/2014/main" id="{D2E2F684-B189-7ACE-62BF-FC33EA463D91}"/>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70;p53">
                <a:extLst>
                  <a:ext uri="{FF2B5EF4-FFF2-40B4-BE49-F238E27FC236}">
                    <a16:creationId xmlns:a16="http://schemas.microsoft.com/office/drawing/2014/main" id="{A4D95FAC-6ACF-EB97-6DBA-BD797944240D}"/>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71;p53">
                <a:extLst>
                  <a:ext uri="{FF2B5EF4-FFF2-40B4-BE49-F238E27FC236}">
                    <a16:creationId xmlns:a16="http://schemas.microsoft.com/office/drawing/2014/main" id="{FCAE63DF-7857-AC0F-AE87-C6CA7F9D7D29}"/>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72;p53">
                <a:extLst>
                  <a:ext uri="{FF2B5EF4-FFF2-40B4-BE49-F238E27FC236}">
                    <a16:creationId xmlns:a16="http://schemas.microsoft.com/office/drawing/2014/main" id="{AA50C2D7-C386-E361-9FE5-83F84EBA2FD7}"/>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73;p53">
                <a:extLst>
                  <a:ext uri="{FF2B5EF4-FFF2-40B4-BE49-F238E27FC236}">
                    <a16:creationId xmlns:a16="http://schemas.microsoft.com/office/drawing/2014/main" id="{B44074AA-7B2C-80CC-97A8-A0F02B3C9056}"/>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74;p53">
                <a:extLst>
                  <a:ext uri="{FF2B5EF4-FFF2-40B4-BE49-F238E27FC236}">
                    <a16:creationId xmlns:a16="http://schemas.microsoft.com/office/drawing/2014/main" id="{47B9CEDF-776F-C7D0-C1C4-40A542BD97CB}"/>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75;p53">
                <a:extLst>
                  <a:ext uri="{FF2B5EF4-FFF2-40B4-BE49-F238E27FC236}">
                    <a16:creationId xmlns:a16="http://schemas.microsoft.com/office/drawing/2014/main" id="{F991AFD1-8AC2-77FC-9E80-AD5B66601FB7}"/>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76;p53">
                <a:extLst>
                  <a:ext uri="{FF2B5EF4-FFF2-40B4-BE49-F238E27FC236}">
                    <a16:creationId xmlns:a16="http://schemas.microsoft.com/office/drawing/2014/main" id="{A4606250-FCCE-E342-A270-33D4C2A352BB}"/>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77;p53">
                <a:extLst>
                  <a:ext uri="{FF2B5EF4-FFF2-40B4-BE49-F238E27FC236}">
                    <a16:creationId xmlns:a16="http://schemas.microsoft.com/office/drawing/2014/main" id="{859A03E2-D388-5D8D-297F-B5EB359A2392}"/>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78;p53">
                <a:extLst>
                  <a:ext uri="{FF2B5EF4-FFF2-40B4-BE49-F238E27FC236}">
                    <a16:creationId xmlns:a16="http://schemas.microsoft.com/office/drawing/2014/main" id="{EE003CB3-C3A9-637A-7C29-4A2A63F454A9}"/>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79;p53">
                <a:extLst>
                  <a:ext uri="{FF2B5EF4-FFF2-40B4-BE49-F238E27FC236}">
                    <a16:creationId xmlns:a16="http://schemas.microsoft.com/office/drawing/2014/main" id="{3B012687-AF80-EFD2-6CBC-53E262FB31F7}"/>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80;p53">
                <a:extLst>
                  <a:ext uri="{FF2B5EF4-FFF2-40B4-BE49-F238E27FC236}">
                    <a16:creationId xmlns:a16="http://schemas.microsoft.com/office/drawing/2014/main" id="{D572C4E4-1EC5-5A8F-9403-F83C1B41A4B8}"/>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81;p53">
                <a:extLst>
                  <a:ext uri="{FF2B5EF4-FFF2-40B4-BE49-F238E27FC236}">
                    <a16:creationId xmlns:a16="http://schemas.microsoft.com/office/drawing/2014/main" id="{4811DFF0-5352-F886-A20C-7B5F4AF8BE12}"/>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82;p53">
                <a:extLst>
                  <a:ext uri="{FF2B5EF4-FFF2-40B4-BE49-F238E27FC236}">
                    <a16:creationId xmlns:a16="http://schemas.microsoft.com/office/drawing/2014/main" id="{AE0E7D73-3844-0C03-E955-8F899279DBB6}"/>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83;p53">
                <a:extLst>
                  <a:ext uri="{FF2B5EF4-FFF2-40B4-BE49-F238E27FC236}">
                    <a16:creationId xmlns:a16="http://schemas.microsoft.com/office/drawing/2014/main" id="{E15C439D-43D4-4DC1-4851-876E2FB084D3}"/>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84;p53">
                <a:extLst>
                  <a:ext uri="{FF2B5EF4-FFF2-40B4-BE49-F238E27FC236}">
                    <a16:creationId xmlns:a16="http://schemas.microsoft.com/office/drawing/2014/main" id="{5A4DCA5B-1B5B-D95E-3C69-A5679B3EDAFC}"/>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85;p53">
                <a:extLst>
                  <a:ext uri="{FF2B5EF4-FFF2-40B4-BE49-F238E27FC236}">
                    <a16:creationId xmlns:a16="http://schemas.microsoft.com/office/drawing/2014/main" id="{F338A84B-2C56-F769-05FF-855164C405B6}"/>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86;p53">
                <a:extLst>
                  <a:ext uri="{FF2B5EF4-FFF2-40B4-BE49-F238E27FC236}">
                    <a16:creationId xmlns:a16="http://schemas.microsoft.com/office/drawing/2014/main" id="{70B94B19-FFD4-16B9-F59F-14F84B5170FD}"/>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87;p53">
                <a:extLst>
                  <a:ext uri="{FF2B5EF4-FFF2-40B4-BE49-F238E27FC236}">
                    <a16:creationId xmlns:a16="http://schemas.microsoft.com/office/drawing/2014/main" id="{1C396641-F4C6-A222-A1FF-AE3D2F22462F}"/>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88;p53">
                <a:extLst>
                  <a:ext uri="{FF2B5EF4-FFF2-40B4-BE49-F238E27FC236}">
                    <a16:creationId xmlns:a16="http://schemas.microsoft.com/office/drawing/2014/main" id="{9EAE5A0F-7D60-CB02-3A11-7008B61B7BC1}"/>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89;p53">
                <a:extLst>
                  <a:ext uri="{FF2B5EF4-FFF2-40B4-BE49-F238E27FC236}">
                    <a16:creationId xmlns:a16="http://schemas.microsoft.com/office/drawing/2014/main" id="{1F03962C-8379-FAF6-CD18-2D3AE678700A}"/>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90;p53">
                <a:extLst>
                  <a:ext uri="{FF2B5EF4-FFF2-40B4-BE49-F238E27FC236}">
                    <a16:creationId xmlns:a16="http://schemas.microsoft.com/office/drawing/2014/main" id="{22412E95-D1A1-708E-C6B1-AD3683CC9C17}"/>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91;p53">
                <a:extLst>
                  <a:ext uri="{FF2B5EF4-FFF2-40B4-BE49-F238E27FC236}">
                    <a16:creationId xmlns:a16="http://schemas.microsoft.com/office/drawing/2014/main" id="{5C501815-E52A-5F6F-2F69-B67AE74A60CD}"/>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92;p53">
                <a:extLst>
                  <a:ext uri="{FF2B5EF4-FFF2-40B4-BE49-F238E27FC236}">
                    <a16:creationId xmlns:a16="http://schemas.microsoft.com/office/drawing/2014/main" id="{E529DEA5-CE88-2CDC-8A39-9E7AFC39049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93;p53">
                <a:extLst>
                  <a:ext uri="{FF2B5EF4-FFF2-40B4-BE49-F238E27FC236}">
                    <a16:creationId xmlns:a16="http://schemas.microsoft.com/office/drawing/2014/main" id="{149A59AB-51B7-9BD7-E11B-3892B15BD6AF}"/>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94;p53">
                <a:extLst>
                  <a:ext uri="{FF2B5EF4-FFF2-40B4-BE49-F238E27FC236}">
                    <a16:creationId xmlns:a16="http://schemas.microsoft.com/office/drawing/2014/main" id="{5E482367-C367-2E08-CEC2-FBA917715F1E}"/>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95;p53">
                <a:extLst>
                  <a:ext uri="{FF2B5EF4-FFF2-40B4-BE49-F238E27FC236}">
                    <a16:creationId xmlns:a16="http://schemas.microsoft.com/office/drawing/2014/main" id="{1B16FCD4-A1CD-AE6C-19EB-FAFC5C46437C}"/>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96;p53">
                <a:extLst>
                  <a:ext uri="{FF2B5EF4-FFF2-40B4-BE49-F238E27FC236}">
                    <a16:creationId xmlns:a16="http://schemas.microsoft.com/office/drawing/2014/main" id="{25B9A541-7161-DAE6-44A8-C81EF7BE03E4}"/>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97;p53">
                <a:extLst>
                  <a:ext uri="{FF2B5EF4-FFF2-40B4-BE49-F238E27FC236}">
                    <a16:creationId xmlns:a16="http://schemas.microsoft.com/office/drawing/2014/main" id="{0F71E869-3BD5-1D5A-CCE7-0C31941C958A}"/>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98;p53">
                <a:extLst>
                  <a:ext uri="{FF2B5EF4-FFF2-40B4-BE49-F238E27FC236}">
                    <a16:creationId xmlns:a16="http://schemas.microsoft.com/office/drawing/2014/main" id="{86203C23-05A8-285B-12F4-7C9B9B37DFA1}"/>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99;p53">
                <a:extLst>
                  <a:ext uri="{FF2B5EF4-FFF2-40B4-BE49-F238E27FC236}">
                    <a16:creationId xmlns:a16="http://schemas.microsoft.com/office/drawing/2014/main" id="{D9D13C1A-13AF-5E6A-7E54-F04535DC44E3}"/>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00;p53">
                <a:extLst>
                  <a:ext uri="{FF2B5EF4-FFF2-40B4-BE49-F238E27FC236}">
                    <a16:creationId xmlns:a16="http://schemas.microsoft.com/office/drawing/2014/main" id="{5278BA06-9056-4F96-BB11-781F3800EEEA}"/>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01;p53">
                <a:extLst>
                  <a:ext uri="{FF2B5EF4-FFF2-40B4-BE49-F238E27FC236}">
                    <a16:creationId xmlns:a16="http://schemas.microsoft.com/office/drawing/2014/main" id="{A7D4A48C-DFD7-ED8E-79E4-AC1AA49A8602}"/>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02;p53">
                <a:extLst>
                  <a:ext uri="{FF2B5EF4-FFF2-40B4-BE49-F238E27FC236}">
                    <a16:creationId xmlns:a16="http://schemas.microsoft.com/office/drawing/2014/main" id="{EDEFB616-2EAF-6310-F3BC-BDD7FAE9F0A7}"/>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03;p53">
                <a:extLst>
                  <a:ext uri="{FF2B5EF4-FFF2-40B4-BE49-F238E27FC236}">
                    <a16:creationId xmlns:a16="http://schemas.microsoft.com/office/drawing/2014/main" id="{1A462414-4AC8-8498-4703-E238AEF481AE}"/>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04;p53">
                <a:extLst>
                  <a:ext uri="{FF2B5EF4-FFF2-40B4-BE49-F238E27FC236}">
                    <a16:creationId xmlns:a16="http://schemas.microsoft.com/office/drawing/2014/main" id="{26F796C5-CC17-E290-76E3-76CAECC336FE}"/>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05;p53">
                <a:extLst>
                  <a:ext uri="{FF2B5EF4-FFF2-40B4-BE49-F238E27FC236}">
                    <a16:creationId xmlns:a16="http://schemas.microsoft.com/office/drawing/2014/main" id="{63B4EBF6-2094-B24B-67B3-A1DF37185CC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06;p53">
                <a:extLst>
                  <a:ext uri="{FF2B5EF4-FFF2-40B4-BE49-F238E27FC236}">
                    <a16:creationId xmlns:a16="http://schemas.microsoft.com/office/drawing/2014/main" id="{E784F8F5-AD36-95C5-918B-03E1F3EEE4CF}"/>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07;p53">
                <a:extLst>
                  <a:ext uri="{FF2B5EF4-FFF2-40B4-BE49-F238E27FC236}">
                    <a16:creationId xmlns:a16="http://schemas.microsoft.com/office/drawing/2014/main" id="{F74CA06C-6653-E51D-06E4-81791937765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08;p53">
                <a:extLst>
                  <a:ext uri="{FF2B5EF4-FFF2-40B4-BE49-F238E27FC236}">
                    <a16:creationId xmlns:a16="http://schemas.microsoft.com/office/drawing/2014/main" id="{53C83DC0-C8B2-0695-7F50-AD6C4EB603FF}"/>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09;p53">
                <a:extLst>
                  <a:ext uri="{FF2B5EF4-FFF2-40B4-BE49-F238E27FC236}">
                    <a16:creationId xmlns:a16="http://schemas.microsoft.com/office/drawing/2014/main" id="{5431F86A-9A7F-437C-1A05-22A1DD4C29C7}"/>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10;p53">
                <a:extLst>
                  <a:ext uri="{FF2B5EF4-FFF2-40B4-BE49-F238E27FC236}">
                    <a16:creationId xmlns:a16="http://schemas.microsoft.com/office/drawing/2014/main" id="{F95E36C0-B620-A216-29FF-31B91849FA85}"/>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11;p53">
                <a:extLst>
                  <a:ext uri="{FF2B5EF4-FFF2-40B4-BE49-F238E27FC236}">
                    <a16:creationId xmlns:a16="http://schemas.microsoft.com/office/drawing/2014/main" id="{F715D9C2-CAF1-09C7-4885-43623471005C}"/>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12;p53">
                <a:extLst>
                  <a:ext uri="{FF2B5EF4-FFF2-40B4-BE49-F238E27FC236}">
                    <a16:creationId xmlns:a16="http://schemas.microsoft.com/office/drawing/2014/main" id="{3F2EACC1-19E1-0374-5950-03351496741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13;p53">
                <a:extLst>
                  <a:ext uri="{FF2B5EF4-FFF2-40B4-BE49-F238E27FC236}">
                    <a16:creationId xmlns:a16="http://schemas.microsoft.com/office/drawing/2014/main" id="{103533BA-28F4-5BE7-7E8E-24F2C73CFD28}"/>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14;p53">
                <a:extLst>
                  <a:ext uri="{FF2B5EF4-FFF2-40B4-BE49-F238E27FC236}">
                    <a16:creationId xmlns:a16="http://schemas.microsoft.com/office/drawing/2014/main" id="{FCE9A460-435B-CB69-D513-6816BB1771C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15;p53">
                <a:extLst>
                  <a:ext uri="{FF2B5EF4-FFF2-40B4-BE49-F238E27FC236}">
                    <a16:creationId xmlns:a16="http://schemas.microsoft.com/office/drawing/2014/main" id="{7190447E-82FE-5B70-22D0-48A10D640AB0}"/>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16;p53">
                <a:extLst>
                  <a:ext uri="{FF2B5EF4-FFF2-40B4-BE49-F238E27FC236}">
                    <a16:creationId xmlns:a16="http://schemas.microsoft.com/office/drawing/2014/main" id="{CCEE7B72-A637-2CE9-191F-6C6FAC326866}"/>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17;p53">
                <a:extLst>
                  <a:ext uri="{FF2B5EF4-FFF2-40B4-BE49-F238E27FC236}">
                    <a16:creationId xmlns:a16="http://schemas.microsoft.com/office/drawing/2014/main" id="{012D052C-F6DB-57E5-28A6-E70D84D53E79}"/>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18;p53">
                <a:extLst>
                  <a:ext uri="{FF2B5EF4-FFF2-40B4-BE49-F238E27FC236}">
                    <a16:creationId xmlns:a16="http://schemas.microsoft.com/office/drawing/2014/main" id="{F51D8B8F-27BD-A52D-25D0-397DA1980255}"/>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19;p53">
                <a:extLst>
                  <a:ext uri="{FF2B5EF4-FFF2-40B4-BE49-F238E27FC236}">
                    <a16:creationId xmlns:a16="http://schemas.microsoft.com/office/drawing/2014/main" id="{C3C390B3-37FF-C316-5D0D-C0CEE9E64AAA}"/>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20;p53">
                <a:extLst>
                  <a:ext uri="{FF2B5EF4-FFF2-40B4-BE49-F238E27FC236}">
                    <a16:creationId xmlns:a16="http://schemas.microsoft.com/office/drawing/2014/main" id="{75C0CC6B-23B1-2B78-FEF4-4033F8878FF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21;p53">
                <a:extLst>
                  <a:ext uri="{FF2B5EF4-FFF2-40B4-BE49-F238E27FC236}">
                    <a16:creationId xmlns:a16="http://schemas.microsoft.com/office/drawing/2014/main" id="{0F7D68EE-7B2A-2E31-11B4-AB55E3CA8861}"/>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22;p53">
                <a:extLst>
                  <a:ext uri="{FF2B5EF4-FFF2-40B4-BE49-F238E27FC236}">
                    <a16:creationId xmlns:a16="http://schemas.microsoft.com/office/drawing/2014/main" id="{134C53AF-0C5C-C288-969C-F097287C5C90}"/>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23;p53">
                <a:extLst>
                  <a:ext uri="{FF2B5EF4-FFF2-40B4-BE49-F238E27FC236}">
                    <a16:creationId xmlns:a16="http://schemas.microsoft.com/office/drawing/2014/main" id="{FE720ACE-036F-CE21-9087-A17D4C1F977C}"/>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24;p53">
                <a:extLst>
                  <a:ext uri="{FF2B5EF4-FFF2-40B4-BE49-F238E27FC236}">
                    <a16:creationId xmlns:a16="http://schemas.microsoft.com/office/drawing/2014/main" id="{19D96AA8-7615-7524-9E07-DF19B5A10E5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25;p53">
                <a:extLst>
                  <a:ext uri="{FF2B5EF4-FFF2-40B4-BE49-F238E27FC236}">
                    <a16:creationId xmlns:a16="http://schemas.microsoft.com/office/drawing/2014/main" id="{D86F21D4-354A-E144-09DE-EB4BDF1E728F}"/>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26;p53">
                <a:extLst>
                  <a:ext uri="{FF2B5EF4-FFF2-40B4-BE49-F238E27FC236}">
                    <a16:creationId xmlns:a16="http://schemas.microsoft.com/office/drawing/2014/main" id="{C4D0CDB2-34F9-4E87-640C-CCC88F5255C5}"/>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27;p53">
                <a:extLst>
                  <a:ext uri="{FF2B5EF4-FFF2-40B4-BE49-F238E27FC236}">
                    <a16:creationId xmlns:a16="http://schemas.microsoft.com/office/drawing/2014/main" id="{5FA8465D-CF71-77A5-BAB2-45E18CBBD0AA}"/>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28;p53">
                <a:extLst>
                  <a:ext uri="{FF2B5EF4-FFF2-40B4-BE49-F238E27FC236}">
                    <a16:creationId xmlns:a16="http://schemas.microsoft.com/office/drawing/2014/main" id="{564C97F9-6371-7869-A568-0B850CC67095}"/>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29;p53">
                <a:extLst>
                  <a:ext uri="{FF2B5EF4-FFF2-40B4-BE49-F238E27FC236}">
                    <a16:creationId xmlns:a16="http://schemas.microsoft.com/office/drawing/2014/main" id="{92F3FD37-2C46-9B97-9FCB-2DB87948E10B}"/>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30;p53">
                <a:extLst>
                  <a:ext uri="{FF2B5EF4-FFF2-40B4-BE49-F238E27FC236}">
                    <a16:creationId xmlns:a16="http://schemas.microsoft.com/office/drawing/2014/main" id="{9E23706E-5D0E-B787-3011-19230F8A491A}"/>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31;p53">
                <a:extLst>
                  <a:ext uri="{FF2B5EF4-FFF2-40B4-BE49-F238E27FC236}">
                    <a16:creationId xmlns:a16="http://schemas.microsoft.com/office/drawing/2014/main" id="{0CA87D21-E6F0-455F-4688-36C5BA75F6FB}"/>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32;p53">
                <a:extLst>
                  <a:ext uri="{FF2B5EF4-FFF2-40B4-BE49-F238E27FC236}">
                    <a16:creationId xmlns:a16="http://schemas.microsoft.com/office/drawing/2014/main" id="{E279F481-CE7F-C28E-43D4-3D32EC9C3F26}"/>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33;p53">
                <a:extLst>
                  <a:ext uri="{FF2B5EF4-FFF2-40B4-BE49-F238E27FC236}">
                    <a16:creationId xmlns:a16="http://schemas.microsoft.com/office/drawing/2014/main" id="{619B681D-E87B-9B19-CF85-76D9E78C6E8E}"/>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34;p53">
                <a:extLst>
                  <a:ext uri="{FF2B5EF4-FFF2-40B4-BE49-F238E27FC236}">
                    <a16:creationId xmlns:a16="http://schemas.microsoft.com/office/drawing/2014/main" id="{63455F0F-C0D9-A788-0B15-91A5BF26FC6F}"/>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35;p53">
                <a:extLst>
                  <a:ext uri="{FF2B5EF4-FFF2-40B4-BE49-F238E27FC236}">
                    <a16:creationId xmlns:a16="http://schemas.microsoft.com/office/drawing/2014/main" id="{2F19D277-14D6-D40B-8709-F204CC30E83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36;p53">
                <a:extLst>
                  <a:ext uri="{FF2B5EF4-FFF2-40B4-BE49-F238E27FC236}">
                    <a16:creationId xmlns:a16="http://schemas.microsoft.com/office/drawing/2014/main" id="{20F42588-B5D0-4C1D-BAA1-562DA7A7C52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37;p53">
                <a:extLst>
                  <a:ext uri="{FF2B5EF4-FFF2-40B4-BE49-F238E27FC236}">
                    <a16:creationId xmlns:a16="http://schemas.microsoft.com/office/drawing/2014/main" id="{FEA1166E-C94E-F587-D790-BC0CAF167657}"/>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38;p53">
                <a:extLst>
                  <a:ext uri="{FF2B5EF4-FFF2-40B4-BE49-F238E27FC236}">
                    <a16:creationId xmlns:a16="http://schemas.microsoft.com/office/drawing/2014/main" id="{F5A341F5-1A76-CFDD-90E4-A5AE8B3F4748}"/>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39;p53">
                <a:extLst>
                  <a:ext uri="{FF2B5EF4-FFF2-40B4-BE49-F238E27FC236}">
                    <a16:creationId xmlns:a16="http://schemas.microsoft.com/office/drawing/2014/main" id="{498EFAC2-9EF5-DAC8-22F6-0D40E0A549D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40;p53">
                <a:extLst>
                  <a:ext uri="{FF2B5EF4-FFF2-40B4-BE49-F238E27FC236}">
                    <a16:creationId xmlns:a16="http://schemas.microsoft.com/office/drawing/2014/main" id="{582A9983-A77C-968C-AA87-0ED399F2A63F}"/>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41;p53">
                <a:extLst>
                  <a:ext uri="{FF2B5EF4-FFF2-40B4-BE49-F238E27FC236}">
                    <a16:creationId xmlns:a16="http://schemas.microsoft.com/office/drawing/2014/main" id="{411B6C03-919A-35F2-62BF-5BF52B352912}"/>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42;p53">
                <a:extLst>
                  <a:ext uri="{FF2B5EF4-FFF2-40B4-BE49-F238E27FC236}">
                    <a16:creationId xmlns:a16="http://schemas.microsoft.com/office/drawing/2014/main" id="{7F14A8CA-ACAD-D63C-9677-305BBD67927C}"/>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43;p53">
                <a:extLst>
                  <a:ext uri="{FF2B5EF4-FFF2-40B4-BE49-F238E27FC236}">
                    <a16:creationId xmlns:a16="http://schemas.microsoft.com/office/drawing/2014/main" id="{A2765511-FBC7-538B-7031-B98AD5553988}"/>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44;p53">
                <a:extLst>
                  <a:ext uri="{FF2B5EF4-FFF2-40B4-BE49-F238E27FC236}">
                    <a16:creationId xmlns:a16="http://schemas.microsoft.com/office/drawing/2014/main" id="{322CC898-78EF-1083-C3F2-B995444655AF}"/>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45;p53">
                <a:extLst>
                  <a:ext uri="{FF2B5EF4-FFF2-40B4-BE49-F238E27FC236}">
                    <a16:creationId xmlns:a16="http://schemas.microsoft.com/office/drawing/2014/main" id="{EED20B26-AF00-46AF-8605-6D796ACE2847}"/>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46;p53">
                <a:extLst>
                  <a:ext uri="{FF2B5EF4-FFF2-40B4-BE49-F238E27FC236}">
                    <a16:creationId xmlns:a16="http://schemas.microsoft.com/office/drawing/2014/main" id="{1E90461A-EB70-920E-183A-B229B23354D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47;p53">
                <a:extLst>
                  <a:ext uri="{FF2B5EF4-FFF2-40B4-BE49-F238E27FC236}">
                    <a16:creationId xmlns:a16="http://schemas.microsoft.com/office/drawing/2014/main" id="{82F0F5D7-82BD-A4E1-E842-DD5627CCA565}"/>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48;p53">
                <a:extLst>
                  <a:ext uri="{FF2B5EF4-FFF2-40B4-BE49-F238E27FC236}">
                    <a16:creationId xmlns:a16="http://schemas.microsoft.com/office/drawing/2014/main" id="{A1FADE14-2552-A379-D84E-66A243F735BA}"/>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49;p53">
                <a:extLst>
                  <a:ext uri="{FF2B5EF4-FFF2-40B4-BE49-F238E27FC236}">
                    <a16:creationId xmlns:a16="http://schemas.microsoft.com/office/drawing/2014/main" id="{1B95D25F-7E75-5100-6121-C6EF00AF08A5}"/>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50;p53">
                <a:extLst>
                  <a:ext uri="{FF2B5EF4-FFF2-40B4-BE49-F238E27FC236}">
                    <a16:creationId xmlns:a16="http://schemas.microsoft.com/office/drawing/2014/main" id="{BC57DF8E-0FC7-785C-CE4A-BBFC19336518}"/>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51;p53">
                <a:extLst>
                  <a:ext uri="{FF2B5EF4-FFF2-40B4-BE49-F238E27FC236}">
                    <a16:creationId xmlns:a16="http://schemas.microsoft.com/office/drawing/2014/main" id="{2C2C79B6-76A6-F239-C60F-9DF47670BFE2}"/>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52;p53">
                <a:extLst>
                  <a:ext uri="{FF2B5EF4-FFF2-40B4-BE49-F238E27FC236}">
                    <a16:creationId xmlns:a16="http://schemas.microsoft.com/office/drawing/2014/main" id="{FEC6C25A-2740-C48E-220B-A676BA4840E3}"/>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53;p53">
                <a:extLst>
                  <a:ext uri="{FF2B5EF4-FFF2-40B4-BE49-F238E27FC236}">
                    <a16:creationId xmlns:a16="http://schemas.microsoft.com/office/drawing/2014/main" id="{0FA15C90-2527-71CE-B15D-71D727D29F08}"/>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54;p53">
                <a:extLst>
                  <a:ext uri="{FF2B5EF4-FFF2-40B4-BE49-F238E27FC236}">
                    <a16:creationId xmlns:a16="http://schemas.microsoft.com/office/drawing/2014/main" id="{7B1426F1-EF8C-1BCD-FD4C-F657F8597203}"/>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55;p53">
                <a:extLst>
                  <a:ext uri="{FF2B5EF4-FFF2-40B4-BE49-F238E27FC236}">
                    <a16:creationId xmlns:a16="http://schemas.microsoft.com/office/drawing/2014/main" id="{D9C679AA-AC4D-DA59-1056-F9045D197624}"/>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56;p53">
                <a:extLst>
                  <a:ext uri="{FF2B5EF4-FFF2-40B4-BE49-F238E27FC236}">
                    <a16:creationId xmlns:a16="http://schemas.microsoft.com/office/drawing/2014/main" id="{3580286C-4546-16DB-98FE-9FA90217DB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57;p53">
                <a:extLst>
                  <a:ext uri="{FF2B5EF4-FFF2-40B4-BE49-F238E27FC236}">
                    <a16:creationId xmlns:a16="http://schemas.microsoft.com/office/drawing/2014/main" id="{474151E1-F8CC-B9A9-9E73-5E519BF8E85E}"/>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58;p53">
                <a:extLst>
                  <a:ext uri="{FF2B5EF4-FFF2-40B4-BE49-F238E27FC236}">
                    <a16:creationId xmlns:a16="http://schemas.microsoft.com/office/drawing/2014/main" id="{0D32C3D6-F44C-C22F-4266-3506E1C8EA44}"/>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59;p53">
                <a:extLst>
                  <a:ext uri="{FF2B5EF4-FFF2-40B4-BE49-F238E27FC236}">
                    <a16:creationId xmlns:a16="http://schemas.microsoft.com/office/drawing/2014/main" id="{92C8CD20-72E3-3D88-AD81-963170500552}"/>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0;p53">
                <a:extLst>
                  <a:ext uri="{FF2B5EF4-FFF2-40B4-BE49-F238E27FC236}">
                    <a16:creationId xmlns:a16="http://schemas.microsoft.com/office/drawing/2014/main" id="{02F3B48A-E63E-599A-7ED8-E332172F0A7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1;p53">
                <a:extLst>
                  <a:ext uri="{FF2B5EF4-FFF2-40B4-BE49-F238E27FC236}">
                    <a16:creationId xmlns:a16="http://schemas.microsoft.com/office/drawing/2014/main" id="{A84512F9-5A4E-2586-28C8-30DCE1BA110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2;p53">
                <a:extLst>
                  <a:ext uri="{FF2B5EF4-FFF2-40B4-BE49-F238E27FC236}">
                    <a16:creationId xmlns:a16="http://schemas.microsoft.com/office/drawing/2014/main" id="{A046439C-5D56-8B26-D475-5B5E92502950}"/>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3;p53">
                <a:extLst>
                  <a:ext uri="{FF2B5EF4-FFF2-40B4-BE49-F238E27FC236}">
                    <a16:creationId xmlns:a16="http://schemas.microsoft.com/office/drawing/2014/main" id="{6E3267F9-7673-6B66-BAAD-2980B77BD880}"/>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4;p53">
                <a:extLst>
                  <a:ext uri="{FF2B5EF4-FFF2-40B4-BE49-F238E27FC236}">
                    <a16:creationId xmlns:a16="http://schemas.microsoft.com/office/drawing/2014/main" id="{6109C173-84E3-66C3-DDD8-C0823FE85179}"/>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5;p53">
                <a:extLst>
                  <a:ext uri="{FF2B5EF4-FFF2-40B4-BE49-F238E27FC236}">
                    <a16:creationId xmlns:a16="http://schemas.microsoft.com/office/drawing/2014/main" id="{8027F186-2F84-2647-C206-B8F778174AD4}"/>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66;p53">
                <a:extLst>
                  <a:ext uri="{FF2B5EF4-FFF2-40B4-BE49-F238E27FC236}">
                    <a16:creationId xmlns:a16="http://schemas.microsoft.com/office/drawing/2014/main" id="{BB9C33B0-BC37-9602-4830-1027D5E81D81}"/>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67;p53">
                <a:extLst>
                  <a:ext uri="{FF2B5EF4-FFF2-40B4-BE49-F238E27FC236}">
                    <a16:creationId xmlns:a16="http://schemas.microsoft.com/office/drawing/2014/main" id="{5FE77406-2D90-B448-58A8-FB1A9D6339FA}"/>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68;p53">
                <a:extLst>
                  <a:ext uri="{FF2B5EF4-FFF2-40B4-BE49-F238E27FC236}">
                    <a16:creationId xmlns:a16="http://schemas.microsoft.com/office/drawing/2014/main" id="{DEFD3490-DF9E-11AD-F6F7-6A3DFE024B6E}"/>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69;p53">
                <a:extLst>
                  <a:ext uri="{FF2B5EF4-FFF2-40B4-BE49-F238E27FC236}">
                    <a16:creationId xmlns:a16="http://schemas.microsoft.com/office/drawing/2014/main" id="{8DAB31ED-A67D-84E3-E24F-AF5758C4E7D3}"/>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0;p53">
                <a:extLst>
                  <a:ext uri="{FF2B5EF4-FFF2-40B4-BE49-F238E27FC236}">
                    <a16:creationId xmlns:a16="http://schemas.microsoft.com/office/drawing/2014/main" id="{D1BA730A-2375-CE5E-5849-14C93B8BACD4}"/>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1;p53">
                <a:extLst>
                  <a:ext uri="{FF2B5EF4-FFF2-40B4-BE49-F238E27FC236}">
                    <a16:creationId xmlns:a16="http://schemas.microsoft.com/office/drawing/2014/main" id="{EDD062C7-3E5B-94A5-026E-7C5CF44AE232}"/>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2;p53">
                <a:extLst>
                  <a:ext uri="{FF2B5EF4-FFF2-40B4-BE49-F238E27FC236}">
                    <a16:creationId xmlns:a16="http://schemas.microsoft.com/office/drawing/2014/main" id="{2E128CC7-E2CD-C2FC-AB87-CC4DC9FC005A}"/>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73;p53">
                <a:extLst>
                  <a:ext uri="{FF2B5EF4-FFF2-40B4-BE49-F238E27FC236}">
                    <a16:creationId xmlns:a16="http://schemas.microsoft.com/office/drawing/2014/main" id="{DE94D571-A2BC-1D12-33BD-EE4096DD4FF1}"/>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74;p53">
                <a:extLst>
                  <a:ext uri="{FF2B5EF4-FFF2-40B4-BE49-F238E27FC236}">
                    <a16:creationId xmlns:a16="http://schemas.microsoft.com/office/drawing/2014/main" id="{012A0997-D4CF-BBEC-DDA3-EDB846E9AB78}"/>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175;p53">
                <a:extLst>
                  <a:ext uri="{FF2B5EF4-FFF2-40B4-BE49-F238E27FC236}">
                    <a16:creationId xmlns:a16="http://schemas.microsoft.com/office/drawing/2014/main" id="{B6F65DD4-5331-E175-2416-44F68D9195EB}"/>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176;p53">
                <a:extLst>
                  <a:ext uri="{FF2B5EF4-FFF2-40B4-BE49-F238E27FC236}">
                    <a16:creationId xmlns:a16="http://schemas.microsoft.com/office/drawing/2014/main" id="{AE8C9794-9DD3-D6AA-019F-8B865A232500}"/>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177;p53">
                <a:extLst>
                  <a:ext uri="{FF2B5EF4-FFF2-40B4-BE49-F238E27FC236}">
                    <a16:creationId xmlns:a16="http://schemas.microsoft.com/office/drawing/2014/main" id="{36D9D61F-5BEA-6C72-D3CE-254EF7247967}"/>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78;p53">
                <a:extLst>
                  <a:ext uri="{FF2B5EF4-FFF2-40B4-BE49-F238E27FC236}">
                    <a16:creationId xmlns:a16="http://schemas.microsoft.com/office/drawing/2014/main" id="{014ABCB7-92D1-A1BA-6FAD-0D1586BE2A6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79;p53">
                <a:extLst>
                  <a:ext uri="{FF2B5EF4-FFF2-40B4-BE49-F238E27FC236}">
                    <a16:creationId xmlns:a16="http://schemas.microsoft.com/office/drawing/2014/main" id="{68A55BEE-4FE1-2A18-4CAE-DC4C69E2DC9E}"/>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80;p53">
                <a:extLst>
                  <a:ext uri="{FF2B5EF4-FFF2-40B4-BE49-F238E27FC236}">
                    <a16:creationId xmlns:a16="http://schemas.microsoft.com/office/drawing/2014/main" id="{E98561AC-AE1A-DC7D-DBA4-B8818EF9DAD0}"/>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81;p53">
                <a:extLst>
                  <a:ext uri="{FF2B5EF4-FFF2-40B4-BE49-F238E27FC236}">
                    <a16:creationId xmlns:a16="http://schemas.microsoft.com/office/drawing/2014/main" id="{69E15E8B-AB92-1E16-0B1D-B8C78CCADCE9}"/>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82;p53">
                <a:extLst>
                  <a:ext uri="{FF2B5EF4-FFF2-40B4-BE49-F238E27FC236}">
                    <a16:creationId xmlns:a16="http://schemas.microsoft.com/office/drawing/2014/main" id="{8EBCA611-77EC-1586-D279-A55F00DE0FCB}"/>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83;p53">
                <a:extLst>
                  <a:ext uri="{FF2B5EF4-FFF2-40B4-BE49-F238E27FC236}">
                    <a16:creationId xmlns:a16="http://schemas.microsoft.com/office/drawing/2014/main" id="{8442B874-D4E4-BEE4-BEDB-460B89B977E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84;p53">
                <a:extLst>
                  <a:ext uri="{FF2B5EF4-FFF2-40B4-BE49-F238E27FC236}">
                    <a16:creationId xmlns:a16="http://schemas.microsoft.com/office/drawing/2014/main" id="{FA94B2D3-921E-E02C-7A3C-0A4D0E086BE5}"/>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85;p53">
                <a:extLst>
                  <a:ext uri="{FF2B5EF4-FFF2-40B4-BE49-F238E27FC236}">
                    <a16:creationId xmlns:a16="http://schemas.microsoft.com/office/drawing/2014/main" id="{E7FD62FB-7562-5E26-C386-8DDD3DAB664B}"/>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 name="Google Shape;1219;p53">
            <a:extLst>
              <a:ext uri="{FF2B5EF4-FFF2-40B4-BE49-F238E27FC236}">
                <a16:creationId xmlns:a16="http://schemas.microsoft.com/office/drawing/2014/main" id="{A2DEB05E-BF2E-1D31-B780-26B9FFFA0F6A}"/>
              </a:ext>
            </a:extLst>
          </p:cNvPr>
          <p:cNvSpPr/>
          <p:nvPr/>
        </p:nvSpPr>
        <p:spPr>
          <a:xfrm rot="14053952">
            <a:off x="814546" y="4110131"/>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220;p53">
            <a:extLst>
              <a:ext uri="{FF2B5EF4-FFF2-40B4-BE49-F238E27FC236}">
                <a16:creationId xmlns:a16="http://schemas.microsoft.com/office/drawing/2014/main" id="{3475B41B-E5CF-8A14-570B-AEDA5EE12E1A}"/>
              </a:ext>
            </a:extLst>
          </p:cNvPr>
          <p:cNvSpPr/>
          <p:nvPr/>
        </p:nvSpPr>
        <p:spPr>
          <a:xfrm rot="14053952">
            <a:off x="678723" y="4207972"/>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1221;p53">
            <a:extLst>
              <a:ext uri="{FF2B5EF4-FFF2-40B4-BE49-F238E27FC236}">
                <a16:creationId xmlns:a16="http://schemas.microsoft.com/office/drawing/2014/main" id="{7B8B4082-B75B-C213-A254-E639F9135ADC}"/>
              </a:ext>
            </a:extLst>
          </p:cNvPr>
          <p:cNvSpPr/>
          <p:nvPr/>
        </p:nvSpPr>
        <p:spPr>
          <a:xfrm rot="14053952">
            <a:off x="542899" y="4305814"/>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222;p53">
            <a:extLst>
              <a:ext uri="{FF2B5EF4-FFF2-40B4-BE49-F238E27FC236}">
                <a16:creationId xmlns:a16="http://schemas.microsoft.com/office/drawing/2014/main" id="{D2DBAE0F-FFEC-AC86-D5C4-7B44A819FF2E}"/>
              </a:ext>
            </a:extLst>
          </p:cNvPr>
          <p:cNvSpPr/>
          <p:nvPr/>
        </p:nvSpPr>
        <p:spPr>
          <a:xfrm rot="14053952">
            <a:off x="407076" y="4403656"/>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216;p53">
            <a:extLst>
              <a:ext uri="{FF2B5EF4-FFF2-40B4-BE49-F238E27FC236}">
                <a16:creationId xmlns:a16="http://schemas.microsoft.com/office/drawing/2014/main" id="{0F324F0B-72EF-DCD4-81BA-94395DB90600}"/>
              </a:ext>
            </a:extLst>
          </p:cNvPr>
          <p:cNvSpPr/>
          <p:nvPr/>
        </p:nvSpPr>
        <p:spPr>
          <a:xfrm>
            <a:off x="2550907" y="27843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219;p53">
            <a:extLst>
              <a:ext uri="{FF2B5EF4-FFF2-40B4-BE49-F238E27FC236}">
                <a16:creationId xmlns:a16="http://schemas.microsoft.com/office/drawing/2014/main" id="{2FAF41B8-FEA2-608F-0DE9-4B370BE97AA6}"/>
              </a:ext>
            </a:extLst>
          </p:cNvPr>
          <p:cNvSpPr/>
          <p:nvPr/>
        </p:nvSpPr>
        <p:spPr>
          <a:xfrm rot="2762733">
            <a:off x="6061047" y="308811"/>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220;p53">
            <a:extLst>
              <a:ext uri="{FF2B5EF4-FFF2-40B4-BE49-F238E27FC236}">
                <a16:creationId xmlns:a16="http://schemas.microsoft.com/office/drawing/2014/main" id="{443A67EB-565A-F161-F33A-DEAA4722E8ED}"/>
              </a:ext>
            </a:extLst>
          </p:cNvPr>
          <p:cNvSpPr/>
          <p:nvPr/>
        </p:nvSpPr>
        <p:spPr>
          <a:xfrm rot="2762733">
            <a:off x="5925224" y="406652"/>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1221;p53">
            <a:extLst>
              <a:ext uri="{FF2B5EF4-FFF2-40B4-BE49-F238E27FC236}">
                <a16:creationId xmlns:a16="http://schemas.microsoft.com/office/drawing/2014/main" id="{42E1556E-BD42-F91C-2359-28F9B40D3AEE}"/>
              </a:ext>
            </a:extLst>
          </p:cNvPr>
          <p:cNvSpPr/>
          <p:nvPr/>
        </p:nvSpPr>
        <p:spPr>
          <a:xfrm rot="2762733">
            <a:off x="5789400" y="504494"/>
            <a:ext cx="161701" cy="13980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223;p53">
            <a:extLst>
              <a:ext uri="{FF2B5EF4-FFF2-40B4-BE49-F238E27FC236}">
                <a16:creationId xmlns:a16="http://schemas.microsoft.com/office/drawing/2014/main" id="{3AB2B114-CFA4-BF10-7F7D-B66163304FBC}"/>
              </a:ext>
            </a:extLst>
          </p:cNvPr>
          <p:cNvSpPr/>
          <p:nvPr/>
        </p:nvSpPr>
        <p:spPr>
          <a:xfrm>
            <a:off x="6913494" y="54888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Picture 311">
            <a:extLst>
              <a:ext uri="{FF2B5EF4-FFF2-40B4-BE49-F238E27FC236}">
                <a16:creationId xmlns:a16="http://schemas.microsoft.com/office/drawing/2014/main" id="{4BCB424D-F0FA-362A-F079-07CE14BA1AAB}"/>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13" name="TextBox 312">
            <a:extLst>
              <a:ext uri="{FF2B5EF4-FFF2-40B4-BE49-F238E27FC236}">
                <a16:creationId xmlns:a16="http://schemas.microsoft.com/office/drawing/2014/main" id="{B5CEAE52-F125-F8FD-22EF-3C5F4CC2EAC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accent6"/>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0042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8000">
              <a:schemeClr val="tx1"/>
            </a:gs>
          </a:gsLst>
          <a:lin ang="5400700" scaled="0"/>
        </a:gradFill>
        <a:effectLst/>
      </p:bgPr>
    </p:bg>
    <p:spTree>
      <p:nvGrpSpPr>
        <p:cNvPr id="1" name=""/>
        <p:cNvGrpSpPr/>
        <p:nvPr/>
      </p:nvGrpSpPr>
      <p:grpSpPr>
        <a:xfrm>
          <a:off x="0" y="0"/>
          <a:ext cx="0" cy="0"/>
          <a:chOff x="0" y="0"/>
          <a:chExt cx="0" cy="0"/>
        </a:xfrm>
      </p:grpSpPr>
      <p:sp>
        <p:nvSpPr>
          <p:cNvPr id="2" name="Bottom Gradient">
            <a:extLst>
              <a:ext uri="{FF2B5EF4-FFF2-40B4-BE49-F238E27FC236}">
                <a16:creationId xmlns:a16="http://schemas.microsoft.com/office/drawing/2014/main" id="{4A1C7D17-5FB3-72C0-1A8A-83009851AD64}"/>
              </a:ext>
            </a:extLst>
          </p:cNvPr>
          <p:cNvSpPr/>
          <p:nvPr/>
        </p:nvSpPr>
        <p:spPr>
          <a:xfrm>
            <a:off x="1"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6" name="Bottom Gradient">
            <a:extLst>
              <a:ext uri="{FF2B5EF4-FFF2-40B4-BE49-F238E27FC236}">
                <a16:creationId xmlns:a16="http://schemas.microsoft.com/office/drawing/2014/main" id="{801B88D1-E112-6F6E-D82F-2AC3EC5F6B0F}"/>
              </a:ext>
            </a:extLst>
          </p:cNvPr>
          <p:cNvSpPr/>
          <p:nvPr/>
        </p:nvSpPr>
        <p:spPr>
          <a:xfrm rot="5400000">
            <a:off x="1985167" y="-2000248"/>
            <a:ext cx="5143501" cy="9144000"/>
          </a:xfrm>
          <a:prstGeom prst="rect">
            <a:avLst/>
          </a:prstGeom>
          <a:gradFill flip="none" rotWithShape="1">
            <a:gsLst>
              <a:gs pos="3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A876E649-94AA-4334-1C72-280672754883}"/>
              </a:ext>
            </a:extLst>
          </p:cNvPr>
          <p:cNvSpPr txBox="1"/>
          <p:nvPr/>
        </p:nvSpPr>
        <p:spPr>
          <a:xfrm>
            <a:off x="378177" y="1104738"/>
            <a:ext cx="7185378" cy="2462213"/>
          </a:xfrm>
          <a:prstGeom prst="rect">
            <a:avLst/>
          </a:prstGeom>
          <a:noFill/>
        </p:spPr>
        <p:txBody>
          <a:bodyPr wrap="square">
            <a:spAutoFit/>
          </a:bodyPr>
          <a:lstStyle/>
          <a:p>
            <a:r>
              <a:rPr lang="en-US" dirty="0">
                <a:solidFill>
                  <a:schemeClr val="accent6"/>
                </a:solidFill>
              </a:rPr>
              <a:t>Data cleaning is a crucial step in ensuring the dataset is accurate, consistent, and free from errors. This process involves handling missing values, correcting data types, and addressing inconsistencies. By cleaning the data, we enhance the quality and reliability of the analysis, leading to more accurate insights.</a:t>
            </a:r>
          </a:p>
          <a:p>
            <a:endParaRPr lang="en-US" dirty="0">
              <a:solidFill>
                <a:schemeClr val="accent6"/>
              </a:solidFill>
            </a:endParaRPr>
          </a:p>
          <a:p>
            <a:r>
              <a:rPr lang="en-US" b="1" dirty="0">
                <a:solidFill>
                  <a:srgbClr val="F7743C"/>
                </a:solidFill>
              </a:rPr>
              <a:t>Why Data Cleaning Matters</a:t>
            </a:r>
            <a:r>
              <a:rPr lang="en-US" dirty="0">
                <a:solidFill>
                  <a:srgbClr val="F7743C"/>
                </a:solidFill>
              </a:rPr>
              <a:t>:</a:t>
            </a:r>
          </a:p>
          <a:p>
            <a:pPr marL="285750" indent="-285750">
              <a:buClr>
                <a:srgbClr val="CB480F"/>
              </a:buClr>
              <a:buFont typeface="Arial" panose="020B0604020202020204" pitchFamily="34" charset="0"/>
              <a:buChar char="•"/>
            </a:pPr>
            <a:r>
              <a:rPr lang="en-US" dirty="0">
                <a:solidFill>
                  <a:schemeClr val="accent6"/>
                </a:solidFill>
              </a:rPr>
              <a:t>Ensures data consistency and accuracy.</a:t>
            </a:r>
          </a:p>
          <a:p>
            <a:pPr marL="285750" indent="-285750">
              <a:buClr>
                <a:srgbClr val="CB480F"/>
              </a:buClr>
              <a:buFont typeface="Arial" panose="020B0604020202020204" pitchFamily="34" charset="0"/>
              <a:buChar char="•"/>
            </a:pPr>
            <a:r>
              <a:rPr lang="en-US" dirty="0">
                <a:solidFill>
                  <a:schemeClr val="accent6"/>
                </a:solidFill>
              </a:rPr>
              <a:t>Helps prevent skewed analysis due to erroneous or incomplete data.</a:t>
            </a:r>
          </a:p>
          <a:p>
            <a:pPr marL="285750" indent="-285750">
              <a:buClr>
                <a:srgbClr val="CB480F"/>
              </a:buClr>
              <a:buFont typeface="Arial" panose="020B0604020202020204" pitchFamily="34" charset="0"/>
              <a:buChar char="•"/>
            </a:pPr>
            <a:r>
              <a:rPr lang="en-US" dirty="0">
                <a:solidFill>
                  <a:schemeClr val="accent6"/>
                </a:solidFill>
              </a:rPr>
              <a:t>Improves model performance and overall data quality.</a:t>
            </a:r>
          </a:p>
          <a:p>
            <a:pPr marL="285750" indent="-285750">
              <a:buFont typeface="Arial" panose="020B0604020202020204" pitchFamily="34" charset="0"/>
              <a:buChar char="•"/>
            </a:pPr>
            <a:endParaRPr lang="en-US" dirty="0">
              <a:solidFill>
                <a:schemeClr val="accent6"/>
              </a:solidFill>
            </a:endParaRPr>
          </a:p>
          <a:p>
            <a:endParaRPr lang="en-US" dirty="0">
              <a:solidFill>
                <a:schemeClr val="accent6"/>
              </a:solidFill>
            </a:endParaRPr>
          </a:p>
        </p:txBody>
      </p:sp>
      <p:sp>
        <p:nvSpPr>
          <p:cNvPr id="4" name="Google Shape;788;p51">
            <a:extLst>
              <a:ext uri="{FF2B5EF4-FFF2-40B4-BE49-F238E27FC236}">
                <a16:creationId xmlns:a16="http://schemas.microsoft.com/office/drawing/2014/main" id="{5AC00ED3-69CD-D6E2-8B14-7B70FAEC4077}"/>
              </a:ext>
            </a:extLst>
          </p:cNvPr>
          <p:cNvSpPr txBox="1">
            <a:spLocks/>
          </p:cNvSpPr>
          <p:nvPr/>
        </p:nvSpPr>
        <p:spPr>
          <a:xfrm>
            <a:off x="502936" y="353321"/>
            <a:ext cx="7709100" cy="58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accent6"/>
                </a:solidFill>
                <a:latin typeface="Saira SemiCondensed ExtraBold" panose="020B0604020202020204" charset="0"/>
              </a:rPr>
              <a:t>Data cleaning</a:t>
            </a:r>
          </a:p>
        </p:txBody>
      </p:sp>
      <p:pic>
        <p:nvPicPr>
          <p:cNvPr id="5" name="Picture 4">
            <a:extLst>
              <a:ext uri="{FF2B5EF4-FFF2-40B4-BE49-F238E27FC236}">
                <a16:creationId xmlns:a16="http://schemas.microsoft.com/office/drawing/2014/main" id="{9DC140B8-FF71-67A6-B329-3BDDD016CA19}"/>
              </a:ext>
            </a:extLst>
          </p:cNvPr>
          <p:cNvPicPr>
            <a:picLocks noChangeAspect="1"/>
          </p:cNvPicPr>
          <p:nvPr/>
        </p:nvPicPr>
        <p:blipFill>
          <a:blip r:embed="rId3"/>
          <a:stretch>
            <a:fillRect/>
          </a:stretch>
        </p:blipFill>
        <p:spPr>
          <a:xfrm>
            <a:off x="4446627" y="2562202"/>
            <a:ext cx="4561387" cy="3298234"/>
          </a:xfrm>
          <a:prstGeom prst="rect">
            <a:avLst/>
          </a:prstGeom>
        </p:spPr>
      </p:pic>
      <p:sp>
        <p:nvSpPr>
          <p:cNvPr id="7" name="TextBox 6">
            <a:extLst>
              <a:ext uri="{FF2B5EF4-FFF2-40B4-BE49-F238E27FC236}">
                <a16:creationId xmlns:a16="http://schemas.microsoft.com/office/drawing/2014/main" id="{2A6CC660-BEF7-7BDC-E1D1-B8309713DEA1}"/>
              </a:ext>
            </a:extLst>
          </p:cNvPr>
          <p:cNvSpPr txBox="1"/>
          <p:nvPr/>
        </p:nvSpPr>
        <p:spPr>
          <a:xfrm>
            <a:off x="2780695" y="3339630"/>
            <a:ext cx="2633607" cy="954107"/>
          </a:xfrm>
          <a:prstGeom prst="rect">
            <a:avLst/>
          </a:prstGeom>
          <a:noFill/>
        </p:spPr>
        <p:txBody>
          <a:bodyPr wrap="square" rtlCol="0">
            <a:spAutoFit/>
          </a:bodyPr>
          <a:lstStyle/>
          <a:p>
            <a:r>
              <a:rPr lang="en-US" dirty="0">
                <a:solidFill>
                  <a:schemeClr val="accent6"/>
                </a:solidFill>
              </a:rPr>
              <a:t>As a best practice, I created a copy of the original dataset to maintain data integrity during cleaning.</a:t>
            </a:r>
          </a:p>
        </p:txBody>
      </p:sp>
      <p:sp>
        <p:nvSpPr>
          <p:cNvPr id="221" name="Google Shape;433;p48">
            <a:extLst>
              <a:ext uri="{FF2B5EF4-FFF2-40B4-BE49-F238E27FC236}">
                <a16:creationId xmlns:a16="http://schemas.microsoft.com/office/drawing/2014/main" id="{FDDA7AB3-DFEB-CFCE-F3A0-6222E104C79A}"/>
              </a:ext>
            </a:extLst>
          </p:cNvPr>
          <p:cNvSpPr/>
          <p:nvPr/>
        </p:nvSpPr>
        <p:spPr>
          <a:xfrm>
            <a:off x="303637" y="4638347"/>
            <a:ext cx="2123127" cy="22534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437;p48">
            <a:extLst>
              <a:ext uri="{FF2B5EF4-FFF2-40B4-BE49-F238E27FC236}">
                <a16:creationId xmlns:a16="http://schemas.microsoft.com/office/drawing/2014/main" id="{89814F05-13EB-5A90-19FB-D42FC0FCCEAA}"/>
              </a:ext>
            </a:extLst>
          </p:cNvPr>
          <p:cNvGrpSpPr/>
          <p:nvPr/>
        </p:nvGrpSpPr>
        <p:grpSpPr>
          <a:xfrm>
            <a:off x="950982" y="3340813"/>
            <a:ext cx="1437090" cy="1442081"/>
            <a:chOff x="946249" y="2346025"/>
            <a:chExt cx="3067970" cy="2454633"/>
          </a:xfrm>
        </p:grpSpPr>
        <p:sp>
          <p:nvSpPr>
            <p:cNvPr id="223" name="Google Shape;438;p48">
              <a:extLst>
                <a:ext uri="{FF2B5EF4-FFF2-40B4-BE49-F238E27FC236}">
                  <a16:creationId xmlns:a16="http://schemas.microsoft.com/office/drawing/2014/main" id="{AA8A92A7-C924-0B50-47CC-A5F8B9D8A52E}"/>
                </a:ext>
              </a:extLst>
            </p:cNvPr>
            <p:cNvSpPr/>
            <p:nvPr/>
          </p:nvSpPr>
          <p:spPr>
            <a:xfrm flipH="1">
              <a:off x="1070044" y="2632071"/>
              <a:ext cx="994456" cy="799908"/>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9;p48">
              <a:extLst>
                <a:ext uri="{FF2B5EF4-FFF2-40B4-BE49-F238E27FC236}">
                  <a16:creationId xmlns:a16="http://schemas.microsoft.com/office/drawing/2014/main" id="{F4599A54-B28C-FD65-586A-1AB541E3337F}"/>
                </a:ext>
              </a:extLst>
            </p:cNvPr>
            <p:cNvSpPr/>
            <p:nvPr/>
          </p:nvSpPr>
          <p:spPr>
            <a:xfrm flipH="1">
              <a:off x="1070044" y="2632071"/>
              <a:ext cx="992935" cy="544749"/>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40;p48">
              <a:extLst>
                <a:ext uri="{FF2B5EF4-FFF2-40B4-BE49-F238E27FC236}">
                  <a16:creationId xmlns:a16="http://schemas.microsoft.com/office/drawing/2014/main" id="{A36E4D37-9C65-A2EF-95E7-80CEA7BBBE47}"/>
                </a:ext>
              </a:extLst>
            </p:cNvPr>
            <p:cNvSpPr/>
            <p:nvPr/>
          </p:nvSpPr>
          <p:spPr>
            <a:xfrm flipH="1">
              <a:off x="1070401" y="2631383"/>
              <a:ext cx="991428" cy="216292"/>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41;p48">
              <a:extLst>
                <a:ext uri="{FF2B5EF4-FFF2-40B4-BE49-F238E27FC236}">
                  <a16:creationId xmlns:a16="http://schemas.microsoft.com/office/drawing/2014/main" id="{8EB68207-63DD-9A65-8377-0368B6932AFA}"/>
                </a:ext>
              </a:extLst>
            </p:cNvPr>
            <p:cNvSpPr/>
            <p:nvPr/>
          </p:nvSpPr>
          <p:spPr>
            <a:xfrm flipH="1">
              <a:off x="1070402" y="3351227"/>
              <a:ext cx="994958"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42;p48">
              <a:extLst>
                <a:ext uri="{FF2B5EF4-FFF2-40B4-BE49-F238E27FC236}">
                  <a16:creationId xmlns:a16="http://schemas.microsoft.com/office/drawing/2014/main" id="{D5D4B83D-0CD1-F266-CC95-1F2A75C7C607}"/>
                </a:ext>
              </a:extLst>
            </p:cNvPr>
            <p:cNvSpPr/>
            <p:nvPr/>
          </p:nvSpPr>
          <p:spPr>
            <a:xfrm flipH="1">
              <a:off x="1902273" y="3018686"/>
              <a:ext cx="154131" cy="301977"/>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43;p48">
              <a:extLst>
                <a:ext uri="{FF2B5EF4-FFF2-40B4-BE49-F238E27FC236}">
                  <a16:creationId xmlns:a16="http://schemas.microsoft.com/office/drawing/2014/main" id="{C47ED110-D63D-83D3-CECD-9DA3A11B33D5}"/>
                </a:ext>
              </a:extLst>
            </p:cNvPr>
            <p:cNvSpPr/>
            <p:nvPr/>
          </p:nvSpPr>
          <p:spPr>
            <a:xfrm flipH="1">
              <a:off x="1842637" y="2748803"/>
              <a:ext cx="106639" cy="301187"/>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44;p48">
              <a:extLst>
                <a:ext uri="{FF2B5EF4-FFF2-40B4-BE49-F238E27FC236}">
                  <a16:creationId xmlns:a16="http://schemas.microsoft.com/office/drawing/2014/main" id="{DE172BCE-1ABF-754B-7E3C-5B71704E50B1}"/>
                </a:ext>
              </a:extLst>
            </p:cNvPr>
            <p:cNvSpPr/>
            <p:nvPr/>
          </p:nvSpPr>
          <p:spPr>
            <a:xfrm flipH="1">
              <a:off x="1881056" y="2953128"/>
              <a:ext cx="147558" cy="162040"/>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45;p48">
              <a:extLst>
                <a:ext uri="{FF2B5EF4-FFF2-40B4-BE49-F238E27FC236}">
                  <a16:creationId xmlns:a16="http://schemas.microsoft.com/office/drawing/2014/main" id="{EADFBA5F-C9C7-D7A0-F6E7-A8F1324362DB}"/>
                </a:ext>
              </a:extLst>
            </p:cNvPr>
            <p:cNvSpPr/>
            <p:nvPr/>
          </p:nvSpPr>
          <p:spPr>
            <a:xfrm flipH="1">
              <a:off x="1819904" y="3131700"/>
              <a:ext cx="134426" cy="143783"/>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46;p48">
              <a:extLst>
                <a:ext uri="{FF2B5EF4-FFF2-40B4-BE49-F238E27FC236}">
                  <a16:creationId xmlns:a16="http://schemas.microsoft.com/office/drawing/2014/main" id="{E1A55C45-9E4B-5923-4488-D89FDB4D51DC}"/>
                </a:ext>
              </a:extLst>
            </p:cNvPr>
            <p:cNvSpPr/>
            <p:nvPr/>
          </p:nvSpPr>
          <p:spPr>
            <a:xfrm flipH="1">
              <a:off x="1921974" y="2964224"/>
              <a:ext cx="98559" cy="127881"/>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47;p48">
              <a:extLst>
                <a:ext uri="{FF2B5EF4-FFF2-40B4-BE49-F238E27FC236}">
                  <a16:creationId xmlns:a16="http://schemas.microsoft.com/office/drawing/2014/main" id="{5F083F38-E84C-E03E-F0B0-ABE1D4DBBB7C}"/>
                </a:ext>
              </a:extLst>
            </p:cNvPr>
            <p:cNvSpPr/>
            <p:nvPr/>
          </p:nvSpPr>
          <p:spPr>
            <a:xfrm flipH="1">
              <a:off x="1705173" y="2729554"/>
              <a:ext cx="68734" cy="167336"/>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48;p48">
              <a:extLst>
                <a:ext uri="{FF2B5EF4-FFF2-40B4-BE49-F238E27FC236}">
                  <a16:creationId xmlns:a16="http://schemas.microsoft.com/office/drawing/2014/main" id="{87C98576-75D4-D414-25E1-A524FE76FC59}"/>
                </a:ext>
              </a:extLst>
            </p:cNvPr>
            <p:cNvSpPr/>
            <p:nvPr/>
          </p:nvSpPr>
          <p:spPr>
            <a:xfrm flipH="1">
              <a:off x="1730444" y="2852416"/>
              <a:ext cx="119772" cy="251255"/>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49;p48">
              <a:extLst>
                <a:ext uri="{FF2B5EF4-FFF2-40B4-BE49-F238E27FC236}">
                  <a16:creationId xmlns:a16="http://schemas.microsoft.com/office/drawing/2014/main" id="{3175F204-CCFF-65F0-D385-3007B4423C26}"/>
                </a:ext>
              </a:extLst>
            </p:cNvPr>
            <p:cNvSpPr/>
            <p:nvPr/>
          </p:nvSpPr>
          <p:spPr>
            <a:xfrm flipH="1">
              <a:off x="1807257" y="3031749"/>
              <a:ext cx="31848" cy="64270"/>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50;p48">
              <a:extLst>
                <a:ext uri="{FF2B5EF4-FFF2-40B4-BE49-F238E27FC236}">
                  <a16:creationId xmlns:a16="http://schemas.microsoft.com/office/drawing/2014/main" id="{A06DB25E-76D1-EC7D-9A0A-D75418CEF6D2}"/>
                </a:ext>
              </a:extLst>
            </p:cNvPr>
            <p:cNvSpPr/>
            <p:nvPr/>
          </p:nvSpPr>
          <p:spPr>
            <a:xfrm flipH="1">
              <a:off x="1766320" y="2933276"/>
              <a:ext cx="43474" cy="73585"/>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51;p48">
              <a:extLst>
                <a:ext uri="{FF2B5EF4-FFF2-40B4-BE49-F238E27FC236}">
                  <a16:creationId xmlns:a16="http://schemas.microsoft.com/office/drawing/2014/main" id="{69FDEA67-3186-CD91-7078-93259DEDD6E6}"/>
                </a:ext>
              </a:extLst>
            </p:cNvPr>
            <p:cNvSpPr/>
            <p:nvPr/>
          </p:nvSpPr>
          <p:spPr>
            <a:xfrm flipH="1">
              <a:off x="2602212" y="3226929"/>
              <a:ext cx="140999" cy="412821"/>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52;p48">
              <a:extLst>
                <a:ext uri="{FF2B5EF4-FFF2-40B4-BE49-F238E27FC236}">
                  <a16:creationId xmlns:a16="http://schemas.microsoft.com/office/drawing/2014/main" id="{A8FF8456-A796-F970-31E5-2B4D105FC5D2}"/>
                </a:ext>
              </a:extLst>
            </p:cNvPr>
            <p:cNvSpPr/>
            <p:nvPr/>
          </p:nvSpPr>
          <p:spPr>
            <a:xfrm flipH="1">
              <a:off x="2298557" y="3613013"/>
              <a:ext cx="648833" cy="37919"/>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53;p48">
              <a:extLst>
                <a:ext uri="{FF2B5EF4-FFF2-40B4-BE49-F238E27FC236}">
                  <a16:creationId xmlns:a16="http://schemas.microsoft.com/office/drawing/2014/main" id="{856D5E06-73AE-A1EF-CEBC-35762CDB92AE}"/>
                </a:ext>
              </a:extLst>
            </p:cNvPr>
            <p:cNvSpPr/>
            <p:nvPr/>
          </p:nvSpPr>
          <p:spPr>
            <a:xfrm flipH="1">
              <a:off x="2935249" y="3410871"/>
              <a:ext cx="18701" cy="416883"/>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54;p48">
              <a:extLst>
                <a:ext uri="{FF2B5EF4-FFF2-40B4-BE49-F238E27FC236}">
                  <a16:creationId xmlns:a16="http://schemas.microsoft.com/office/drawing/2014/main" id="{3A5F1737-1A0F-1392-0DE2-7BB9F672DB63}"/>
                </a:ext>
              </a:extLst>
            </p:cNvPr>
            <p:cNvSpPr/>
            <p:nvPr/>
          </p:nvSpPr>
          <p:spPr>
            <a:xfrm flipH="1">
              <a:off x="2894812" y="3410871"/>
              <a:ext cx="19218" cy="416883"/>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55;p48">
              <a:extLst>
                <a:ext uri="{FF2B5EF4-FFF2-40B4-BE49-F238E27FC236}">
                  <a16:creationId xmlns:a16="http://schemas.microsoft.com/office/drawing/2014/main" id="{781DD32D-6A77-8C71-7BC3-8693E63C0DB2}"/>
                </a:ext>
              </a:extLst>
            </p:cNvPr>
            <p:cNvSpPr/>
            <p:nvPr/>
          </p:nvSpPr>
          <p:spPr>
            <a:xfrm flipH="1">
              <a:off x="2787670" y="3410871"/>
              <a:ext cx="18716" cy="416883"/>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56;p48">
              <a:extLst>
                <a:ext uri="{FF2B5EF4-FFF2-40B4-BE49-F238E27FC236}">
                  <a16:creationId xmlns:a16="http://schemas.microsoft.com/office/drawing/2014/main" id="{E62551BB-84C3-5D96-060E-771AF427B146}"/>
                </a:ext>
              </a:extLst>
            </p:cNvPr>
            <p:cNvSpPr/>
            <p:nvPr/>
          </p:nvSpPr>
          <p:spPr>
            <a:xfrm flipH="1">
              <a:off x="2687659" y="3818199"/>
              <a:ext cx="405774" cy="836794"/>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57;p48">
              <a:extLst>
                <a:ext uri="{FF2B5EF4-FFF2-40B4-BE49-F238E27FC236}">
                  <a16:creationId xmlns:a16="http://schemas.microsoft.com/office/drawing/2014/main" id="{53C97052-D1CE-2CE2-1CDE-95E876C35AA2}"/>
                </a:ext>
              </a:extLst>
            </p:cNvPr>
            <p:cNvSpPr/>
            <p:nvPr/>
          </p:nvSpPr>
          <p:spPr>
            <a:xfrm flipH="1">
              <a:off x="2716463" y="3874800"/>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58;p48">
              <a:extLst>
                <a:ext uri="{FF2B5EF4-FFF2-40B4-BE49-F238E27FC236}">
                  <a16:creationId xmlns:a16="http://schemas.microsoft.com/office/drawing/2014/main" id="{4B9FB492-1763-D97A-DC5C-CBC61177E78E}"/>
                </a:ext>
              </a:extLst>
            </p:cNvPr>
            <p:cNvSpPr/>
            <p:nvPr/>
          </p:nvSpPr>
          <p:spPr>
            <a:xfrm flipH="1">
              <a:off x="3020153" y="3818199"/>
              <a:ext cx="102089" cy="836794"/>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59;p48">
              <a:extLst>
                <a:ext uri="{FF2B5EF4-FFF2-40B4-BE49-F238E27FC236}">
                  <a16:creationId xmlns:a16="http://schemas.microsoft.com/office/drawing/2014/main" id="{E3C1D455-90A3-D18F-1602-2C00447FE880}"/>
                </a:ext>
              </a:extLst>
            </p:cNvPr>
            <p:cNvSpPr/>
            <p:nvPr/>
          </p:nvSpPr>
          <p:spPr>
            <a:xfrm flipH="1">
              <a:off x="2748280" y="4119921"/>
              <a:ext cx="214268" cy="212747"/>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60;p48">
              <a:extLst>
                <a:ext uri="{FF2B5EF4-FFF2-40B4-BE49-F238E27FC236}">
                  <a16:creationId xmlns:a16="http://schemas.microsoft.com/office/drawing/2014/main" id="{430204F0-4CB4-98E4-09CD-719016C598EF}"/>
                </a:ext>
              </a:extLst>
            </p:cNvPr>
            <p:cNvSpPr/>
            <p:nvPr/>
          </p:nvSpPr>
          <p:spPr>
            <a:xfrm flipH="1">
              <a:off x="2748280" y="4359974"/>
              <a:ext cx="214268" cy="213249"/>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61;p48">
              <a:extLst>
                <a:ext uri="{FF2B5EF4-FFF2-40B4-BE49-F238E27FC236}">
                  <a16:creationId xmlns:a16="http://schemas.microsoft.com/office/drawing/2014/main" id="{A48F4A00-56E6-F563-9112-7BE89B0D4231}"/>
                </a:ext>
              </a:extLst>
            </p:cNvPr>
            <p:cNvSpPr/>
            <p:nvPr/>
          </p:nvSpPr>
          <p:spPr>
            <a:xfrm flipH="1">
              <a:off x="2715444" y="3947578"/>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62;p48">
              <a:extLst>
                <a:ext uri="{FF2B5EF4-FFF2-40B4-BE49-F238E27FC236}">
                  <a16:creationId xmlns:a16="http://schemas.microsoft.com/office/drawing/2014/main" id="{FE0C4D58-D11C-66C1-F26A-944C36989957}"/>
                </a:ext>
              </a:extLst>
            </p:cNvPr>
            <p:cNvSpPr/>
            <p:nvPr/>
          </p:nvSpPr>
          <p:spPr>
            <a:xfrm flipH="1">
              <a:off x="2715444" y="4012777"/>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63;p48">
              <a:extLst>
                <a:ext uri="{FF2B5EF4-FFF2-40B4-BE49-F238E27FC236}">
                  <a16:creationId xmlns:a16="http://schemas.microsoft.com/office/drawing/2014/main" id="{100A9E2D-6F62-91B8-765E-BE31D7D8D804}"/>
                </a:ext>
              </a:extLst>
            </p:cNvPr>
            <p:cNvSpPr/>
            <p:nvPr/>
          </p:nvSpPr>
          <p:spPr>
            <a:xfrm flipH="1">
              <a:off x="2775562" y="4143663"/>
              <a:ext cx="169288" cy="166259"/>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64;p48">
              <a:extLst>
                <a:ext uri="{FF2B5EF4-FFF2-40B4-BE49-F238E27FC236}">
                  <a16:creationId xmlns:a16="http://schemas.microsoft.com/office/drawing/2014/main" id="{8C9DEAC8-AEB5-0B43-BC9D-498AAB368410}"/>
                </a:ext>
              </a:extLst>
            </p:cNvPr>
            <p:cNvSpPr/>
            <p:nvPr/>
          </p:nvSpPr>
          <p:spPr>
            <a:xfrm flipH="1">
              <a:off x="2777087" y="4386459"/>
              <a:ext cx="194548" cy="166561"/>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65;p48">
              <a:extLst>
                <a:ext uri="{FF2B5EF4-FFF2-40B4-BE49-F238E27FC236}">
                  <a16:creationId xmlns:a16="http://schemas.microsoft.com/office/drawing/2014/main" id="{9F302106-D8E4-2C08-8B74-649F748B87BB}"/>
                </a:ext>
              </a:extLst>
            </p:cNvPr>
            <p:cNvSpPr/>
            <p:nvPr/>
          </p:nvSpPr>
          <p:spPr>
            <a:xfrm flipH="1">
              <a:off x="1394421" y="3669556"/>
              <a:ext cx="435857" cy="929339"/>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66;p48">
              <a:extLst>
                <a:ext uri="{FF2B5EF4-FFF2-40B4-BE49-F238E27FC236}">
                  <a16:creationId xmlns:a16="http://schemas.microsoft.com/office/drawing/2014/main" id="{32747181-4610-3674-0FC3-41BD8F62C46D}"/>
                </a:ext>
              </a:extLst>
            </p:cNvPr>
            <p:cNvSpPr/>
            <p:nvPr/>
          </p:nvSpPr>
          <p:spPr>
            <a:xfrm flipH="1">
              <a:off x="1376943" y="3644852"/>
              <a:ext cx="1902969" cy="39943"/>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67;p48">
              <a:extLst>
                <a:ext uri="{FF2B5EF4-FFF2-40B4-BE49-F238E27FC236}">
                  <a16:creationId xmlns:a16="http://schemas.microsoft.com/office/drawing/2014/main" id="{2AA5B6F0-1F77-A8C5-213A-9E1696F3FBEF}"/>
                </a:ext>
              </a:extLst>
            </p:cNvPr>
            <p:cNvSpPr/>
            <p:nvPr/>
          </p:nvSpPr>
          <p:spPr>
            <a:xfrm flipH="1">
              <a:off x="1732074" y="3607458"/>
              <a:ext cx="884789" cy="37919"/>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68;p48">
              <a:extLst>
                <a:ext uri="{FF2B5EF4-FFF2-40B4-BE49-F238E27FC236}">
                  <a16:creationId xmlns:a16="http://schemas.microsoft.com/office/drawing/2014/main" id="{BBE45782-2E72-917D-A823-188391A671D1}"/>
                </a:ext>
              </a:extLst>
            </p:cNvPr>
            <p:cNvSpPr/>
            <p:nvPr/>
          </p:nvSpPr>
          <p:spPr>
            <a:xfrm flipH="1">
              <a:off x="1732074" y="3607458"/>
              <a:ext cx="884789"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69;p48">
              <a:extLst>
                <a:ext uri="{FF2B5EF4-FFF2-40B4-BE49-F238E27FC236}">
                  <a16:creationId xmlns:a16="http://schemas.microsoft.com/office/drawing/2014/main" id="{DEBC916F-0411-F135-54C3-E0EFFDE70DAF}"/>
                </a:ext>
              </a:extLst>
            </p:cNvPr>
            <p:cNvSpPr/>
            <p:nvPr/>
          </p:nvSpPr>
          <p:spPr>
            <a:xfrm flipH="1">
              <a:off x="2658534" y="3663298"/>
              <a:ext cx="607742" cy="1087188"/>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0;p48">
              <a:extLst>
                <a:ext uri="{FF2B5EF4-FFF2-40B4-BE49-F238E27FC236}">
                  <a16:creationId xmlns:a16="http://schemas.microsoft.com/office/drawing/2014/main" id="{83567623-C4E0-D84E-F9B0-A465177A9476}"/>
                </a:ext>
              </a:extLst>
            </p:cNvPr>
            <p:cNvSpPr/>
            <p:nvPr/>
          </p:nvSpPr>
          <p:spPr>
            <a:xfrm flipH="1">
              <a:off x="1376943" y="3668107"/>
              <a:ext cx="1902969"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1;p48">
              <a:extLst>
                <a:ext uri="{FF2B5EF4-FFF2-40B4-BE49-F238E27FC236}">
                  <a16:creationId xmlns:a16="http://schemas.microsoft.com/office/drawing/2014/main" id="{D392F71C-1BFB-9806-D5CF-22391180F5D8}"/>
                </a:ext>
              </a:extLst>
            </p:cNvPr>
            <p:cNvSpPr/>
            <p:nvPr/>
          </p:nvSpPr>
          <p:spPr>
            <a:xfrm flipH="1">
              <a:off x="2132872" y="2633593"/>
              <a:ext cx="1125824" cy="799908"/>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2;p48">
              <a:extLst>
                <a:ext uri="{FF2B5EF4-FFF2-40B4-BE49-F238E27FC236}">
                  <a16:creationId xmlns:a16="http://schemas.microsoft.com/office/drawing/2014/main" id="{5B7053AE-4CD5-3545-08FA-CA171CA569DC}"/>
                </a:ext>
              </a:extLst>
            </p:cNvPr>
            <p:cNvSpPr/>
            <p:nvPr/>
          </p:nvSpPr>
          <p:spPr>
            <a:xfrm flipH="1">
              <a:off x="2132872" y="2855459"/>
              <a:ext cx="1125824" cy="578076"/>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3;p48">
              <a:extLst>
                <a:ext uri="{FF2B5EF4-FFF2-40B4-BE49-F238E27FC236}">
                  <a16:creationId xmlns:a16="http://schemas.microsoft.com/office/drawing/2014/main" id="{545D874D-6EAE-915B-B80E-15BBDCD76CB1}"/>
                </a:ext>
              </a:extLst>
            </p:cNvPr>
            <p:cNvSpPr/>
            <p:nvPr/>
          </p:nvSpPr>
          <p:spPr>
            <a:xfrm flipH="1">
              <a:off x="2136801" y="2632573"/>
              <a:ext cx="1121777" cy="205686"/>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4;p48">
              <a:extLst>
                <a:ext uri="{FF2B5EF4-FFF2-40B4-BE49-F238E27FC236}">
                  <a16:creationId xmlns:a16="http://schemas.microsoft.com/office/drawing/2014/main" id="{D8C67C09-0A3E-BB5A-691E-D0D2EAB15E83}"/>
                </a:ext>
              </a:extLst>
            </p:cNvPr>
            <p:cNvSpPr/>
            <p:nvPr/>
          </p:nvSpPr>
          <p:spPr>
            <a:xfrm flipH="1">
              <a:off x="2132753" y="3353753"/>
              <a:ext cx="1125824"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5;p48">
              <a:extLst>
                <a:ext uri="{FF2B5EF4-FFF2-40B4-BE49-F238E27FC236}">
                  <a16:creationId xmlns:a16="http://schemas.microsoft.com/office/drawing/2014/main" id="{E910FA20-ACB0-714B-AEE8-677E9BF5B0CB}"/>
                </a:ext>
              </a:extLst>
            </p:cNvPr>
            <p:cNvSpPr/>
            <p:nvPr/>
          </p:nvSpPr>
          <p:spPr>
            <a:xfrm flipH="1">
              <a:off x="2235932" y="3248131"/>
              <a:ext cx="882263"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6;p48">
              <a:extLst>
                <a:ext uri="{FF2B5EF4-FFF2-40B4-BE49-F238E27FC236}">
                  <a16:creationId xmlns:a16="http://schemas.microsoft.com/office/drawing/2014/main" id="{66C21268-B5A5-9367-4BB5-08A6FFA36D5F}"/>
                </a:ext>
              </a:extLst>
            </p:cNvPr>
            <p:cNvSpPr/>
            <p:nvPr/>
          </p:nvSpPr>
          <p:spPr>
            <a:xfrm flipH="1">
              <a:off x="2340021" y="2796504"/>
              <a:ext cx="808505" cy="448544"/>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7;p48">
              <a:extLst>
                <a:ext uri="{FF2B5EF4-FFF2-40B4-BE49-F238E27FC236}">
                  <a16:creationId xmlns:a16="http://schemas.microsoft.com/office/drawing/2014/main" id="{122B2169-9572-CD9E-F93F-E875CE8A3465}"/>
                </a:ext>
              </a:extLst>
            </p:cNvPr>
            <p:cNvSpPr/>
            <p:nvPr/>
          </p:nvSpPr>
          <p:spPr>
            <a:xfrm flipH="1">
              <a:off x="2421361" y="2895178"/>
              <a:ext cx="557867" cy="344833"/>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78;p48">
              <a:extLst>
                <a:ext uri="{FF2B5EF4-FFF2-40B4-BE49-F238E27FC236}">
                  <a16:creationId xmlns:a16="http://schemas.microsoft.com/office/drawing/2014/main" id="{1D11D499-940A-AB77-87C1-56124DFFD13A}"/>
                </a:ext>
              </a:extLst>
            </p:cNvPr>
            <p:cNvSpPr/>
            <p:nvPr/>
          </p:nvSpPr>
          <p:spPr>
            <a:xfrm flipH="1">
              <a:off x="2190342" y="2898910"/>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79;p48">
              <a:extLst>
                <a:ext uri="{FF2B5EF4-FFF2-40B4-BE49-F238E27FC236}">
                  <a16:creationId xmlns:a16="http://schemas.microsoft.com/office/drawing/2014/main" id="{F9A52A35-6EC9-BEE7-4686-B6CDF97BB4CC}"/>
                </a:ext>
              </a:extLst>
            </p:cNvPr>
            <p:cNvSpPr/>
            <p:nvPr/>
          </p:nvSpPr>
          <p:spPr>
            <a:xfrm flipH="1">
              <a:off x="2190342" y="2953501"/>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0;p48">
              <a:extLst>
                <a:ext uri="{FF2B5EF4-FFF2-40B4-BE49-F238E27FC236}">
                  <a16:creationId xmlns:a16="http://schemas.microsoft.com/office/drawing/2014/main" id="{D6F2954D-0648-F50E-FBF6-2F82974452F8}"/>
                </a:ext>
              </a:extLst>
            </p:cNvPr>
            <p:cNvSpPr/>
            <p:nvPr/>
          </p:nvSpPr>
          <p:spPr>
            <a:xfrm flipH="1">
              <a:off x="2190342" y="3004030"/>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1;p48">
              <a:extLst>
                <a:ext uri="{FF2B5EF4-FFF2-40B4-BE49-F238E27FC236}">
                  <a16:creationId xmlns:a16="http://schemas.microsoft.com/office/drawing/2014/main" id="{F924B8F0-9FA7-30F9-A6D1-3F6D1FA4617C}"/>
                </a:ext>
              </a:extLst>
            </p:cNvPr>
            <p:cNvSpPr/>
            <p:nvPr/>
          </p:nvSpPr>
          <p:spPr>
            <a:xfrm flipH="1">
              <a:off x="2190342" y="3058621"/>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2;p48">
              <a:extLst>
                <a:ext uri="{FF2B5EF4-FFF2-40B4-BE49-F238E27FC236}">
                  <a16:creationId xmlns:a16="http://schemas.microsoft.com/office/drawing/2014/main" id="{95DE31BA-7264-5306-0297-5F1CC52DCA84}"/>
                </a:ext>
              </a:extLst>
            </p:cNvPr>
            <p:cNvSpPr/>
            <p:nvPr/>
          </p:nvSpPr>
          <p:spPr>
            <a:xfrm flipH="1">
              <a:off x="2190845" y="3115221"/>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3;p48">
              <a:extLst>
                <a:ext uri="{FF2B5EF4-FFF2-40B4-BE49-F238E27FC236}">
                  <a16:creationId xmlns:a16="http://schemas.microsoft.com/office/drawing/2014/main" id="{C44AB6BC-A11D-0455-874E-0FE8B453EB10}"/>
                </a:ext>
              </a:extLst>
            </p:cNvPr>
            <p:cNvSpPr/>
            <p:nvPr/>
          </p:nvSpPr>
          <p:spPr>
            <a:xfrm flipH="1">
              <a:off x="2736178" y="2825630"/>
              <a:ext cx="410324" cy="148965"/>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84;p48">
              <a:extLst>
                <a:ext uri="{FF2B5EF4-FFF2-40B4-BE49-F238E27FC236}">
                  <a16:creationId xmlns:a16="http://schemas.microsoft.com/office/drawing/2014/main" id="{64DF1C61-D79B-EB5E-F51C-12C673402C4A}"/>
                </a:ext>
              </a:extLst>
            </p:cNvPr>
            <p:cNvSpPr/>
            <p:nvPr/>
          </p:nvSpPr>
          <p:spPr>
            <a:xfrm flipH="1">
              <a:off x="2725036" y="2885273"/>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85;p48">
              <a:extLst>
                <a:ext uri="{FF2B5EF4-FFF2-40B4-BE49-F238E27FC236}">
                  <a16:creationId xmlns:a16="http://schemas.microsoft.com/office/drawing/2014/main" id="{E721B09E-5C77-DA6A-E6DC-7B05E30E39C7}"/>
                </a:ext>
              </a:extLst>
            </p:cNvPr>
            <p:cNvSpPr/>
            <p:nvPr/>
          </p:nvSpPr>
          <p:spPr>
            <a:xfrm flipH="1">
              <a:off x="2773035" y="2929988"/>
              <a:ext cx="170307" cy="30671"/>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86;p48">
              <a:extLst>
                <a:ext uri="{FF2B5EF4-FFF2-40B4-BE49-F238E27FC236}">
                  <a16:creationId xmlns:a16="http://schemas.microsoft.com/office/drawing/2014/main" id="{68EC2B37-29E4-9BC0-4FFC-FA0B7E61758C}"/>
                </a:ext>
              </a:extLst>
            </p:cNvPr>
            <p:cNvSpPr/>
            <p:nvPr/>
          </p:nvSpPr>
          <p:spPr>
            <a:xfrm flipH="1">
              <a:off x="2730088" y="2889307"/>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87;p48">
              <a:extLst>
                <a:ext uri="{FF2B5EF4-FFF2-40B4-BE49-F238E27FC236}">
                  <a16:creationId xmlns:a16="http://schemas.microsoft.com/office/drawing/2014/main" id="{1FEE24C2-0F6B-99F1-59A2-0AC7E6F472A1}"/>
                </a:ext>
              </a:extLst>
            </p:cNvPr>
            <p:cNvSpPr/>
            <p:nvPr/>
          </p:nvSpPr>
          <p:spPr>
            <a:xfrm flipH="1">
              <a:off x="2776580" y="2934295"/>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88;p48">
              <a:extLst>
                <a:ext uri="{FF2B5EF4-FFF2-40B4-BE49-F238E27FC236}">
                  <a16:creationId xmlns:a16="http://schemas.microsoft.com/office/drawing/2014/main" id="{DA0ABD50-EF11-83C0-556B-30F242B8B602}"/>
                </a:ext>
              </a:extLst>
            </p:cNvPr>
            <p:cNvSpPr/>
            <p:nvPr/>
          </p:nvSpPr>
          <p:spPr>
            <a:xfrm flipH="1">
              <a:off x="2874603" y="2899930"/>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89;p48">
              <a:extLst>
                <a:ext uri="{FF2B5EF4-FFF2-40B4-BE49-F238E27FC236}">
                  <a16:creationId xmlns:a16="http://schemas.microsoft.com/office/drawing/2014/main" id="{8AF57B9C-689E-DA76-51BF-3AB22EBE83F2}"/>
                </a:ext>
              </a:extLst>
            </p:cNvPr>
            <p:cNvSpPr/>
            <p:nvPr/>
          </p:nvSpPr>
          <p:spPr>
            <a:xfrm flipH="1">
              <a:off x="2906441" y="2942879"/>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90;p48">
              <a:extLst>
                <a:ext uri="{FF2B5EF4-FFF2-40B4-BE49-F238E27FC236}">
                  <a16:creationId xmlns:a16="http://schemas.microsoft.com/office/drawing/2014/main" id="{7D65D965-7777-1165-815E-BE7F55D8A568}"/>
                </a:ext>
              </a:extLst>
            </p:cNvPr>
            <p:cNvSpPr/>
            <p:nvPr/>
          </p:nvSpPr>
          <p:spPr>
            <a:xfrm flipH="1">
              <a:off x="2748755" y="2852229"/>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91;p48">
              <a:extLst>
                <a:ext uri="{FF2B5EF4-FFF2-40B4-BE49-F238E27FC236}">
                  <a16:creationId xmlns:a16="http://schemas.microsoft.com/office/drawing/2014/main" id="{B95C2F71-F49E-7863-27D0-C0126BAF7776}"/>
                </a:ext>
              </a:extLst>
            </p:cNvPr>
            <p:cNvSpPr/>
            <p:nvPr/>
          </p:nvSpPr>
          <p:spPr>
            <a:xfrm flipH="1">
              <a:off x="2760383" y="2867201"/>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92;p48">
              <a:extLst>
                <a:ext uri="{FF2B5EF4-FFF2-40B4-BE49-F238E27FC236}">
                  <a16:creationId xmlns:a16="http://schemas.microsoft.com/office/drawing/2014/main" id="{F39F30EC-AD10-9F20-9105-85E606AE9B3A}"/>
                </a:ext>
              </a:extLst>
            </p:cNvPr>
            <p:cNvSpPr/>
            <p:nvPr/>
          </p:nvSpPr>
          <p:spPr>
            <a:xfrm flipH="1">
              <a:off x="2791216" y="2957377"/>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93;p48">
              <a:extLst>
                <a:ext uri="{FF2B5EF4-FFF2-40B4-BE49-F238E27FC236}">
                  <a16:creationId xmlns:a16="http://schemas.microsoft.com/office/drawing/2014/main" id="{480D6ACE-0748-74C5-82C7-3B04F2EFBF17}"/>
                </a:ext>
              </a:extLst>
            </p:cNvPr>
            <p:cNvSpPr/>
            <p:nvPr/>
          </p:nvSpPr>
          <p:spPr>
            <a:xfrm flipH="1">
              <a:off x="2986803" y="2901724"/>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94;p48">
              <a:extLst>
                <a:ext uri="{FF2B5EF4-FFF2-40B4-BE49-F238E27FC236}">
                  <a16:creationId xmlns:a16="http://schemas.microsoft.com/office/drawing/2014/main" id="{7223F408-E972-D7F3-6C5E-43D21BFE8867}"/>
                </a:ext>
              </a:extLst>
            </p:cNvPr>
            <p:cNvSpPr/>
            <p:nvPr/>
          </p:nvSpPr>
          <p:spPr>
            <a:xfrm flipH="1">
              <a:off x="2624452" y="3299177"/>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95;p48">
              <a:extLst>
                <a:ext uri="{FF2B5EF4-FFF2-40B4-BE49-F238E27FC236}">
                  <a16:creationId xmlns:a16="http://schemas.microsoft.com/office/drawing/2014/main" id="{97DBD11D-082A-3096-C344-D9A1E75D24AE}"/>
                </a:ext>
              </a:extLst>
            </p:cNvPr>
            <p:cNvSpPr/>
            <p:nvPr/>
          </p:nvSpPr>
          <p:spPr>
            <a:xfrm flipH="1">
              <a:off x="2514285" y="3132590"/>
              <a:ext cx="102075" cy="103912"/>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96;p48">
              <a:extLst>
                <a:ext uri="{FF2B5EF4-FFF2-40B4-BE49-F238E27FC236}">
                  <a16:creationId xmlns:a16="http://schemas.microsoft.com/office/drawing/2014/main" id="{0DF234B9-93E5-C591-52B4-623EE3E281D7}"/>
                </a:ext>
              </a:extLst>
            </p:cNvPr>
            <p:cNvSpPr/>
            <p:nvPr/>
          </p:nvSpPr>
          <p:spPr>
            <a:xfrm flipH="1">
              <a:off x="2518319" y="3128356"/>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97;p48">
              <a:extLst>
                <a:ext uri="{FF2B5EF4-FFF2-40B4-BE49-F238E27FC236}">
                  <a16:creationId xmlns:a16="http://schemas.microsoft.com/office/drawing/2014/main" id="{ED3BE5A3-D6B0-DD47-7385-EECFD6951BF6}"/>
                </a:ext>
              </a:extLst>
            </p:cNvPr>
            <p:cNvSpPr/>
            <p:nvPr/>
          </p:nvSpPr>
          <p:spPr>
            <a:xfrm flipH="1">
              <a:off x="2732608" y="3053812"/>
              <a:ext cx="133909"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98;p48">
              <a:extLst>
                <a:ext uri="{FF2B5EF4-FFF2-40B4-BE49-F238E27FC236}">
                  <a16:creationId xmlns:a16="http://schemas.microsoft.com/office/drawing/2014/main" id="{3606BFAC-AAD7-65B3-6CDB-D5EC16696BD2}"/>
                </a:ext>
              </a:extLst>
            </p:cNvPr>
            <p:cNvSpPr/>
            <p:nvPr/>
          </p:nvSpPr>
          <p:spPr>
            <a:xfrm flipH="1">
              <a:off x="2582542" y="3081100"/>
              <a:ext cx="413869" cy="154892"/>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99;p48">
              <a:extLst>
                <a:ext uri="{FF2B5EF4-FFF2-40B4-BE49-F238E27FC236}">
                  <a16:creationId xmlns:a16="http://schemas.microsoft.com/office/drawing/2014/main" id="{8C1F2A9C-C703-1ABE-E456-B32E5092D13E}"/>
                </a:ext>
              </a:extLst>
            </p:cNvPr>
            <p:cNvSpPr/>
            <p:nvPr/>
          </p:nvSpPr>
          <p:spPr>
            <a:xfrm flipH="1">
              <a:off x="2922115" y="3108647"/>
              <a:ext cx="127350" cy="118250"/>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00;p48">
              <a:extLst>
                <a:ext uri="{FF2B5EF4-FFF2-40B4-BE49-F238E27FC236}">
                  <a16:creationId xmlns:a16="http://schemas.microsoft.com/office/drawing/2014/main" id="{1C6D7384-EBB4-0126-FD24-1EDB0BA16738}"/>
                </a:ext>
              </a:extLst>
            </p:cNvPr>
            <p:cNvSpPr/>
            <p:nvPr/>
          </p:nvSpPr>
          <p:spPr>
            <a:xfrm flipH="1">
              <a:off x="2898878" y="3103092"/>
              <a:ext cx="147056"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01;p48">
              <a:extLst>
                <a:ext uri="{FF2B5EF4-FFF2-40B4-BE49-F238E27FC236}">
                  <a16:creationId xmlns:a16="http://schemas.microsoft.com/office/drawing/2014/main" id="{80C677AA-C3C2-8F7E-C3F0-0AA6E865A1B6}"/>
                </a:ext>
              </a:extLst>
            </p:cNvPr>
            <p:cNvSpPr/>
            <p:nvPr/>
          </p:nvSpPr>
          <p:spPr>
            <a:xfrm flipH="1">
              <a:off x="2494588" y="2912562"/>
              <a:ext cx="285012" cy="225062"/>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02;p48">
              <a:extLst>
                <a:ext uri="{FF2B5EF4-FFF2-40B4-BE49-F238E27FC236}">
                  <a16:creationId xmlns:a16="http://schemas.microsoft.com/office/drawing/2014/main" id="{5DEB391C-36D1-26DF-88D6-12C187C19F95}"/>
                </a:ext>
              </a:extLst>
            </p:cNvPr>
            <p:cNvSpPr/>
            <p:nvPr/>
          </p:nvSpPr>
          <p:spPr>
            <a:xfrm flipH="1">
              <a:off x="2453525" y="2894891"/>
              <a:ext cx="121393" cy="106108"/>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03;p48">
              <a:extLst>
                <a:ext uri="{FF2B5EF4-FFF2-40B4-BE49-F238E27FC236}">
                  <a16:creationId xmlns:a16="http://schemas.microsoft.com/office/drawing/2014/main" id="{6FE9C7A3-87C4-BC09-AA76-D7720BA44814}"/>
                </a:ext>
              </a:extLst>
            </p:cNvPr>
            <p:cNvSpPr/>
            <p:nvPr/>
          </p:nvSpPr>
          <p:spPr>
            <a:xfrm flipH="1">
              <a:off x="2464238" y="2903446"/>
              <a:ext cx="49028" cy="44981"/>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04;p48">
              <a:extLst>
                <a:ext uri="{FF2B5EF4-FFF2-40B4-BE49-F238E27FC236}">
                  <a16:creationId xmlns:a16="http://schemas.microsoft.com/office/drawing/2014/main" id="{9B579B37-767E-0095-2BD9-BF2C8D9AFA27}"/>
                </a:ext>
              </a:extLst>
            </p:cNvPr>
            <p:cNvSpPr/>
            <p:nvPr/>
          </p:nvSpPr>
          <p:spPr>
            <a:xfrm flipH="1">
              <a:off x="2937787" y="3186478"/>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05;p48">
              <a:extLst>
                <a:ext uri="{FF2B5EF4-FFF2-40B4-BE49-F238E27FC236}">
                  <a16:creationId xmlns:a16="http://schemas.microsoft.com/office/drawing/2014/main" id="{E8DAE633-A203-5720-9063-04F465A548D8}"/>
                </a:ext>
              </a:extLst>
            </p:cNvPr>
            <p:cNvSpPr/>
            <p:nvPr/>
          </p:nvSpPr>
          <p:spPr>
            <a:xfrm flipH="1">
              <a:off x="2929190" y="3200632"/>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06;p48">
              <a:extLst>
                <a:ext uri="{FF2B5EF4-FFF2-40B4-BE49-F238E27FC236}">
                  <a16:creationId xmlns:a16="http://schemas.microsoft.com/office/drawing/2014/main" id="{F20318EC-5C89-4FFF-28A1-A0FC2441676A}"/>
                </a:ext>
              </a:extLst>
            </p:cNvPr>
            <p:cNvSpPr/>
            <p:nvPr/>
          </p:nvSpPr>
          <p:spPr>
            <a:xfrm flipH="1">
              <a:off x="2531966" y="3196584"/>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07;p48">
              <a:extLst>
                <a:ext uri="{FF2B5EF4-FFF2-40B4-BE49-F238E27FC236}">
                  <a16:creationId xmlns:a16="http://schemas.microsoft.com/office/drawing/2014/main" id="{7C1B1ED5-A1D1-F3D3-E95A-1B3E0EEBF887}"/>
                </a:ext>
              </a:extLst>
            </p:cNvPr>
            <p:cNvSpPr/>
            <p:nvPr/>
          </p:nvSpPr>
          <p:spPr>
            <a:xfrm flipH="1">
              <a:off x="2537519" y="3212259"/>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08;p48">
              <a:extLst>
                <a:ext uri="{FF2B5EF4-FFF2-40B4-BE49-F238E27FC236}">
                  <a16:creationId xmlns:a16="http://schemas.microsoft.com/office/drawing/2014/main" id="{B55449D0-44F9-84D5-490B-079D712811CC}"/>
                </a:ext>
              </a:extLst>
            </p:cNvPr>
            <p:cNvSpPr/>
            <p:nvPr/>
          </p:nvSpPr>
          <p:spPr>
            <a:xfrm flipH="1">
              <a:off x="2544593" y="2954004"/>
              <a:ext cx="38422" cy="49028"/>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09;p48">
              <a:extLst>
                <a:ext uri="{FF2B5EF4-FFF2-40B4-BE49-F238E27FC236}">
                  <a16:creationId xmlns:a16="http://schemas.microsoft.com/office/drawing/2014/main" id="{B27A8DED-F6C3-A9EF-8929-F2D6002164CF}"/>
                </a:ext>
              </a:extLst>
            </p:cNvPr>
            <p:cNvSpPr/>
            <p:nvPr/>
          </p:nvSpPr>
          <p:spPr>
            <a:xfrm flipH="1">
              <a:off x="2820534" y="3093488"/>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10;p48">
              <a:extLst>
                <a:ext uri="{FF2B5EF4-FFF2-40B4-BE49-F238E27FC236}">
                  <a16:creationId xmlns:a16="http://schemas.microsoft.com/office/drawing/2014/main" id="{D52CA930-CC85-8872-0023-628051FE9FE3}"/>
                </a:ext>
              </a:extLst>
            </p:cNvPr>
            <p:cNvSpPr/>
            <p:nvPr/>
          </p:nvSpPr>
          <p:spPr>
            <a:xfrm flipH="1">
              <a:off x="2624949" y="3100536"/>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11;p48">
              <a:extLst>
                <a:ext uri="{FF2B5EF4-FFF2-40B4-BE49-F238E27FC236}">
                  <a16:creationId xmlns:a16="http://schemas.microsoft.com/office/drawing/2014/main" id="{4ABC0C86-EBA4-1700-992D-A2673DE573C4}"/>
                </a:ext>
              </a:extLst>
            </p:cNvPr>
            <p:cNvSpPr/>
            <p:nvPr/>
          </p:nvSpPr>
          <p:spPr>
            <a:xfrm flipH="1">
              <a:off x="2462216" y="2896384"/>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12;p48">
              <a:extLst>
                <a:ext uri="{FF2B5EF4-FFF2-40B4-BE49-F238E27FC236}">
                  <a16:creationId xmlns:a16="http://schemas.microsoft.com/office/drawing/2014/main" id="{117B0E59-10F9-8017-F86B-C47E72722D9C}"/>
                </a:ext>
              </a:extLst>
            </p:cNvPr>
            <p:cNvSpPr/>
            <p:nvPr/>
          </p:nvSpPr>
          <p:spPr>
            <a:xfrm flipH="1">
              <a:off x="3412906" y="2346025"/>
              <a:ext cx="601312" cy="2284502"/>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13;p48">
              <a:extLst>
                <a:ext uri="{FF2B5EF4-FFF2-40B4-BE49-F238E27FC236}">
                  <a16:creationId xmlns:a16="http://schemas.microsoft.com/office/drawing/2014/main" id="{5A57708E-93AD-3EA1-5DB6-1E4021A6E3DF}"/>
                </a:ext>
              </a:extLst>
            </p:cNvPr>
            <p:cNvSpPr/>
            <p:nvPr/>
          </p:nvSpPr>
          <p:spPr>
            <a:xfrm flipH="1">
              <a:off x="3902040" y="2346025"/>
              <a:ext cx="112179" cy="2284502"/>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14;p48">
              <a:extLst>
                <a:ext uri="{FF2B5EF4-FFF2-40B4-BE49-F238E27FC236}">
                  <a16:creationId xmlns:a16="http://schemas.microsoft.com/office/drawing/2014/main" id="{4DB4FEDE-1240-178F-9768-5F0A87907CD0}"/>
                </a:ext>
              </a:extLst>
            </p:cNvPr>
            <p:cNvSpPr/>
            <p:nvPr/>
          </p:nvSpPr>
          <p:spPr>
            <a:xfrm flipH="1">
              <a:off x="3472527" y="2346025"/>
              <a:ext cx="541692" cy="2284502"/>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15;p48">
              <a:extLst>
                <a:ext uri="{FF2B5EF4-FFF2-40B4-BE49-F238E27FC236}">
                  <a16:creationId xmlns:a16="http://schemas.microsoft.com/office/drawing/2014/main" id="{74DB9CAC-40E0-8372-F67F-0D41F0B1B246}"/>
                </a:ext>
              </a:extLst>
            </p:cNvPr>
            <p:cNvSpPr/>
            <p:nvPr/>
          </p:nvSpPr>
          <p:spPr>
            <a:xfrm flipH="1">
              <a:off x="3913148" y="2346025"/>
              <a:ext cx="101070" cy="2284502"/>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16;p48">
              <a:extLst>
                <a:ext uri="{FF2B5EF4-FFF2-40B4-BE49-F238E27FC236}">
                  <a16:creationId xmlns:a16="http://schemas.microsoft.com/office/drawing/2014/main" id="{8031E555-9B65-C154-269A-38838836CD55}"/>
                </a:ext>
              </a:extLst>
            </p:cNvPr>
            <p:cNvSpPr/>
            <p:nvPr/>
          </p:nvSpPr>
          <p:spPr>
            <a:xfrm flipH="1">
              <a:off x="3471503" y="2346542"/>
              <a:ext cx="405257" cy="2284487"/>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17;p48">
              <a:extLst>
                <a:ext uri="{FF2B5EF4-FFF2-40B4-BE49-F238E27FC236}">
                  <a16:creationId xmlns:a16="http://schemas.microsoft.com/office/drawing/2014/main" id="{AD8998EE-AF45-4EE9-229E-B898F8FAF2A0}"/>
                </a:ext>
              </a:extLst>
            </p:cNvPr>
            <p:cNvSpPr/>
            <p:nvPr/>
          </p:nvSpPr>
          <p:spPr>
            <a:xfrm flipH="1">
              <a:off x="3471469" y="2346542"/>
              <a:ext cx="170292" cy="2284487"/>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18;p48">
              <a:extLst>
                <a:ext uri="{FF2B5EF4-FFF2-40B4-BE49-F238E27FC236}">
                  <a16:creationId xmlns:a16="http://schemas.microsoft.com/office/drawing/2014/main" id="{4B13888A-B152-FB3F-26DE-C3837F477577}"/>
                </a:ext>
              </a:extLst>
            </p:cNvPr>
            <p:cNvSpPr/>
            <p:nvPr/>
          </p:nvSpPr>
          <p:spPr>
            <a:xfrm flipH="1">
              <a:off x="3912144" y="2346542"/>
              <a:ext cx="101070" cy="2284487"/>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19;p48">
              <a:extLst>
                <a:ext uri="{FF2B5EF4-FFF2-40B4-BE49-F238E27FC236}">
                  <a16:creationId xmlns:a16="http://schemas.microsoft.com/office/drawing/2014/main" id="{2123270E-92D4-CAB4-4E47-23D22F281ECD}"/>
                </a:ext>
              </a:extLst>
            </p:cNvPr>
            <p:cNvSpPr/>
            <p:nvPr/>
          </p:nvSpPr>
          <p:spPr>
            <a:xfrm flipH="1">
              <a:off x="3416421" y="2851411"/>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20;p48">
              <a:extLst>
                <a:ext uri="{FF2B5EF4-FFF2-40B4-BE49-F238E27FC236}">
                  <a16:creationId xmlns:a16="http://schemas.microsoft.com/office/drawing/2014/main" id="{53CAFFB7-3E31-3B64-FBD5-09D4F6E89274}"/>
                </a:ext>
              </a:extLst>
            </p:cNvPr>
            <p:cNvSpPr/>
            <p:nvPr/>
          </p:nvSpPr>
          <p:spPr>
            <a:xfrm flipH="1">
              <a:off x="3416421" y="3386611"/>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21;p48">
              <a:extLst>
                <a:ext uri="{FF2B5EF4-FFF2-40B4-BE49-F238E27FC236}">
                  <a16:creationId xmlns:a16="http://schemas.microsoft.com/office/drawing/2014/main" id="{76771D37-5DF6-A357-A7F9-422F6BE2D4D5}"/>
                </a:ext>
              </a:extLst>
            </p:cNvPr>
            <p:cNvSpPr/>
            <p:nvPr/>
          </p:nvSpPr>
          <p:spPr>
            <a:xfrm flipH="1">
              <a:off x="3416421" y="3921295"/>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22;p48">
              <a:extLst>
                <a:ext uri="{FF2B5EF4-FFF2-40B4-BE49-F238E27FC236}">
                  <a16:creationId xmlns:a16="http://schemas.microsoft.com/office/drawing/2014/main" id="{1D49D9C5-5238-CA6A-BB45-59A157B91006}"/>
                </a:ext>
              </a:extLst>
            </p:cNvPr>
            <p:cNvSpPr/>
            <p:nvPr/>
          </p:nvSpPr>
          <p:spPr>
            <a:xfrm flipH="1">
              <a:off x="3416421" y="4455993"/>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23;p48">
              <a:extLst>
                <a:ext uri="{FF2B5EF4-FFF2-40B4-BE49-F238E27FC236}">
                  <a16:creationId xmlns:a16="http://schemas.microsoft.com/office/drawing/2014/main" id="{30A09095-0FD2-66F9-9E30-3ED9D932C0F8}"/>
                </a:ext>
              </a:extLst>
            </p:cNvPr>
            <p:cNvSpPr/>
            <p:nvPr/>
          </p:nvSpPr>
          <p:spPr>
            <a:xfrm flipH="1">
              <a:off x="3493196" y="2529995"/>
              <a:ext cx="125326" cy="129689"/>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24;p48">
              <a:extLst>
                <a:ext uri="{FF2B5EF4-FFF2-40B4-BE49-F238E27FC236}">
                  <a16:creationId xmlns:a16="http://schemas.microsoft.com/office/drawing/2014/main" id="{A5D3C2E9-3431-05DC-50AE-C9E0644CD318}"/>
                </a:ext>
              </a:extLst>
            </p:cNvPr>
            <p:cNvSpPr/>
            <p:nvPr/>
          </p:nvSpPr>
          <p:spPr>
            <a:xfrm flipH="1">
              <a:off x="3507326" y="2589782"/>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25;p48">
              <a:extLst>
                <a:ext uri="{FF2B5EF4-FFF2-40B4-BE49-F238E27FC236}">
                  <a16:creationId xmlns:a16="http://schemas.microsoft.com/office/drawing/2014/main" id="{DC964F45-F583-9B65-9C56-F7E127ADD884}"/>
                </a:ext>
              </a:extLst>
            </p:cNvPr>
            <p:cNvSpPr/>
            <p:nvPr/>
          </p:nvSpPr>
          <p:spPr>
            <a:xfrm flipH="1">
              <a:off x="3550815" y="2558489"/>
              <a:ext cx="227401" cy="168082"/>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526;p48">
              <a:extLst>
                <a:ext uri="{FF2B5EF4-FFF2-40B4-BE49-F238E27FC236}">
                  <a16:creationId xmlns:a16="http://schemas.microsoft.com/office/drawing/2014/main" id="{D289B311-20DB-2271-6A43-AEF5F1DA403D}"/>
                </a:ext>
              </a:extLst>
            </p:cNvPr>
            <p:cNvSpPr/>
            <p:nvPr/>
          </p:nvSpPr>
          <p:spPr>
            <a:xfrm flipH="1">
              <a:off x="3582634" y="2659359"/>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527;p48">
              <a:extLst>
                <a:ext uri="{FF2B5EF4-FFF2-40B4-BE49-F238E27FC236}">
                  <a16:creationId xmlns:a16="http://schemas.microsoft.com/office/drawing/2014/main" id="{EEFC4A44-A5C5-B596-3790-2060DD739080}"/>
                </a:ext>
              </a:extLst>
            </p:cNvPr>
            <p:cNvSpPr/>
            <p:nvPr/>
          </p:nvSpPr>
          <p:spPr>
            <a:xfrm flipH="1">
              <a:off x="3653389" y="2574466"/>
              <a:ext cx="101070" cy="85914"/>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28;p48">
              <a:extLst>
                <a:ext uri="{FF2B5EF4-FFF2-40B4-BE49-F238E27FC236}">
                  <a16:creationId xmlns:a16="http://schemas.microsoft.com/office/drawing/2014/main" id="{DC4C166F-10D6-77AA-13FC-4E7C9D8A4A64}"/>
                </a:ext>
              </a:extLst>
            </p:cNvPr>
            <p:cNvSpPr/>
            <p:nvPr/>
          </p:nvSpPr>
          <p:spPr>
            <a:xfrm flipH="1">
              <a:off x="3572017" y="2563341"/>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29;p48">
              <a:extLst>
                <a:ext uri="{FF2B5EF4-FFF2-40B4-BE49-F238E27FC236}">
                  <a16:creationId xmlns:a16="http://schemas.microsoft.com/office/drawing/2014/main" id="{A77EF536-A6CD-EB73-44E2-9B87496EBEE7}"/>
                </a:ext>
              </a:extLst>
            </p:cNvPr>
            <p:cNvSpPr/>
            <p:nvPr/>
          </p:nvSpPr>
          <p:spPr>
            <a:xfrm flipH="1">
              <a:off x="3660973" y="2699796"/>
              <a:ext cx="138975" cy="137956"/>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530;p48">
              <a:extLst>
                <a:ext uri="{FF2B5EF4-FFF2-40B4-BE49-F238E27FC236}">
                  <a16:creationId xmlns:a16="http://schemas.microsoft.com/office/drawing/2014/main" id="{4DD4D358-059F-70B9-4744-8824FCF4473D}"/>
                </a:ext>
              </a:extLst>
            </p:cNvPr>
            <p:cNvSpPr/>
            <p:nvPr/>
          </p:nvSpPr>
          <p:spPr>
            <a:xfrm flipH="1">
              <a:off x="3504303" y="2706873"/>
              <a:ext cx="103094" cy="112581"/>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531;p48">
              <a:extLst>
                <a:ext uri="{FF2B5EF4-FFF2-40B4-BE49-F238E27FC236}">
                  <a16:creationId xmlns:a16="http://schemas.microsoft.com/office/drawing/2014/main" id="{E69BBB04-8144-11AD-4DDB-EBF3FAD5DEF7}"/>
                </a:ext>
              </a:extLst>
            </p:cNvPr>
            <p:cNvSpPr/>
            <p:nvPr/>
          </p:nvSpPr>
          <p:spPr>
            <a:xfrm flipH="1">
              <a:off x="3600324" y="2514578"/>
              <a:ext cx="126345" cy="106539"/>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532;p48">
              <a:extLst>
                <a:ext uri="{FF2B5EF4-FFF2-40B4-BE49-F238E27FC236}">
                  <a16:creationId xmlns:a16="http://schemas.microsoft.com/office/drawing/2014/main" id="{02D0F4E3-9B39-678B-83EE-B1CC51FB1E0D}"/>
                </a:ext>
              </a:extLst>
            </p:cNvPr>
            <p:cNvSpPr/>
            <p:nvPr/>
          </p:nvSpPr>
          <p:spPr>
            <a:xfrm flipH="1">
              <a:off x="3655404" y="2566370"/>
              <a:ext cx="37403" cy="32867"/>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33;p48">
              <a:extLst>
                <a:ext uri="{FF2B5EF4-FFF2-40B4-BE49-F238E27FC236}">
                  <a16:creationId xmlns:a16="http://schemas.microsoft.com/office/drawing/2014/main" id="{45E97ADE-EFD7-62B0-1398-33465B0E7371}"/>
                </a:ext>
              </a:extLst>
            </p:cNvPr>
            <p:cNvSpPr/>
            <p:nvPr/>
          </p:nvSpPr>
          <p:spPr>
            <a:xfrm flipH="1">
              <a:off x="3605360" y="2557283"/>
              <a:ext cx="11640" cy="32351"/>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534;p48">
              <a:extLst>
                <a:ext uri="{FF2B5EF4-FFF2-40B4-BE49-F238E27FC236}">
                  <a16:creationId xmlns:a16="http://schemas.microsoft.com/office/drawing/2014/main" id="{DF11499E-BF91-D41D-079E-3617DD5A2AA9}"/>
                </a:ext>
              </a:extLst>
            </p:cNvPr>
            <p:cNvSpPr/>
            <p:nvPr/>
          </p:nvSpPr>
          <p:spPr>
            <a:xfrm flipH="1">
              <a:off x="3753960" y="2529995"/>
              <a:ext cx="124824" cy="129689"/>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535;p48">
              <a:extLst>
                <a:ext uri="{FF2B5EF4-FFF2-40B4-BE49-F238E27FC236}">
                  <a16:creationId xmlns:a16="http://schemas.microsoft.com/office/drawing/2014/main" id="{CC128043-E1FA-66C0-CB1C-96E8DF6C651B}"/>
                </a:ext>
              </a:extLst>
            </p:cNvPr>
            <p:cNvSpPr/>
            <p:nvPr/>
          </p:nvSpPr>
          <p:spPr>
            <a:xfrm flipH="1">
              <a:off x="3767602" y="2589782"/>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536;p48">
              <a:extLst>
                <a:ext uri="{FF2B5EF4-FFF2-40B4-BE49-F238E27FC236}">
                  <a16:creationId xmlns:a16="http://schemas.microsoft.com/office/drawing/2014/main" id="{F09DF1D0-B291-805A-B187-3FDF7F61938F}"/>
                </a:ext>
              </a:extLst>
            </p:cNvPr>
            <p:cNvSpPr/>
            <p:nvPr/>
          </p:nvSpPr>
          <p:spPr>
            <a:xfrm flipH="1">
              <a:off x="3681173" y="2609836"/>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537;p48">
              <a:extLst>
                <a:ext uri="{FF2B5EF4-FFF2-40B4-BE49-F238E27FC236}">
                  <a16:creationId xmlns:a16="http://schemas.microsoft.com/office/drawing/2014/main" id="{7EC63B76-12C0-A80D-E6BD-138B9D01D4FE}"/>
                </a:ext>
              </a:extLst>
            </p:cNvPr>
            <p:cNvSpPr/>
            <p:nvPr/>
          </p:nvSpPr>
          <p:spPr>
            <a:xfrm flipH="1">
              <a:off x="3562915" y="2602759"/>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538;p48">
              <a:extLst>
                <a:ext uri="{FF2B5EF4-FFF2-40B4-BE49-F238E27FC236}">
                  <a16:creationId xmlns:a16="http://schemas.microsoft.com/office/drawing/2014/main" id="{1A57292F-43C4-080B-1DD9-D8DBB8C4A4CB}"/>
                </a:ext>
              </a:extLst>
            </p:cNvPr>
            <p:cNvSpPr/>
            <p:nvPr/>
          </p:nvSpPr>
          <p:spPr>
            <a:xfrm flipH="1">
              <a:off x="3565442" y="2695246"/>
              <a:ext cx="24270" cy="32351"/>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39;p48">
              <a:extLst>
                <a:ext uri="{FF2B5EF4-FFF2-40B4-BE49-F238E27FC236}">
                  <a16:creationId xmlns:a16="http://schemas.microsoft.com/office/drawing/2014/main" id="{77AE0B14-79CB-19D0-19A5-7DC66DCD5061}"/>
                </a:ext>
              </a:extLst>
            </p:cNvPr>
            <p:cNvSpPr/>
            <p:nvPr/>
          </p:nvSpPr>
          <p:spPr>
            <a:xfrm flipH="1">
              <a:off x="3674107" y="2691715"/>
              <a:ext cx="34374" cy="41450"/>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540;p48">
              <a:extLst>
                <a:ext uri="{FF2B5EF4-FFF2-40B4-BE49-F238E27FC236}">
                  <a16:creationId xmlns:a16="http://schemas.microsoft.com/office/drawing/2014/main" id="{2F2E405E-8380-D189-5CA3-696FB08D2559}"/>
                </a:ext>
              </a:extLst>
            </p:cNvPr>
            <p:cNvSpPr/>
            <p:nvPr/>
          </p:nvSpPr>
          <p:spPr>
            <a:xfrm flipH="1">
              <a:off x="3728685" y="2710405"/>
              <a:ext cx="44478" cy="43474"/>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541;p48">
              <a:extLst>
                <a:ext uri="{FF2B5EF4-FFF2-40B4-BE49-F238E27FC236}">
                  <a16:creationId xmlns:a16="http://schemas.microsoft.com/office/drawing/2014/main" id="{E38602F1-6E08-398D-3270-2878486D29F2}"/>
                </a:ext>
              </a:extLst>
            </p:cNvPr>
            <p:cNvSpPr/>
            <p:nvPr/>
          </p:nvSpPr>
          <p:spPr>
            <a:xfrm flipH="1">
              <a:off x="3528552" y="2715974"/>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542;p48">
              <a:extLst>
                <a:ext uri="{FF2B5EF4-FFF2-40B4-BE49-F238E27FC236}">
                  <a16:creationId xmlns:a16="http://schemas.microsoft.com/office/drawing/2014/main" id="{0874F1C2-9B83-27D5-8307-AFE6FADA5CF6}"/>
                </a:ext>
              </a:extLst>
            </p:cNvPr>
            <p:cNvSpPr/>
            <p:nvPr/>
          </p:nvSpPr>
          <p:spPr>
            <a:xfrm flipH="1">
              <a:off x="3478540"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543;p48">
              <a:extLst>
                <a:ext uri="{FF2B5EF4-FFF2-40B4-BE49-F238E27FC236}">
                  <a16:creationId xmlns:a16="http://schemas.microsoft.com/office/drawing/2014/main" id="{FBC0C5BE-0E39-A65E-CE49-37AA37BE877D}"/>
                </a:ext>
              </a:extLst>
            </p:cNvPr>
            <p:cNvSpPr/>
            <p:nvPr/>
          </p:nvSpPr>
          <p:spPr>
            <a:xfrm flipH="1">
              <a:off x="3691303"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544;p48">
              <a:extLst>
                <a:ext uri="{FF2B5EF4-FFF2-40B4-BE49-F238E27FC236}">
                  <a16:creationId xmlns:a16="http://schemas.microsoft.com/office/drawing/2014/main" id="{A08AA4A3-30D9-0119-0437-37C236B432A9}"/>
                </a:ext>
              </a:extLst>
            </p:cNvPr>
            <p:cNvSpPr/>
            <p:nvPr/>
          </p:nvSpPr>
          <p:spPr>
            <a:xfrm flipH="1">
              <a:off x="3566986" y="3000499"/>
              <a:ext cx="178387" cy="297125"/>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545;p48">
              <a:extLst>
                <a:ext uri="{FF2B5EF4-FFF2-40B4-BE49-F238E27FC236}">
                  <a16:creationId xmlns:a16="http://schemas.microsoft.com/office/drawing/2014/main" id="{66DD127C-4A66-AFDD-C560-9FCC63677406}"/>
                </a:ext>
              </a:extLst>
            </p:cNvPr>
            <p:cNvSpPr/>
            <p:nvPr/>
          </p:nvSpPr>
          <p:spPr>
            <a:xfrm flipH="1">
              <a:off x="3708477" y="2988369"/>
              <a:ext cx="69236" cy="114476"/>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546;p48">
              <a:extLst>
                <a:ext uri="{FF2B5EF4-FFF2-40B4-BE49-F238E27FC236}">
                  <a16:creationId xmlns:a16="http://schemas.microsoft.com/office/drawing/2014/main" id="{84EC5AFC-B25A-96B7-7445-162C6F3E756E}"/>
                </a:ext>
              </a:extLst>
            </p:cNvPr>
            <p:cNvSpPr/>
            <p:nvPr/>
          </p:nvSpPr>
          <p:spPr>
            <a:xfrm flipH="1">
              <a:off x="3612972" y="2979440"/>
              <a:ext cx="140985" cy="135272"/>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47;p48">
              <a:extLst>
                <a:ext uri="{FF2B5EF4-FFF2-40B4-BE49-F238E27FC236}">
                  <a16:creationId xmlns:a16="http://schemas.microsoft.com/office/drawing/2014/main" id="{5C0E6EEA-FD84-BEAE-7791-739A840D3445}"/>
                </a:ext>
              </a:extLst>
            </p:cNvPr>
            <p:cNvSpPr/>
            <p:nvPr/>
          </p:nvSpPr>
          <p:spPr>
            <a:xfrm flipH="1">
              <a:off x="3635702" y="3114719"/>
              <a:ext cx="85914" cy="35379"/>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548;p48">
              <a:extLst>
                <a:ext uri="{FF2B5EF4-FFF2-40B4-BE49-F238E27FC236}">
                  <a16:creationId xmlns:a16="http://schemas.microsoft.com/office/drawing/2014/main" id="{01D27937-609D-9ABC-D39B-42BB036848B9}"/>
                </a:ext>
              </a:extLst>
            </p:cNvPr>
            <p:cNvSpPr/>
            <p:nvPr/>
          </p:nvSpPr>
          <p:spPr>
            <a:xfrm flipH="1">
              <a:off x="3717567" y="3287047"/>
              <a:ext cx="97540" cy="100439"/>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549;p48">
              <a:extLst>
                <a:ext uri="{FF2B5EF4-FFF2-40B4-BE49-F238E27FC236}">
                  <a16:creationId xmlns:a16="http://schemas.microsoft.com/office/drawing/2014/main" id="{27531E8F-CE4E-AC68-CB52-1AC5CD8D408C}"/>
                </a:ext>
              </a:extLst>
            </p:cNvPr>
            <p:cNvSpPr/>
            <p:nvPr/>
          </p:nvSpPr>
          <p:spPr>
            <a:xfrm flipH="1">
              <a:off x="3573027" y="3290076"/>
              <a:ext cx="65706" cy="96793"/>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550;p48">
              <a:extLst>
                <a:ext uri="{FF2B5EF4-FFF2-40B4-BE49-F238E27FC236}">
                  <a16:creationId xmlns:a16="http://schemas.microsoft.com/office/drawing/2014/main" id="{5945CA85-DFDF-A01E-BAB2-9699D6FE6975}"/>
                </a:ext>
              </a:extLst>
            </p:cNvPr>
            <p:cNvSpPr/>
            <p:nvPr/>
          </p:nvSpPr>
          <p:spPr>
            <a:xfrm flipH="1">
              <a:off x="3663996" y="3135935"/>
              <a:ext cx="98042" cy="159184"/>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551;p48">
              <a:extLst>
                <a:ext uri="{FF2B5EF4-FFF2-40B4-BE49-F238E27FC236}">
                  <a16:creationId xmlns:a16="http://schemas.microsoft.com/office/drawing/2014/main" id="{0C6F8407-E3B2-B222-8ED5-35F3D16B5B9D}"/>
                </a:ext>
              </a:extLst>
            </p:cNvPr>
            <p:cNvSpPr/>
            <p:nvPr/>
          </p:nvSpPr>
          <p:spPr>
            <a:xfrm flipH="1">
              <a:off x="3594765" y="3136452"/>
              <a:ext cx="98544" cy="157160"/>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552;p48">
              <a:extLst>
                <a:ext uri="{FF2B5EF4-FFF2-40B4-BE49-F238E27FC236}">
                  <a16:creationId xmlns:a16="http://schemas.microsoft.com/office/drawing/2014/main" id="{D3EE7EE1-9D3F-F195-F4DF-EE0A39B9E81F}"/>
                </a:ext>
              </a:extLst>
            </p:cNvPr>
            <p:cNvSpPr/>
            <p:nvPr/>
          </p:nvSpPr>
          <p:spPr>
            <a:xfrm flipH="1">
              <a:off x="3738287" y="3062568"/>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553;p48">
              <a:extLst>
                <a:ext uri="{FF2B5EF4-FFF2-40B4-BE49-F238E27FC236}">
                  <a16:creationId xmlns:a16="http://schemas.microsoft.com/office/drawing/2014/main" id="{9BC59C7D-ECFC-8668-68F3-2F4719E89490}"/>
                </a:ext>
              </a:extLst>
            </p:cNvPr>
            <p:cNvSpPr/>
            <p:nvPr/>
          </p:nvSpPr>
          <p:spPr>
            <a:xfrm flipH="1">
              <a:off x="3660464" y="3054573"/>
              <a:ext cx="89961" cy="44981"/>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554;p48">
              <a:extLst>
                <a:ext uri="{FF2B5EF4-FFF2-40B4-BE49-F238E27FC236}">
                  <a16:creationId xmlns:a16="http://schemas.microsoft.com/office/drawing/2014/main" id="{D3D6429C-63E5-3269-5714-F739E0228A92}"/>
                </a:ext>
              </a:extLst>
            </p:cNvPr>
            <p:cNvSpPr/>
            <p:nvPr/>
          </p:nvSpPr>
          <p:spPr>
            <a:xfrm flipH="1">
              <a:off x="3634678" y="3051544"/>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555;p48">
              <a:extLst>
                <a:ext uri="{FF2B5EF4-FFF2-40B4-BE49-F238E27FC236}">
                  <a16:creationId xmlns:a16="http://schemas.microsoft.com/office/drawing/2014/main" id="{B89FA41F-0149-16C9-BC2E-A7FA62EDFA06}"/>
                </a:ext>
              </a:extLst>
            </p:cNvPr>
            <p:cNvSpPr/>
            <p:nvPr/>
          </p:nvSpPr>
          <p:spPr>
            <a:xfrm flipH="1">
              <a:off x="3657435" y="3039917"/>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556;p48">
              <a:extLst>
                <a:ext uri="{FF2B5EF4-FFF2-40B4-BE49-F238E27FC236}">
                  <a16:creationId xmlns:a16="http://schemas.microsoft.com/office/drawing/2014/main" id="{4A57BF67-D2C2-D038-EC80-A24EA8657D66}"/>
                </a:ext>
              </a:extLst>
            </p:cNvPr>
            <p:cNvSpPr/>
            <p:nvPr/>
          </p:nvSpPr>
          <p:spPr>
            <a:xfrm flipH="1">
              <a:off x="3599311" y="2994570"/>
              <a:ext cx="70255" cy="116628"/>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557;p48">
              <a:extLst>
                <a:ext uri="{FF2B5EF4-FFF2-40B4-BE49-F238E27FC236}">
                  <a16:creationId xmlns:a16="http://schemas.microsoft.com/office/drawing/2014/main" id="{C0F8D92C-94AB-6A34-F46F-DB501B3C69F8}"/>
                </a:ext>
              </a:extLst>
            </p:cNvPr>
            <p:cNvSpPr/>
            <p:nvPr/>
          </p:nvSpPr>
          <p:spPr>
            <a:xfrm flipH="1">
              <a:off x="3639736" y="2913825"/>
              <a:ext cx="86431" cy="116485"/>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558;p48">
              <a:extLst>
                <a:ext uri="{FF2B5EF4-FFF2-40B4-BE49-F238E27FC236}">
                  <a16:creationId xmlns:a16="http://schemas.microsoft.com/office/drawing/2014/main" id="{B82EFDB6-BBF4-FFCF-DDDD-B6520CC6D5FE}"/>
                </a:ext>
              </a:extLst>
            </p:cNvPr>
            <p:cNvSpPr/>
            <p:nvPr/>
          </p:nvSpPr>
          <p:spPr>
            <a:xfrm flipH="1">
              <a:off x="3673089" y="2957033"/>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559;p48">
              <a:extLst>
                <a:ext uri="{FF2B5EF4-FFF2-40B4-BE49-F238E27FC236}">
                  <a16:creationId xmlns:a16="http://schemas.microsoft.com/office/drawing/2014/main" id="{CDC14511-A097-18B5-1258-20CC5454C526}"/>
                </a:ext>
              </a:extLst>
            </p:cNvPr>
            <p:cNvSpPr/>
            <p:nvPr/>
          </p:nvSpPr>
          <p:spPr>
            <a:xfrm flipH="1">
              <a:off x="3670564" y="2936089"/>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560;p48">
              <a:extLst>
                <a:ext uri="{FF2B5EF4-FFF2-40B4-BE49-F238E27FC236}">
                  <a16:creationId xmlns:a16="http://schemas.microsoft.com/office/drawing/2014/main" id="{9B108EB1-3271-4984-5F23-E083BF000FBE}"/>
                </a:ext>
              </a:extLst>
            </p:cNvPr>
            <p:cNvSpPr/>
            <p:nvPr/>
          </p:nvSpPr>
          <p:spPr>
            <a:xfrm flipH="1">
              <a:off x="3640754" y="3114719"/>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561;p48">
              <a:extLst>
                <a:ext uri="{FF2B5EF4-FFF2-40B4-BE49-F238E27FC236}">
                  <a16:creationId xmlns:a16="http://schemas.microsoft.com/office/drawing/2014/main" id="{C245066B-1107-E935-E32F-F90FFB348008}"/>
                </a:ext>
              </a:extLst>
            </p:cNvPr>
            <p:cNvSpPr/>
            <p:nvPr/>
          </p:nvSpPr>
          <p:spPr>
            <a:xfrm flipH="1">
              <a:off x="3720600" y="2982297"/>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562;p48">
              <a:extLst>
                <a:ext uri="{FF2B5EF4-FFF2-40B4-BE49-F238E27FC236}">
                  <a16:creationId xmlns:a16="http://schemas.microsoft.com/office/drawing/2014/main" id="{FF7CF7E4-6CE4-42BD-F5C7-7B1AEF6F459F}"/>
                </a:ext>
              </a:extLst>
            </p:cNvPr>
            <p:cNvSpPr/>
            <p:nvPr/>
          </p:nvSpPr>
          <p:spPr>
            <a:xfrm flipH="1">
              <a:off x="3627096" y="2982814"/>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563;p48">
              <a:extLst>
                <a:ext uri="{FF2B5EF4-FFF2-40B4-BE49-F238E27FC236}">
                  <a16:creationId xmlns:a16="http://schemas.microsoft.com/office/drawing/2014/main" id="{5038008B-5906-45C9-B8BD-0AEDAF99FBF8}"/>
                </a:ext>
              </a:extLst>
            </p:cNvPr>
            <p:cNvSpPr/>
            <p:nvPr/>
          </p:nvSpPr>
          <p:spPr>
            <a:xfrm flipH="1">
              <a:off x="3557903" y="4147711"/>
              <a:ext cx="310272" cy="152610"/>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564;p48">
              <a:extLst>
                <a:ext uri="{FF2B5EF4-FFF2-40B4-BE49-F238E27FC236}">
                  <a16:creationId xmlns:a16="http://schemas.microsoft.com/office/drawing/2014/main" id="{882C2D5D-6227-14F0-DEE8-0FD3A1F9D8BE}"/>
                </a:ext>
              </a:extLst>
            </p:cNvPr>
            <p:cNvSpPr/>
            <p:nvPr/>
          </p:nvSpPr>
          <p:spPr>
            <a:xfrm flipH="1">
              <a:off x="3557903" y="4147711"/>
              <a:ext cx="310272" cy="132402"/>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65;p48">
              <a:extLst>
                <a:ext uri="{FF2B5EF4-FFF2-40B4-BE49-F238E27FC236}">
                  <a16:creationId xmlns:a16="http://schemas.microsoft.com/office/drawing/2014/main" id="{E76C01F5-32D4-82F6-8CD8-BCCD2EE1EEF0}"/>
                </a:ext>
              </a:extLst>
            </p:cNvPr>
            <p:cNvSpPr/>
            <p:nvPr/>
          </p:nvSpPr>
          <p:spPr>
            <a:xfrm flipH="1">
              <a:off x="3826726" y="4147711"/>
              <a:ext cx="41450" cy="132402"/>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566;p48">
              <a:extLst>
                <a:ext uri="{FF2B5EF4-FFF2-40B4-BE49-F238E27FC236}">
                  <a16:creationId xmlns:a16="http://schemas.microsoft.com/office/drawing/2014/main" id="{829F08A5-2D72-E866-E725-5711475C9CEA}"/>
                </a:ext>
              </a:extLst>
            </p:cNvPr>
            <p:cNvSpPr/>
            <p:nvPr/>
          </p:nvSpPr>
          <p:spPr>
            <a:xfrm flipH="1">
              <a:off x="3743847" y="4166918"/>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567;p48">
              <a:extLst>
                <a:ext uri="{FF2B5EF4-FFF2-40B4-BE49-F238E27FC236}">
                  <a16:creationId xmlns:a16="http://schemas.microsoft.com/office/drawing/2014/main" id="{E381EB89-8E4A-4310-0481-7BA347EB689B}"/>
                </a:ext>
              </a:extLst>
            </p:cNvPr>
            <p:cNvSpPr/>
            <p:nvPr/>
          </p:nvSpPr>
          <p:spPr>
            <a:xfrm flipH="1">
              <a:off x="3733743" y="4167406"/>
              <a:ext cx="80718" cy="68863"/>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568;p48">
              <a:extLst>
                <a:ext uri="{FF2B5EF4-FFF2-40B4-BE49-F238E27FC236}">
                  <a16:creationId xmlns:a16="http://schemas.microsoft.com/office/drawing/2014/main" id="{D8CE17D8-9DD8-46FE-3194-68ED16D2511A}"/>
                </a:ext>
              </a:extLst>
            </p:cNvPr>
            <p:cNvSpPr/>
            <p:nvPr/>
          </p:nvSpPr>
          <p:spPr>
            <a:xfrm flipH="1">
              <a:off x="3504340" y="4294273"/>
              <a:ext cx="363836" cy="155653"/>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569;p48">
              <a:extLst>
                <a:ext uri="{FF2B5EF4-FFF2-40B4-BE49-F238E27FC236}">
                  <a16:creationId xmlns:a16="http://schemas.microsoft.com/office/drawing/2014/main" id="{3E6BE454-4FE6-92E2-937E-7654744930AF}"/>
                </a:ext>
              </a:extLst>
            </p:cNvPr>
            <p:cNvSpPr/>
            <p:nvPr/>
          </p:nvSpPr>
          <p:spPr>
            <a:xfrm flipH="1">
              <a:off x="3819650" y="4294273"/>
              <a:ext cx="48526" cy="155653"/>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570;p48">
              <a:extLst>
                <a:ext uri="{FF2B5EF4-FFF2-40B4-BE49-F238E27FC236}">
                  <a16:creationId xmlns:a16="http://schemas.microsoft.com/office/drawing/2014/main" id="{FCB08A7B-11A1-7384-78A8-DCD09CD397CB}"/>
                </a:ext>
              </a:extLst>
            </p:cNvPr>
            <p:cNvSpPr/>
            <p:nvPr/>
          </p:nvSpPr>
          <p:spPr>
            <a:xfrm flipH="1">
              <a:off x="3759502" y="4319035"/>
              <a:ext cx="32365" cy="32351"/>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571;p48">
              <a:extLst>
                <a:ext uri="{FF2B5EF4-FFF2-40B4-BE49-F238E27FC236}">
                  <a16:creationId xmlns:a16="http://schemas.microsoft.com/office/drawing/2014/main" id="{2ADAA89C-5B7C-1149-516E-66DC233D9A43}"/>
                </a:ext>
              </a:extLst>
            </p:cNvPr>
            <p:cNvSpPr/>
            <p:nvPr/>
          </p:nvSpPr>
          <p:spPr>
            <a:xfrm flipH="1">
              <a:off x="3751923" y="4319035"/>
              <a:ext cx="32867" cy="32351"/>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572;p48">
              <a:extLst>
                <a:ext uri="{FF2B5EF4-FFF2-40B4-BE49-F238E27FC236}">
                  <a16:creationId xmlns:a16="http://schemas.microsoft.com/office/drawing/2014/main" id="{EF9F3362-C7F9-2C99-7FC2-857D1BC85029}"/>
                </a:ext>
              </a:extLst>
            </p:cNvPr>
            <p:cNvSpPr/>
            <p:nvPr/>
          </p:nvSpPr>
          <p:spPr>
            <a:xfrm flipH="1">
              <a:off x="3717558" y="4319035"/>
              <a:ext cx="32351" cy="32351"/>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73;p48">
              <a:extLst>
                <a:ext uri="{FF2B5EF4-FFF2-40B4-BE49-F238E27FC236}">
                  <a16:creationId xmlns:a16="http://schemas.microsoft.com/office/drawing/2014/main" id="{23B56C45-61BE-2DBD-D21C-F481CA16953F}"/>
                </a:ext>
              </a:extLst>
            </p:cNvPr>
            <p:cNvSpPr/>
            <p:nvPr/>
          </p:nvSpPr>
          <p:spPr>
            <a:xfrm flipH="1">
              <a:off x="3710481" y="4319035"/>
              <a:ext cx="32365" cy="32351"/>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574;p48">
              <a:extLst>
                <a:ext uri="{FF2B5EF4-FFF2-40B4-BE49-F238E27FC236}">
                  <a16:creationId xmlns:a16="http://schemas.microsoft.com/office/drawing/2014/main" id="{BC62D73D-BA82-BC63-789E-8AF99C3623ED}"/>
                </a:ext>
              </a:extLst>
            </p:cNvPr>
            <p:cNvSpPr/>
            <p:nvPr/>
          </p:nvSpPr>
          <p:spPr>
            <a:xfrm flipH="1">
              <a:off x="3652873"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575;p48">
              <a:extLst>
                <a:ext uri="{FF2B5EF4-FFF2-40B4-BE49-F238E27FC236}">
                  <a16:creationId xmlns:a16="http://schemas.microsoft.com/office/drawing/2014/main" id="{3846CB7D-9597-6E3D-E3F4-0497EFCC0922}"/>
                </a:ext>
              </a:extLst>
            </p:cNvPr>
            <p:cNvSpPr/>
            <p:nvPr/>
          </p:nvSpPr>
          <p:spPr>
            <a:xfrm flipH="1">
              <a:off x="3624064" y="4326614"/>
              <a:ext cx="7592" cy="106137"/>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576;p48">
              <a:extLst>
                <a:ext uri="{FF2B5EF4-FFF2-40B4-BE49-F238E27FC236}">
                  <a16:creationId xmlns:a16="http://schemas.microsoft.com/office/drawing/2014/main" id="{00E7FFA6-8C9E-CF55-8270-66EB193D03EC}"/>
                </a:ext>
              </a:extLst>
            </p:cNvPr>
            <p:cNvSpPr/>
            <p:nvPr/>
          </p:nvSpPr>
          <p:spPr>
            <a:xfrm flipH="1">
              <a:off x="3595756" y="4326614"/>
              <a:ext cx="7090" cy="106137"/>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577;p48">
              <a:extLst>
                <a:ext uri="{FF2B5EF4-FFF2-40B4-BE49-F238E27FC236}">
                  <a16:creationId xmlns:a16="http://schemas.microsoft.com/office/drawing/2014/main" id="{EB8EBA95-0CFF-B3AD-24EE-537614649DF7}"/>
                </a:ext>
              </a:extLst>
            </p:cNvPr>
            <p:cNvSpPr/>
            <p:nvPr/>
          </p:nvSpPr>
          <p:spPr>
            <a:xfrm flipH="1">
              <a:off x="3566961" y="4326614"/>
              <a:ext cx="7090" cy="106137"/>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78;p48">
              <a:extLst>
                <a:ext uri="{FF2B5EF4-FFF2-40B4-BE49-F238E27FC236}">
                  <a16:creationId xmlns:a16="http://schemas.microsoft.com/office/drawing/2014/main" id="{164EC7EF-75E0-E49E-9839-AF713D1EA68A}"/>
                </a:ext>
              </a:extLst>
            </p:cNvPr>
            <p:cNvSpPr/>
            <p:nvPr/>
          </p:nvSpPr>
          <p:spPr>
            <a:xfrm flipH="1">
              <a:off x="3538152"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79;p48">
              <a:extLst>
                <a:ext uri="{FF2B5EF4-FFF2-40B4-BE49-F238E27FC236}">
                  <a16:creationId xmlns:a16="http://schemas.microsoft.com/office/drawing/2014/main" id="{D819E12C-C27C-B790-C084-DADAD8AE607F}"/>
                </a:ext>
              </a:extLst>
            </p:cNvPr>
            <p:cNvSpPr/>
            <p:nvPr/>
          </p:nvSpPr>
          <p:spPr>
            <a:xfrm flipH="1">
              <a:off x="3515964" y="3692122"/>
              <a:ext cx="342609" cy="229626"/>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80;p48">
              <a:extLst>
                <a:ext uri="{FF2B5EF4-FFF2-40B4-BE49-F238E27FC236}">
                  <a16:creationId xmlns:a16="http://schemas.microsoft.com/office/drawing/2014/main" id="{144C5B66-8349-D7E6-150D-2A61C8830C63}"/>
                </a:ext>
              </a:extLst>
            </p:cNvPr>
            <p:cNvSpPr/>
            <p:nvPr/>
          </p:nvSpPr>
          <p:spPr>
            <a:xfrm flipH="1">
              <a:off x="3546754" y="3704955"/>
              <a:ext cx="138975" cy="103625"/>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81;p48">
              <a:extLst>
                <a:ext uri="{FF2B5EF4-FFF2-40B4-BE49-F238E27FC236}">
                  <a16:creationId xmlns:a16="http://schemas.microsoft.com/office/drawing/2014/main" id="{8D9E3C76-9018-998B-F378-8D47220AE069}"/>
                </a:ext>
              </a:extLst>
            </p:cNvPr>
            <p:cNvSpPr/>
            <p:nvPr/>
          </p:nvSpPr>
          <p:spPr>
            <a:xfrm flipH="1">
              <a:off x="3754588" y="3741115"/>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82;p48">
              <a:extLst>
                <a:ext uri="{FF2B5EF4-FFF2-40B4-BE49-F238E27FC236}">
                  <a16:creationId xmlns:a16="http://schemas.microsoft.com/office/drawing/2014/main" id="{52DADE3D-3F56-29AD-4623-E4A322AEC560}"/>
                </a:ext>
              </a:extLst>
            </p:cNvPr>
            <p:cNvSpPr/>
            <p:nvPr/>
          </p:nvSpPr>
          <p:spPr>
            <a:xfrm flipH="1">
              <a:off x="3800440" y="3749928"/>
              <a:ext cx="23768" cy="20352"/>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83;p48">
              <a:extLst>
                <a:ext uri="{FF2B5EF4-FFF2-40B4-BE49-F238E27FC236}">
                  <a16:creationId xmlns:a16="http://schemas.microsoft.com/office/drawing/2014/main" id="{4AC16ACD-5EFF-C6B9-2E98-721978B3FB1A}"/>
                </a:ext>
              </a:extLst>
            </p:cNvPr>
            <p:cNvSpPr/>
            <p:nvPr/>
          </p:nvSpPr>
          <p:spPr>
            <a:xfrm flipH="1">
              <a:off x="3817120" y="3776212"/>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84;p48">
              <a:extLst>
                <a:ext uri="{FF2B5EF4-FFF2-40B4-BE49-F238E27FC236}">
                  <a16:creationId xmlns:a16="http://schemas.microsoft.com/office/drawing/2014/main" id="{6BF4C495-18BF-61FA-FFD9-D3C92B5B1DB2}"/>
                </a:ext>
              </a:extLst>
            </p:cNvPr>
            <p:cNvSpPr/>
            <p:nvPr/>
          </p:nvSpPr>
          <p:spPr>
            <a:xfrm flipH="1">
              <a:off x="3778205" y="3766594"/>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85;p48">
              <a:extLst>
                <a:ext uri="{FF2B5EF4-FFF2-40B4-BE49-F238E27FC236}">
                  <a16:creationId xmlns:a16="http://schemas.microsoft.com/office/drawing/2014/main" id="{5248960F-BFB1-4E89-0855-AB0E513B463A}"/>
                </a:ext>
              </a:extLst>
            </p:cNvPr>
            <p:cNvSpPr/>
            <p:nvPr/>
          </p:nvSpPr>
          <p:spPr>
            <a:xfrm flipH="1">
              <a:off x="3803469" y="3796423"/>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86;p48">
              <a:extLst>
                <a:ext uri="{FF2B5EF4-FFF2-40B4-BE49-F238E27FC236}">
                  <a16:creationId xmlns:a16="http://schemas.microsoft.com/office/drawing/2014/main" id="{869D4256-EB27-9137-1B11-3B89367BC73C}"/>
                </a:ext>
              </a:extLst>
            </p:cNvPr>
            <p:cNvSpPr/>
            <p:nvPr/>
          </p:nvSpPr>
          <p:spPr>
            <a:xfrm flipH="1">
              <a:off x="3601832" y="371153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87;p48">
              <a:extLst>
                <a:ext uri="{FF2B5EF4-FFF2-40B4-BE49-F238E27FC236}">
                  <a16:creationId xmlns:a16="http://schemas.microsoft.com/office/drawing/2014/main" id="{5FA00043-45FB-F273-C079-E14C95DA75BA}"/>
                </a:ext>
              </a:extLst>
            </p:cNvPr>
            <p:cNvSpPr/>
            <p:nvPr/>
          </p:nvSpPr>
          <p:spPr>
            <a:xfrm flipH="1">
              <a:off x="3625072" y="374236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88;p48">
              <a:extLst>
                <a:ext uri="{FF2B5EF4-FFF2-40B4-BE49-F238E27FC236}">
                  <a16:creationId xmlns:a16="http://schemas.microsoft.com/office/drawing/2014/main" id="{366575F6-5C97-ED9E-A9CB-54EBD1475D43}"/>
                </a:ext>
              </a:extLst>
            </p:cNvPr>
            <p:cNvSpPr/>
            <p:nvPr/>
          </p:nvSpPr>
          <p:spPr>
            <a:xfrm flipH="1">
              <a:off x="3570999" y="3731239"/>
              <a:ext cx="32867" cy="23883"/>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89;p48">
              <a:extLst>
                <a:ext uri="{FF2B5EF4-FFF2-40B4-BE49-F238E27FC236}">
                  <a16:creationId xmlns:a16="http://schemas.microsoft.com/office/drawing/2014/main" id="{E21D36E3-A53A-097B-0415-A59C7CF728C0}"/>
                </a:ext>
              </a:extLst>
            </p:cNvPr>
            <p:cNvSpPr/>
            <p:nvPr/>
          </p:nvSpPr>
          <p:spPr>
            <a:xfrm flipH="1">
              <a:off x="3605880" y="376564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590;p48">
              <a:extLst>
                <a:ext uri="{FF2B5EF4-FFF2-40B4-BE49-F238E27FC236}">
                  <a16:creationId xmlns:a16="http://schemas.microsoft.com/office/drawing/2014/main" id="{63331757-9AC8-75DB-5496-203BA6F42768}"/>
                </a:ext>
              </a:extLst>
            </p:cNvPr>
            <p:cNvSpPr/>
            <p:nvPr/>
          </p:nvSpPr>
          <p:spPr>
            <a:xfrm flipH="1">
              <a:off x="3646327" y="3823252"/>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91;p48">
              <a:extLst>
                <a:ext uri="{FF2B5EF4-FFF2-40B4-BE49-F238E27FC236}">
                  <a16:creationId xmlns:a16="http://schemas.microsoft.com/office/drawing/2014/main" id="{B2F0BF01-47EB-1471-02E8-113F0AF8E9F9}"/>
                </a:ext>
              </a:extLst>
            </p:cNvPr>
            <p:cNvSpPr/>
            <p:nvPr/>
          </p:nvSpPr>
          <p:spPr>
            <a:xfrm flipH="1">
              <a:off x="3525524" y="3691864"/>
              <a:ext cx="37403" cy="226382"/>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592;p48">
              <a:extLst>
                <a:ext uri="{FF2B5EF4-FFF2-40B4-BE49-F238E27FC236}">
                  <a16:creationId xmlns:a16="http://schemas.microsoft.com/office/drawing/2014/main" id="{A2B7C875-94EF-D114-B2CE-0F6D2AF6757E}"/>
                </a:ext>
              </a:extLst>
            </p:cNvPr>
            <p:cNvSpPr/>
            <p:nvPr/>
          </p:nvSpPr>
          <p:spPr>
            <a:xfrm flipH="1">
              <a:off x="3546256" y="3555408"/>
              <a:ext cx="164236" cy="364841"/>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593;p48">
              <a:extLst>
                <a:ext uri="{FF2B5EF4-FFF2-40B4-BE49-F238E27FC236}">
                  <a16:creationId xmlns:a16="http://schemas.microsoft.com/office/drawing/2014/main" id="{96FB8D91-6FBF-131D-CAE4-75542029C25C}"/>
                </a:ext>
              </a:extLst>
            </p:cNvPr>
            <p:cNvSpPr/>
            <p:nvPr/>
          </p:nvSpPr>
          <p:spPr>
            <a:xfrm flipH="1">
              <a:off x="3558888" y="3555408"/>
              <a:ext cx="164752" cy="364841"/>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594;p48">
              <a:extLst>
                <a:ext uri="{FF2B5EF4-FFF2-40B4-BE49-F238E27FC236}">
                  <a16:creationId xmlns:a16="http://schemas.microsoft.com/office/drawing/2014/main" id="{77EE15B3-F190-F1DF-49D3-10BDDACE16F2}"/>
                </a:ext>
              </a:extLst>
            </p:cNvPr>
            <p:cNvSpPr/>
            <p:nvPr/>
          </p:nvSpPr>
          <p:spPr>
            <a:xfrm flipH="1">
              <a:off x="3575568" y="3555408"/>
              <a:ext cx="164752" cy="364841"/>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595;p48">
              <a:extLst>
                <a:ext uri="{FF2B5EF4-FFF2-40B4-BE49-F238E27FC236}">
                  <a16:creationId xmlns:a16="http://schemas.microsoft.com/office/drawing/2014/main" id="{F745AAFA-700D-6DF7-C703-40D9B4344EBF}"/>
                </a:ext>
              </a:extLst>
            </p:cNvPr>
            <p:cNvSpPr/>
            <p:nvPr/>
          </p:nvSpPr>
          <p:spPr>
            <a:xfrm flipH="1">
              <a:off x="3589219" y="3553886"/>
              <a:ext cx="164738" cy="366362"/>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96;p48">
              <a:extLst>
                <a:ext uri="{FF2B5EF4-FFF2-40B4-BE49-F238E27FC236}">
                  <a16:creationId xmlns:a16="http://schemas.microsoft.com/office/drawing/2014/main" id="{07C98309-67AE-832C-0A16-8709246D50A5}"/>
                </a:ext>
              </a:extLst>
            </p:cNvPr>
            <p:cNvSpPr/>
            <p:nvPr/>
          </p:nvSpPr>
          <p:spPr>
            <a:xfrm flipH="1">
              <a:off x="3621547" y="2516774"/>
              <a:ext cx="74805" cy="55171"/>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597;p48">
              <a:extLst>
                <a:ext uri="{FF2B5EF4-FFF2-40B4-BE49-F238E27FC236}">
                  <a16:creationId xmlns:a16="http://schemas.microsoft.com/office/drawing/2014/main" id="{27E672C5-AAAC-91C1-3B14-0D6A171324EF}"/>
                </a:ext>
              </a:extLst>
            </p:cNvPr>
            <p:cNvSpPr/>
            <p:nvPr/>
          </p:nvSpPr>
          <p:spPr>
            <a:xfrm flipH="1">
              <a:off x="3775321" y="2608314"/>
              <a:ext cx="31202" cy="26437"/>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98;p48">
              <a:extLst>
                <a:ext uri="{FF2B5EF4-FFF2-40B4-BE49-F238E27FC236}">
                  <a16:creationId xmlns:a16="http://schemas.microsoft.com/office/drawing/2014/main" id="{C8A9473D-B5F9-A29A-C21D-30398BABEA38}"/>
                </a:ext>
              </a:extLst>
            </p:cNvPr>
            <p:cNvSpPr/>
            <p:nvPr/>
          </p:nvSpPr>
          <p:spPr>
            <a:xfrm flipH="1">
              <a:off x="3515920" y="2601682"/>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99;p48">
              <a:extLst>
                <a:ext uri="{FF2B5EF4-FFF2-40B4-BE49-F238E27FC236}">
                  <a16:creationId xmlns:a16="http://schemas.microsoft.com/office/drawing/2014/main" id="{9EC69E28-CFD1-A5ED-5535-215B4E88FD31}"/>
                </a:ext>
              </a:extLst>
            </p:cNvPr>
            <p:cNvSpPr/>
            <p:nvPr/>
          </p:nvSpPr>
          <p:spPr>
            <a:xfrm flipH="1">
              <a:off x="2021040" y="4531297"/>
              <a:ext cx="140999" cy="133277"/>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00;p48">
              <a:extLst>
                <a:ext uri="{FF2B5EF4-FFF2-40B4-BE49-F238E27FC236}">
                  <a16:creationId xmlns:a16="http://schemas.microsoft.com/office/drawing/2014/main" id="{2A91A062-E8A5-AC6A-027F-1A9CA948DB0C}"/>
                </a:ext>
              </a:extLst>
            </p:cNvPr>
            <p:cNvSpPr/>
            <p:nvPr/>
          </p:nvSpPr>
          <p:spPr>
            <a:xfrm flipH="1">
              <a:off x="2016008" y="4614296"/>
              <a:ext cx="286017" cy="115609"/>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01;p48">
              <a:extLst>
                <a:ext uri="{FF2B5EF4-FFF2-40B4-BE49-F238E27FC236}">
                  <a16:creationId xmlns:a16="http://schemas.microsoft.com/office/drawing/2014/main" id="{D3DAD362-F4B4-2B9B-43FB-5A6762BBC6C8}"/>
                </a:ext>
              </a:extLst>
            </p:cNvPr>
            <p:cNvSpPr/>
            <p:nvPr/>
          </p:nvSpPr>
          <p:spPr>
            <a:xfrm flipH="1">
              <a:off x="1442980" y="3752498"/>
              <a:ext cx="723093" cy="855065"/>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02;p48">
              <a:extLst>
                <a:ext uri="{FF2B5EF4-FFF2-40B4-BE49-F238E27FC236}">
                  <a16:creationId xmlns:a16="http://schemas.microsoft.com/office/drawing/2014/main" id="{24C9DCCE-3DDC-4387-253F-BC92570E3DA3}"/>
                </a:ext>
              </a:extLst>
            </p:cNvPr>
            <p:cNvSpPr/>
            <p:nvPr/>
          </p:nvSpPr>
          <p:spPr>
            <a:xfrm flipH="1">
              <a:off x="2090258" y="4100212"/>
              <a:ext cx="42971" cy="495707"/>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03;p48">
              <a:extLst>
                <a:ext uri="{FF2B5EF4-FFF2-40B4-BE49-F238E27FC236}">
                  <a16:creationId xmlns:a16="http://schemas.microsoft.com/office/drawing/2014/main" id="{B4944A4C-EAED-313E-B78D-F83C5313B750}"/>
                </a:ext>
              </a:extLst>
            </p:cNvPr>
            <p:cNvSpPr/>
            <p:nvPr/>
          </p:nvSpPr>
          <p:spPr>
            <a:xfrm flipH="1">
              <a:off x="1442975" y="3753015"/>
              <a:ext cx="690255" cy="852452"/>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04;p48">
              <a:extLst>
                <a:ext uri="{FF2B5EF4-FFF2-40B4-BE49-F238E27FC236}">
                  <a16:creationId xmlns:a16="http://schemas.microsoft.com/office/drawing/2014/main" id="{EC00F98B-A051-E551-4487-62FBD9EFC8C4}"/>
                </a:ext>
              </a:extLst>
            </p:cNvPr>
            <p:cNvSpPr/>
            <p:nvPr/>
          </p:nvSpPr>
          <p:spPr>
            <a:xfrm flipH="1">
              <a:off x="2593131" y="4576271"/>
              <a:ext cx="175861" cy="151003"/>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05;p48">
              <a:extLst>
                <a:ext uri="{FF2B5EF4-FFF2-40B4-BE49-F238E27FC236}">
                  <a16:creationId xmlns:a16="http://schemas.microsoft.com/office/drawing/2014/main" id="{B789562D-AF9B-93E2-67B9-CE7B75232CC7}"/>
                </a:ext>
              </a:extLst>
            </p:cNvPr>
            <p:cNvSpPr/>
            <p:nvPr/>
          </p:nvSpPr>
          <p:spPr>
            <a:xfrm flipH="1">
              <a:off x="2596183" y="4669576"/>
              <a:ext cx="343613" cy="131081"/>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06;p48">
              <a:extLst>
                <a:ext uri="{FF2B5EF4-FFF2-40B4-BE49-F238E27FC236}">
                  <a16:creationId xmlns:a16="http://schemas.microsoft.com/office/drawing/2014/main" id="{523D3690-1C8A-836A-16D0-EC691BE5B194}"/>
                </a:ext>
              </a:extLst>
            </p:cNvPr>
            <p:cNvSpPr/>
            <p:nvPr/>
          </p:nvSpPr>
          <p:spPr>
            <a:xfrm flipH="1">
              <a:off x="1726026" y="3683265"/>
              <a:ext cx="1051048" cy="961115"/>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07;p48">
              <a:extLst>
                <a:ext uri="{FF2B5EF4-FFF2-40B4-BE49-F238E27FC236}">
                  <a16:creationId xmlns:a16="http://schemas.microsoft.com/office/drawing/2014/main" id="{673B21A7-F7E9-6944-61CA-E4246D23F612}"/>
                </a:ext>
              </a:extLst>
            </p:cNvPr>
            <p:cNvSpPr/>
            <p:nvPr/>
          </p:nvSpPr>
          <p:spPr>
            <a:xfrm flipH="1">
              <a:off x="1726005" y="3735315"/>
              <a:ext cx="906030" cy="908556"/>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08;p48">
              <a:extLst>
                <a:ext uri="{FF2B5EF4-FFF2-40B4-BE49-F238E27FC236}">
                  <a16:creationId xmlns:a16="http://schemas.microsoft.com/office/drawing/2014/main" id="{5F4487D5-E4D1-A250-BB50-F60A3CE57323}"/>
                </a:ext>
              </a:extLst>
            </p:cNvPr>
            <p:cNvSpPr/>
            <p:nvPr/>
          </p:nvSpPr>
          <p:spPr>
            <a:xfrm flipH="1">
              <a:off x="2059002" y="3859641"/>
              <a:ext cx="606379" cy="782226"/>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09;p48">
              <a:extLst>
                <a:ext uri="{FF2B5EF4-FFF2-40B4-BE49-F238E27FC236}">
                  <a16:creationId xmlns:a16="http://schemas.microsoft.com/office/drawing/2014/main" id="{34EFE167-438F-9A55-40A2-27BFD5BA4CF3}"/>
                </a:ext>
              </a:extLst>
            </p:cNvPr>
            <p:cNvSpPr/>
            <p:nvPr/>
          </p:nvSpPr>
          <p:spPr>
            <a:xfrm flipH="1">
              <a:off x="1426727" y="2864545"/>
              <a:ext cx="194046" cy="206690"/>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10;p48">
              <a:extLst>
                <a:ext uri="{FF2B5EF4-FFF2-40B4-BE49-F238E27FC236}">
                  <a16:creationId xmlns:a16="http://schemas.microsoft.com/office/drawing/2014/main" id="{CEE86E06-99EF-C588-BF58-AE994111C5AF}"/>
                </a:ext>
              </a:extLst>
            </p:cNvPr>
            <p:cNvSpPr/>
            <p:nvPr/>
          </p:nvSpPr>
          <p:spPr>
            <a:xfrm flipH="1">
              <a:off x="1484353" y="2688987"/>
              <a:ext cx="243562" cy="311621"/>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11;p48">
              <a:extLst>
                <a:ext uri="{FF2B5EF4-FFF2-40B4-BE49-F238E27FC236}">
                  <a16:creationId xmlns:a16="http://schemas.microsoft.com/office/drawing/2014/main" id="{55B8BAAD-DC1D-4419-2B6F-F7CCD1736359}"/>
                </a:ext>
              </a:extLst>
            </p:cNvPr>
            <p:cNvSpPr/>
            <p:nvPr/>
          </p:nvSpPr>
          <p:spPr>
            <a:xfrm flipH="1">
              <a:off x="1427252" y="2627521"/>
              <a:ext cx="354736" cy="335030"/>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12;p48">
              <a:extLst>
                <a:ext uri="{FF2B5EF4-FFF2-40B4-BE49-F238E27FC236}">
                  <a16:creationId xmlns:a16="http://schemas.microsoft.com/office/drawing/2014/main" id="{AD247CF3-FD0A-9CC4-4449-CC2D652C8BFB}"/>
                </a:ext>
              </a:extLst>
            </p:cNvPr>
            <p:cNvSpPr/>
            <p:nvPr/>
          </p:nvSpPr>
          <p:spPr>
            <a:xfrm flipH="1">
              <a:off x="1597026" y="2804988"/>
              <a:ext cx="65706" cy="112624"/>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13;p48">
              <a:extLst>
                <a:ext uri="{FF2B5EF4-FFF2-40B4-BE49-F238E27FC236}">
                  <a16:creationId xmlns:a16="http://schemas.microsoft.com/office/drawing/2014/main" id="{F6070C23-9C01-B424-0E69-FDF4BA241252}"/>
                </a:ext>
              </a:extLst>
            </p:cNvPr>
            <p:cNvSpPr/>
            <p:nvPr/>
          </p:nvSpPr>
          <p:spPr>
            <a:xfrm flipH="1">
              <a:off x="1381252" y="2999049"/>
              <a:ext cx="291069" cy="91913"/>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14;p48">
              <a:extLst>
                <a:ext uri="{FF2B5EF4-FFF2-40B4-BE49-F238E27FC236}">
                  <a16:creationId xmlns:a16="http://schemas.microsoft.com/office/drawing/2014/main" id="{D1ADE17F-B8D3-A4D2-21CC-7F3ED34B723D}"/>
                </a:ext>
              </a:extLst>
            </p:cNvPr>
            <p:cNvSpPr/>
            <p:nvPr/>
          </p:nvSpPr>
          <p:spPr>
            <a:xfrm flipH="1">
              <a:off x="1413081" y="3030026"/>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15;p48">
              <a:extLst>
                <a:ext uri="{FF2B5EF4-FFF2-40B4-BE49-F238E27FC236}">
                  <a16:creationId xmlns:a16="http://schemas.microsoft.com/office/drawing/2014/main" id="{E5AB9C96-BC4B-AF3F-C0F2-C73695F9E667}"/>
                </a:ext>
              </a:extLst>
            </p:cNvPr>
            <p:cNvSpPr/>
            <p:nvPr/>
          </p:nvSpPr>
          <p:spPr>
            <a:xfrm flipH="1">
              <a:off x="1263080" y="3050840"/>
              <a:ext cx="861552" cy="966268"/>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16;p48">
              <a:extLst>
                <a:ext uri="{FF2B5EF4-FFF2-40B4-BE49-F238E27FC236}">
                  <a16:creationId xmlns:a16="http://schemas.microsoft.com/office/drawing/2014/main" id="{EB35247D-231A-465A-A92D-FC85880F0CED}"/>
                </a:ext>
              </a:extLst>
            </p:cNvPr>
            <p:cNvSpPr/>
            <p:nvPr/>
          </p:nvSpPr>
          <p:spPr>
            <a:xfrm flipH="1">
              <a:off x="1779995" y="3335063"/>
              <a:ext cx="317850" cy="498749"/>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17;p48">
              <a:extLst>
                <a:ext uri="{FF2B5EF4-FFF2-40B4-BE49-F238E27FC236}">
                  <a16:creationId xmlns:a16="http://schemas.microsoft.com/office/drawing/2014/main" id="{928852E2-B3E7-5ED6-2912-BB0D3757E2D6}"/>
                </a:ext>
              </a:extLst>
            </p:cNvPr>
            <p:cNvSpPr/>
            <p:nvPr/>
          </p:nvSpPr>
          <p:spPr>
            <a:xfrm flipH="1">
              <a:off x="1271653" y="3211182"/>
              <a:ext cx="685203" cy="814390"/>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18;p48">
              <a:extLst>
                <a:ext uri="{FF2B5EF4-FFF2-40B4-BE49-F238E27FC236}">
                  <a16:creationId xmlns:a16="http://schemas.microsoft.com/office/drawing/2014/main" id="{50DE1E74-77D6-2004-4F0A-DB9B81D2E108}"/>
                </a:ext>
              </a:extLst>
            </p:cNvPr>
            <p:cNvSpPr/>
            <p:nvPr/>
          </p:nvSpPr>
          <p:spPr>
            <a:xfrm flipH="1">
              <a:off x="1756763" y="3107140"/>
              <a:ext cx="367869" cy="658421"/>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19;p48">
              <a:extLst>
                <a:ext uri="{FF2B5EF4-FFF2-40B4-BE49-F238E27FC236}">
                  <a16:creationId xmlns:a16="http://schemas.microsoft.com/office/drawing/2014/main" id="{AE9129CA-6CEF-84E1-885E-255E44A6E019}"/>
                </a:ext>
              </a:extLst>
            </p:cNvPr>
            <p:cNvSpPr/>
            <p:nvPr/>
          </p:nvSpPr>
          <p:spPr>
            <a:xfrm flipH="1">
              <a:off x="1753773" y="3222867"/>
              <a:ext cx="645274" cy="428006"/>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20;p48">
              <a:extLst>
                <a:ext uri="{FF2B5EF4-FFF2-40B4-BE49-F238E27FC236}">
                  <a16:creationId xmlns:a16="http://schemas.microsoft.com/office/drawing/2014/main" id="{46CF2BA8-32D1-0115-9AB0-38148A9E1287}"/>
                </a:ext>
              </a:extLst>
            </p:cNvPr>
            <p:cNvSpPr/>
            <p:nvPr/>
          </p:nvSpPr>
          <p:spPr>
            <a:xfrm flipH="1">
              <a:off x="2338438" y="3494616"/>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21;p48">
              <a:extLst>
                <a:ext uri="{FF2B5EF4-FFF2-40B4-BE49-F238E27FC236}">
                  <a16:creationId xmlns:a16="http://schemas.microsoft.com/office/drawing/2014/main" id="{7951FD59-9CF4-7DAE-5955-3194CBF4EF85}"/>
                </a:ext>
              </a:extLst>
            </p:cNvPr>
            <p:cNvSpPr/>
            <p:nvPr/>
          </p:nvSpPr>
          <p:spPr>
            <a:xfrm flipH="1">
              <a:off x="1741143" y="3268343"/>
              <a:ext cx="657904" cy="383040"/>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22;p48">
              <a:extLst>
                <a:ext uri="{FF2B5EF4-FFF2-40B4-BE49-F238E27FC236}">
                  <a16:creationId xmlns:a16="http://schemas.microsoft.com/office/drawing/2014/main" id="{99338DB2-0280-17FC-9DA0-CAF07C83457E}"/>
                </a:ext>
              </a:extLst>
            </p:cNvPr>
            <p:cNvSpPr/>
            <p:nvPr/>
          </p:nvSpPr>
          <p:spPr>
            <a:xfrm flipH="1">
              <a:off x="1632933" y="3087933"/>
              <a:ext cx="313817" cy="300154"/>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23;p48">
              <a:extLst>
                <a:ext uri="{FF2B5EF4-FFF2-40B4-BE49-F238E27FC236}">
                  <a16:creationId xmlns:a16="http://schemas.microsoft.com/office/drawing/2014/main" id="{C9AEF85F-22BA-30CA-094A-3E12035D44C6}"/>
                </a:ext>
              </a:extLst>
            </p:cNvPr>
            <p:cNvSpPr/>
            <p:nvPr/>
          </p:nvSpPr>
          <p:spPr>
            <a:xfrm flipH="1">
              <a:off x="2263621" y="4634895"/>
              <a:ext cx="162212" cy="139320"/>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24;p48">
              <a:extLst>
                <a:ext uri="{FF2B5EF4-FFF2-40B4-BE49-F238E27FC236}">
                  <a16:creationId xmlns:a16="http://schemas.microsoft.com/office/drawing/2014/main" id="{C2A641DA-49C8-FE9C-3309-572E09887F06}"/>
                </a:ext>
              </a:extLst>
            </p:cNvPr>
            <p:cNvSpPr/>
            <p:nvPr/>
          </p:nvSpPr>
          <p:spPr>
            <a:xfrm flipH="1">
              <a:off x="998671" y="4636919"/>
              <a:ext cx="162729" cy="139305"/>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25;p48">
              <a:extLst>
                <a:ext uri="{FF2B5EF4-FFF2-40B4-BE49-F238E27FC236}">
                  <a16:creationId xmlns:a16="http://schemas.microsoft.com/office/drawing/2014/main" id="{49ECB9CF-2B92-6F1B-9F27-0DE8B3EEC26F}"/>
                </a:ext>
              </a:extLst>
            </p:cNvPr>
            <p:cNvSpPr/>
            <p:nvPr/>
          </p:nvSpPr>
          <p:spPr>
            <a:xfrm flipH="1">
              <a:off x="1030499" y="4668758"/>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26;p48">
              <a:extLst>
                <a:ext uri="{FF2B5EF4-FFF2-40B4-BE49-F238E27FC236}">
                  <a16:creationId xmlns:a16="http://schemas.microsoft.com/office/drawing/2014/main" id="{4F38AF72-E6E9-427A-9333-3CE4F6D53770}"/>
                </a:ext>
              </a:extLst>
            </p:cNvPr>
            <p:cNvSpPr/>
            <p:nvPr/>
          </p:nvSpPr>
          <p:spPr>
            <a:xfrm flipH="1">
              <a:off x="2328802" y="4668758"/>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27;p48">
              <a:extLst>
                <a:ext uri="{FF2B5EF4-FFF2-40B4-BE49-F238E27FC236}">
                  <a16:creationId xmlns:a16="http://schemas.microsoft.com/office/drawing/2014/main" id="{5F35AAA5-B655-FA73-2A6B-0D35750E807F}"/>
                </a:ext>
              </a:extLst>
            </p:cNvPr>
            <p:cNvSpPr/>
            <p:nvPr/>
          </p:nvSpPr>
          <p:spPr>
            <a:xfrm flipH="1">
              <a:off x="1045328" y="3883901"/>
              <a:ext cx="1313799" cy="909561"/>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28;p48">
              <a:extLst>
                <a:ext uri="{FF2B5EF4-FFF2-40B4-BE49-F238E27FC236}">
                  <a16:creationId xmlns:a16="http://schemas.microsoft.com/office/drawing/2014/main" id="{08C854B8-E5D2-B9BF-BF47-05A14BFA63CA}"/>
                </a:ext>
              </a:extLst>
            </p:cNvPr>
            <p:cNvSpPr/>
            <p:nvPr/>
          </p:nvSpPr>
          <p:spPr>
            <a:xfrm flipH="1">
              <a:off x="1660188" y="3883901"/>
              <a:ext cx="84909" cy="513403"/>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29;p48">
              <a:extLst>
                <a:ext uri="{FF2B5EF4-FFF2-40B4-BE49-F238E27FC236}">
                  <a16:creationId xmlns:a16="http://schemas.microsoft.com/office/drawing/2014/main" id="{2EED0C67-AF86-1F60-35E5-4BEFF1E27EB2}"/>
                </a:ext>
              </a:extLst>
            </p:cNvPr>
            <p:cNvSpPr/>
            <p:nvPr/>
          </p:nvSpPr>
          <p:spPr>
            <a:xfrm flipH="1">
              <a:off x="1056471" y="3935075"/>
              <a:ext cx="1445684" cy="344316"/>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30;p48">
              <a:extLst>
                <a:ext uri="{FF2B5EF4-FFF2-40B4-BE49-F238E27FC236}">
                  <a16:creationId xmlns:a16="http://schemas.microsoft.com/office/drawing/2014/main" id="{00667A5E-66C5-259F-E381-5BF0FEB8ADE5}"/>
                </a:ext>
              </a:extLst>
            </p:cNvPr>
            <p:cNvSpPr/>
            <p:nvPr/>
          </p:nvSpPr>
          <p:spPr>
            <a:xfrm flipH="1">
              <a:off x="1148829" y="2730444"/>
              <a:ext cx="638729" cy="821307"/>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31;p48">
              <a:extLst>
                <a:ext uri="{FF2B5EF4-FFF2-40B4-BE49-F238E27FC236}">
                  <a16:creationId xmlns:a16="http://schemas.microsoft.com/office/drawing/2014/main" id="{296F4F29-0CCD-14C2-3722-A0ABAE2FFC3E}"/>
                </a:ext>
              </a:extLst>
            </p:cNvPr>
            <p:cNvSpPr/>
            <p:nvPr/>
          </p:nvSpPr>
          <p:spPr>
            <a:xfrm flipH="1">
              <a:off x="1140245" y="2738899"/>
              <a:ext cx="638715" cy="821451"/>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32;p48">
              <a:extLst>
                <a:ext uri="{FF2B5EF4-FFF2-40B4-BE49-F238E27FC236}">
                  <a16:creationId xmlns:a16="http://schemas.microsoft.com/office/drawing/2014/main" id="{E6B50FF7-0094-CB76-4B81-DC84FB689CB3}"/>
                </a:ext>
              </a:extLst>
            </p:cNvPr>
            <p:cNvSpPr/>
            <p:nvPr/>
          </p:nvSpPr>
          <p:spPr>
            <a:xfrm flipH="1">
              <a:off x="946249" y="3118566"/>
              <a:ext cx="1082867" cy="1212829"/>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33;p48">
              <a:extLst>
                <a:ext uri="{FF2B5EF4-FFF2-40B4-BE49-F238E27FC236}">
                  <a16:creationId xmlns:a16="http://schemas.microsoft.com/office/drawing/2014/main" id="{76714D50-4F4B-E94C-3090-BA32CFA88A7C}"/>
                </a:ext>
              </a:extLst>
            </p:cNvPr>
            <p:cNvSpPr/>
            <p:nvPr/>
          </p:nvSpPr>
          <p:spPr>
            <a:xfrm flipH="1">
              <a:off x="953743" y="2692160"/>
              <a:ext cx="481569" cy="647987"/>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34;p48">
              <a:extLst>
                <a:ext uri="{FF2B5EF4-FFF2-40B4-BE49-F238E27FC236}">
                  <a16:creationId xmlns:a16="http://schemas.microsoft.com/office/drawing/2014/main" id="{5A169B49-69AC-6449-A519-4E72EC03A215}"/>
                </a:ext>
              </a:extLst>
            </p:cNvPr>
            <p:cNvSpPr/>
            <p:nvPr/>
          </p:nvSpPr>
          <p:spPr>
            <a:xfrm flipH="1">
              <a:off x="1337319" y="3149586"/>
              <a:ext cx="437593" cy="805462"/>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35;p48">
              <a:extLst>
                <a:ext uri="{FF2B5EF4-FFF2-40B4-BE49-F238E27FC236}">
                  <a16:creationId xmlns:a16="http://schemas.microsoft.com/office/drawing/2014/main" id="{2E43F374-9214-8591-7C78-F8DD718A1FCE}"/>
                </a:ext>
              </a:extLst>
            </p:cNvPr>
            <p:cNvSpPr/>
            <p:nvPr/>
          </p:nvSpPr>
          <p:spPr>
            <a:xfrm flipH="1">
              <a:off x="1226646" y="3159692"/>
              <a:ext cx="542711" cy="1138971"/>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36;p48">
              <a:extLst>
                <a:ext uri="{FF2B5EF4-FFF2-40B4-BE49-F238E27FC236}">
                  <a16:creationId xmlns:a16="http://schemas.microsoft.com/office/drawing/2014/main" id="{8C316381-A8D0-F77E-606D-31C7688A86F7}"/>
                </a:ext>
              </a:extLst>
            </p:cNvPr>
            <p:cNvSpPr/>
            <p:nvPr/>
          </p:nvSpPr>
          <p:spPr>
            <a:xfrm flipH="1">
              <a:off x="1105795" y="424272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37;p48">
              <a:extLst>
                <a:ext uri="{FF2B5EF4-FFF2-40B4-BE49-F238E27FC236}">
                  <a16:creationId xmlns:a16="http://schemas.microsoft.com/office/drawing/2014/main" id="{6A601C8D-609C-87F6-BD4B-7B30085121FE}"/>
                </a:ext>
              </a:extLst>
            </p:cNvPr>
            <p:cNvSpPr/>
            <p:nvPr/>
          </p:nvSpPr>
          <p:spPr>
            <a:xfrm flipH="1">
              <a:off x="977985" y="3113614"/>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38;p48">
              <a:extLst>
                <a:ext uri="{FF2B5EF4-FFF2-40B4-BE49-F238E27FC236}">
                  <a16:creationId xmlns:a16="http://schemas.microsoft.com/office/drawing/2014/main" id="{F7C2DBBB-19CD-0E14-071B-77F72B1D0D03}"/>
                </a:ext>
              </a:extLst>
            </p:cNvPr>
            <p:cNvSpPr/>
            <p:nvPr/>
          </p:nvSpPr>
          <p:spPr>
            <a:xfrm flipH="1">
              <a:off x="1647085" y="3757048"/>
              <a:ext cx="302694" cy="496955"/>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39;p48">
              <a:extLst>
                <a:ext uri="{FF2B5EF4-FFF2-40B4-BE49-F238E27FC236}">
                  <a16:creationId xmlns:a16="http://schemas.microsoft.com/office/drawing/2014/main" id="{CB0F8D38-C070-78B7-E833-D3DF381A411F}"/>
                </a:ext>
              </a:extLst>
            </p:cNvPr>
            <p:cNvSpPr/>
            <p:nvPr/>
          </p:nvSpPr>
          <p:spPr>
            <a:xfrm flipH="1">
              <a:off x="1647077" y="3757048"/>
              <a:ext cx="245586" cy="496955"/>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48">
              <a:extLst>
                <a:ext uri="{FF2B5EF4-FFF2-40B4-BE49-F238E27FC236}">
                  <a16:creationId xmlns:a16="http://schemas.microsoft.com/office/drawing/2014/main" id="{02694035-4AB2-7ECD-84F6-769366F11DCF}"/>
                </a:ext>
              </a:extLst>
            </p:cNvPr>
            <p:cNvSpPr/>
            <p:nvPr/>
          </p:nvSpPr>
          <p:spPr>
            <a:xfrm flipH="1">
              <a:off x="1680427" y="3776255"/>
              <a:ext cx="174842" cy="472987"/>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41;p48">
              <a:extLst>
                <a:ext uri="{FF2B5EF4-FFF2-40B4-BE49-F238E27FC236}">
                  <a16:creationId xmlns:a16="http://schemas.microsoft.com/office/drawing/2014/main" id="{B2E97350-16F5-0375-2812-82E31674D52C}"/>
                </a:ext>
              </a:extLst>
            </p:cNvPr>
            <p:cNvSpPr/>
            <p:nvPr/>
          </p:nvSpPr>
          <p:spPr>
            <a:xfrm flipH="1">
              <a:off x="1422682" y="3197330"/>
              <a:ext cx="214771" cy="303139"/>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42;p48">
              <a:extLst>
                <a:ext uri="{FF2B5EF4-FFF2-40B4-BE49-F238E27FC236}">
                  <a16:creationId xmlns:a16="http://schemas.microsoft.com/office/drawing/2014/main" id="{38387713-D3FE-DBFB-617F-14A2BC647A90}"/>
                </a:ext>
              </a:extLst>
            </p:cNvPr>
            <p:cNvSpPr/>
            <p:nvPr/>
          </p:nvSpPr>
          <p:spPr>
            <a:xfrm flipH="1">
              <a:off x="1422676" y="3197273"/>
              <a:ext cx="169804" cy="303197"/>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643;p48">
              <a:extLst>
                <a:ext uri="{FF2B5EF4-FFF2-40B4-BE49-F238E27FC236}">
                  <a16:creationId xmlns:a16="http://schemas.microsoft.com/office/drawing/2014/main" id="{D723FA80-F534-2386-20AF-45E57110A0B6}"/>
                </a:ext>
              </a:extLst>
            </p:cNvPr>
            <p:cNvSpPr/>
            <p:nvPr/>
          </p:nvSpPr>
          <p:spPr>
            <a:xfrm flipH="1">
              <a:off x="1460079" y="3198608"/>
              <a:ext cx="133909" cy="295618"/>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44;p48">
              <a:extLst>
                <a:ext uri="{FF2B5EF4-FFF2-40B4-BE49-F238E27FC236}">
                  <a16:creationId xmlns:a16="http://schemas.microsoft.com/office/drawing/2014/main" id="{06FD7906-C88F-B9AE-17C1-D19CF58EC045}"/>
                </a:ext>
              </a:extLst>
            </p:cNvPr>
            <p:cNvSpPr/>
            <p:nvPr/>
          </p:nvSpPr>
          <p:spPr>
            <a:xfrm flipH="1">
              <a:off x="970383" y="2767522"/>
              <a:ext cx="197577" cy="328959"/>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45;p48">
              <a:extLst>
                <a:ext uri="{FF2B5EF4-FFF2-40B4-BE49-F238E27FC236}">
                  <a16:creationId xmlns:a16="http://schemas.microsoft.com/office/drawing/2014/main" id="{10463D31-341F-83B1-0859-231716A2733D}"/>
                </a:ext>
              </a:extLst>
            </p:cNvPr>
            <p:cNvSpPr/>
            <p:nvPr/>
          </p:nvSpPr>
          <p:spPr>
            <a:xfrm flipH="1">
              <a:off x="1092663" y="2760947"/>
              <a:ext cx="55587" cy="339078"/>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46;p48">
              <a:extLst>
                <a:ext uri="{FF2B5EF4-FFF2-40B4-BE49-F238E27FC236}">
                  <a16:creationId xmlns:a16="http://schemas.microsoft.com/office/drawing/2014/main" id="{B21EF4BF-9C8A-2DCD-00DE-A479058B718C}"/>
                </a:ext>
              </a:extLst>
            </p:cNvPr>
            <p:cNvSpPr/>
            <p:nvPr/>
          </p:nvSpPr>
          <p:spPr>
            <a:xfrm flipH="1">
              <a:off x="2014517" y="4015246"/>
              <a:ext cx="504304" cy="250753"/>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47;p48">
              <a:extLst>
                <a:ext uri="{FF2B5EF4-FFF2-40B4-BE49-F238E27FC236}">
                  <a16:creationId xmlns:a16="http://schemas.microsoft.com/office/drawing/2014/main" id="{30DA7268-B732-A575-B3A8-39614E91EECC}"/>
                </a:ext>
              </a:extLst>
            </p:cNvPr>
            <p:cNvSpPr/>
            <p:nvPr/>
          </p:nvSpPr>
          <p:spPr>
            <a:xfrm flipH="1">
              <a:off x="2152474" y="4049066"/>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48;p48">
              <a:extLst>
                <a:ext uri="{FF2B5EF4-FFF2-40B4-BE49-F238E27FC236}">
                  <a16:creationId xmlns:a16="http://schemas.microsoft.com/office/drawing/2014/main" id="{5F46DFFF-AAC1-C6D2-A9A7-C70FD1F03188}"/>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DE5146AF-BA04-A421-0F32-5011B35C90D0}"/>
              </a:ext>
            </a:extLst>
          </p:cNvPr>
          <p:cNvPicPr>
            <a:picLocks noChangeAspect="1"/>
          </p:cNvPicPr>
          <p:nvPr/>
        </p:nvPicPr>
        <p:blipFill>
          <a:blip r:embed="rId4"/>
          <a:stretch>
            <a:fillRect/>
          </a:stretch>
        </p:blipFill>
        <p:spPr>
          <a:xfrm>
            <a:off x="7885577" y="4920081"/>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9" name="TextBox 8">
            <a:extLst>
              <a:ext uri="{FF2B5EF4-FFF2-40B4-BE49-F238E27FC236}">
                <a16:creationId xmlns:a16="http://schemas.microsoft.com/office/drawing/2014/main" id="{FB524F89-19BB-9039-31CF-03E34526874B}"/>
              </a:ext>
            </a:extLst>
          </p:cNvPr>
          <p:cNvSpPr txBox="1"/>
          <p:nvPr/>
        </p:nvSpPr>
        <p:spPr>
          <a:xfrm>
            <a:off x="8033215" y="4888220"/>
            <a:ext cx="991724" cy="253916"/>
          </a:xfrm>
          <a:prstGeom prst="rect">
            <a:avLst/>
          </a:prstGeom>
          <a:noFill/>
        </p:spPr>
        <p:txBody>
          <a:bodyPr wrap="square" rtlCol="0">
            <a:spAutoFit/>
          </a:bodyPr>
          <a:lstStyle/>
          <a:p>
            <a:r>
              <a:rPr lang="en-IN" sz="1050" dirty="0">
                <a:solidFill>
                  <a:schemeClr val="accent6"/>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30947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ottom Gradient">
            <a:extLst>
              <a:ext uri="{FF2B5EF4-FFF2-40B4-BE49-F238E27FC236}">
                <a16:creationId xmlns:a16="http://schemas.microsoft.com/office/drawing/2014/main" id="{426AD504-7E77-A86F-2E2D-7FA6A1B8E1E6}"/>
              </a:ext>
            </a:extLst>
          </p:cNvPr>
          <p:cNvSpPr/>
          <p:nvPr/>
        </p:nvSpPr>
        <p:spPr>
          <a:xfrm rot="5400000">
            <a:off x="2000250" y="-2016327"/>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50894" y="989220"/>
            <a:ext cx="2928161" cy="461665"/>
          </a:xfrm>
          <a:prstGeom prst="rect">
            <a:avLst/>
          </a:prstGeom>
          <a:noFill/>
        </p:spPr>
        <p:txBody>
          <a:bodyPr wrap="square">
            <a:spAutoFit/>
          </a:bodyPr>
          <a:lstStyle/>
          <a:p>
            <a:r>
              <a:rPr lang="en-US" sz="1200" dirty="0">
                <a:solidFill>
                  <a:schemeClr val="bg1"/>
                </a:solidFill>
                <a:latin typeface="+mj-lt"/>
              </a:rPr>
              <a:t>Looks like there’s some incomplete data. How will you handle this?</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4980125" y="3658955"/>
            <a:ext cx="2897802" cy="830997"/>
          </a:xfrm>
          <a:prstGeom prst="rect">
            <a:avLst/>
          </a:prstGeom>
          <a:noFill/>
        </p:spPr>
        <p:txBody>
          <a:bodyPr wrap="square">
            <a:spAutoFit/>
          </a:bodyPr>
          <a:lstStyle/>
          <a:p>
            <a:r>
              <a:rPr lang="en-US" sz="1200" dirty="0">
                <a:solidFill>
                  <a:schemeClr val="bg1"/>
                </a:solidFill>
                <a:latin typeface="+mj-lt"/>
              </a:rPr>
              <a:t>I’ll either clean or drop them based on relevance. For example, we’ll remove non-essential columns like ‘Reviews’ that aren’t critical to our insights.</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What’s your approach for columns with a lot of missing data, like 'Reviews' or 'Supported Languages'?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090078" y="1779105"/>
            <a:ext cx="2868429" cy="830997"/>
          </a:xfrm>
          <a:prstGeom prst="rect">
            <a:avLst/>
          </a:prstGeom>
          <a:noFill/>
        </p:spPr>
        <p:txBody>
          <a:bodyPr wrap="square">
            <a:spAutoFit/>
          </a:bodyPr>
          <a:lstStyle/>
          <a:p>
            <a:r>
              <a:rPr lang="en-US" sz="1200" dirty="0">
                <a:solidFill>
                  <a:schemeClr val="bg1"/>
                </a:solidFill>
                <a:latin typeface="+mj-lt"/>
              </a:rPr>
              <a:t>I’ll clean it by removing rows with critical missing information and making adjustments so the dataset remains reliable for analysis.</a:t>
            </a:r>
            <a:endParaRPr lang="en-IN" sz="1200" dirty="0">
              <a:solidFill>
                <a:schemeClr val="bg1"/>
              </a:solidFill>
              <a:latin typeface="+mj-lt"/>
            </a:endParaRPr>
          </a:p>
        </p:txBody>
      </p:sp>
      <p:pic>
        <p:nvPicPr>
          <p:cNvPr id="4" name="Picture 3">
            <a:extLst>
              <a:ext uri="{FF2B5EF4-FFF2-40B4-BE49-F238E27FC236}">
                <a16:creationId xmlns:a16="http://schemas.microsoft.com/office/drawing/2014/main" id="{A5319EE5-28B2-AF6D-4466-CBF037272E31}"/>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8549EB45-D3AA-83CA-9B8F-DCC4C4DF0350}"/>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04088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tom Gradient">
            <a:extLst>
              <a:ext uri="{FF2B5EF4-FFF2-40B4-BE49-F238E27FC236}">
                <a16:creationId xmlns:a16="http://schemas.microsoft.com/office/drawing/2014/main" id="{0D639959-C262-CF64-CEF9-A18804BCE628}"/>
              </a:ext>
            </a:extLst>
          </p:cNvPr>
          <p:cNvSpPr/>
          <p:nvPr/>
        </p:nvSpPr>
        <p:spPr>
          <a:xfrm>
            <a:off x="1"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8" name="Bottom Gradient">
            <a:extLst>
              <a:ext uri="{FF2B5EF4-FFF2-40B4-BE49-F238E27FC236}">
                <a16:creationId xmlns:a16="http://schemas.microsoft.com/office/drawing/2014/main" id="{96BE3D48-1544-253D-3FE9-0832D20FBF80}"/>
              </a:ext>
            </a:extLst>
          </p:cNvPr>
          <p:cNvSpPr/>
          <p:nvPr/>
        </p:nvSpPr>
        <p:spPr>
          <a:xfrm rot="5400000">
            <a:off x="1985167" y="-2000248"/>
            <a:ext cx="5143501" cy="9144000"/>
          </a:xfrm>
          <a:prstGeom prst="rect">
            <a:avLst/>
          </a:prstGeom>
          <a:gradFill flip="none" rotWithShape="1">
            <a:gsLst>
              <a:gs pos="1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93D6F97D-B056-FB4B-0CD2-1235D5C682F7}"/>
              </a:ext>
            </a:extLst>
          </p:cNvPr>
          <p:cNvSpPr txBox="1"/>
          <p:nvPr/>
        </p:nvSpPr>
        <p:spPr>
          <a:xfrm>
            <a:off x="161192" y="279866"/>
            <a:ext cx="5081954"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Handling Missing Values</a:t>
            </a:r>
          </a:p>
        </p:txBody>
      </p:sp>
      <p:sp>
        <p:nvSpPr>
          <p:cNvPr id="4" name="Rectangle 1">
            <a:extLst>
              <a:ext uri="{FF2B5EF4-FFF2-40B4-BE49-F238E27FC236}">
                <a16:creationId xmlns:a16="http://schemas.microsoft.com/office/drawing/2014/main" id="{C18B4C7B-E0FB-01A3-F933-CC67983F38D7}"/>
              </a:ext>
            </a:extLst>
          </p:cNvPr>
          <p:cNvSpPr>
            <a:spLocks noChangeArrowheads="1"/>
          </p:cNvSpPr>
          <p:nvPr/>
        </p:nvSpPr>
        <p:spPr bwMode="auto">
          <a:xfrm>
            <a:off x="161192" y="926196"/>
            <a:ext cx="5527089"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rPr>
              <a:t>Dealing with missing values is a critical aspect of data cleaning. In this step, I focused on removing rows with missing data in key columns, ensuring the dataset remains reliable for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7743C"/>
                </a:solidFill>
                <a:effectLst/>
                <a:latin typeface="Arial" panose="020B0604020202020204" pitchFamily="34" charset="0"/>
              </a:rPr>
              <a:t>AppID Column</a:t>
            </a:r>
            <a:r>
              <a:rPr kumimoji="0" lang="en-US" altLang="en-US" sz="1600" b="0" i="0" u="none" strike="noStrike" cap="none" normalizeH="0" baseline="0" dirty="0">
                <a:ln>
                  <a:noFill/>
                </a:ln>
                <a:solidFill>
                  <a:srgbClr val="F7743C"/>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bg1"/>
                </a:solidFill>
                <a:effectLst/>
                <a:latin typeface="Arial" panose="020B0604020202020204" pitchFamily="34" charset="0"/>
              </a:rPr>
              <a:t>I identified 18 rows with missing values in the 'AppID' column and removed them, as this column serves as a unique identifier, making it crucial for every row.</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7743C"/>
                </a:solidFill>
                <a:effectLst/>
                <a:latin typeface="Arial" panose="020B0604020202020204" pitchFamily="34" charset="0"/>
              </a:rPr>
              <a:t>Name Column</a:t>
            </a:r>
            <a:r>
              <a:rPr kumimoji="0" lang="en-US" altLang="en-US" sz="1600" b="0" i="0" u="none" strike="noStrike" cap="none" normalizeH="0" baseline="0" dirty="0">
                <a:ln>
                  <a:noFill/>
                </a:ln>
                <a:solidFill>
                  <a:srgbClr val="F7743C"/>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bg1"/>
                </a:solidFill>
                <a:effectLst/>
                <a:latin typeface="Arial" panose="020B0604020202020204" pitchFamily="34" charset="0"/>
              </a:rPr>
              <a:t>6 rows with missing values in the 'Name' column were dropped,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bg1"/>
                </a:solidFill>
                <a:effectLst/>
                <a:latin typeface="Arial" panose="020B0604020202020204" pitchFamily="34" charset="0"/>
              </a:rPr>
              <a:t>as the game names are essential for identification and analysis.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7743C"/>
                </a:solidFill>
                <a:effectLst/>
                <a:latin typeface="Arial" panose="020B0604020202020204" pitchFamily="34" charset="0"/>
              </a:rPr>
              <a:t>Release Date Column</a:t>
            </a:r>
            <a:r>
              <a:rPr kumimoji="0" lang="en-US" altLang="en-US" sz="1600" b="0" i="0" u="none" strike="noStrike" cap="none" normalizeH="0" baseline="0" dirty="0">
                <a:ln>
                  <a:noFill/>
                </a:ln>
                <a:solidFill>
                  <a:srgbClr val="F7743C"/>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bg1"/>
                </a:solidFill>
                <a:effectLst/>
                <a:latin typeface="Arial" panose="020B0604020202020204" pitchFamily="34" charset="0"/>
              </a:rPr>
              <a:t>131 rows had missing 'Release Date' values. Since this accounts for only a small fraction (0.14%) of the dataset, I dropped these rows. Filling them with estimates wouldn't provide meaningful insights, and removing them keeps the dataset clean and accurate.</a:t>
            </a:r>
          </a:p>
        </p:txBody>
      </p:sp>
      <p:pic>
        <p:nvPicPr>
          <p:cNvPr id="5" name="Picture 4">
            <a:extLst>
              <a:ext uri="{FF2B5EF4-FFF2-40B4-BE49-F238E27FC236}">
                <a16:creationId xmlns:a16="http://schemas.microsoft.com/office/drawing/2014/main" id="{236BF7CE-E114-E6D3-E0D9-2EE8D0A781AC}"/>
              </a:ext>
            </a:extLst>
          </p:cNvPr>
          <p:cNvPicPr>
            <a:picLocks noChangeAspect="1"/>
          </p:cNvPicPr>
          <p:nvPr/>
        </p:nvPicPr>
        <p:blipFill>
          <a:blip r:embed="rId3"/>
          <a:stretch>
            <a:fillRect/>
          </a:stretch>
        </p:blipFill>
        <p:spPr>
          <a:xfrm>
            <a:off x="4572000" y="154653"/>
            <a:ext cx="5508292" cy="3206064"/>
          </a:xfrm>
          <a:prstGeom prst="rect">
            <a:avLst/>
          </a:prstGeom>
        </p:spPr>
      </p:pic>
      <p:pic>
        <p:nvPicPr>
          <p:cNvPr id="6" name="Picture 5">
            <a:extLst>
              <a:ext uri="{FF2B5EF4-FFF2-40B4-BE49-F238E27FC236}">
                <a16:creationId xmlns:a16="http://schemas.microsoft.com/office/drawing/2014/main" id="{4063014A-62A8-338E-77F7-A58687795B95}"/>
              </a:ext>
            </a:extLst>
          </p:cNvPr>
          <p:cNvPicPr>
            <a:picLocks noChangeAspect="1"/>
          </p:cNvPicPr>
          <p:nvPr/>
        </p:nvPicPr>
        <p:blipFill>
          <a:blip r:embed="rId4"/>
          <a:stretch>
            <a:fillRect/>
          </a:stretch>
        </p:blipFill>
        <p:spPr>
          <a:xfrm>
            <a:off x="4275037" y="1636184"/>
            <a:ext cx="5805255" cy="3118251"/>
          </a:xfrm>
          <a:prstGeom prst="rect">
            <a:avLst/>
          </a:prstGeom>
        </p:spPr>
      </p:pic>
      <p:pic>
        <p:nvPicPr>
          <p:cNvPr id="7" name="Picture 6">
            <a:extLst>
              <a:ext uri="{FF2B5EF4-FFF2-40B4-BE49-F238E27FC236}">
                <a16:creationId xmlns:a16="http://schemas.microsoft.com/office/drawing/2014/main" id="{4923BDEA-41C9-07FB-A1FA-4FACA5862ED6}"/>
              </a:ext>
            </a:extLst>
          </p:cNvPr>
          <p:cNvPicPr>
            <a:picLocks noChangeAspect="1"/>
          </p:cNvPicPr>
          <p:nvPr/>
        </p:nvPicPr>
        <p:blipFill>
          <a:blip r:embed="rId5"/>
          <a:stretch>
            <a:fillRect/>
          </a:stretch>
        </p:blipFill>
        <p:spPr>
          <a:xfrm>
            <a:off x="4572000" y="2957521"/>
            <a:ext cx="5459544" cy="3009954"/>
          </a:xfrm>
          <a:prstGeom prst="rect">
            <a:avLst/>
          </a:prstGeom>
        </p:spPr>
      </p:pic>
      <p:pic>
        <p:nvPicPr>
          <p:cNvPr id="9" name="Picture 8">
            <a:extLst>
              <a:ext uri="{FF2B5EF4-FFF2-40B4-BE49-F238E27FC236}">
                <a16:creationId xmlns:a16="http://schemas.microsoft.com/office/drawing/2014/main" id="{A27BA2FB-C91D-D587-F073-8A8E7C071D07}"/>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0" name="TextBox 9">
            <a:extLst>
              <a:ext uri="{FF2B5EF4-FFF2-40B4-BE49-F238E27FC236}">
                <a16:creationId xmlns:a16="http://schemas.microsoft.com/office/drawing/2014/main" id="{43FBE61E-4C81-2CEB-E79A-42BB6C95FA3B}"/>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89650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9" name="Bottom Gradient">
            <a:extLst>
              <a:ext uri="{FF2B5EF4-FFF2-40B4-BE49-F238E27FC236}">
                <a16:creationId xmlns:a16="http://schemas.microsoft.com/office/drawing/2014/main" id="{6BA09B97-7B5C-DF3C-757F-D39D20980B60}"/>
              </a:ext>
            </a:extLst>
          </p:cNvPr>
          <p:cNvSpPr/>
          <p:nvPr/>
        </p:nvSpPr>
        <p:spPr>
          <a:xfrm rot="5400000">
            <a:off x="2040211" y="-2055290"/>
            <a:ext cx="5143501" cy="9254088"/>
          </a:xfrm>
          <a:prstGeom prst="rect">
            <a:avLst/>
          </a:prstGeom>
          <a:gradFill flip="none" rotWithShape="1">
            <a:gsLst>
              <a:gs pos="35000">
                <a:schemeClr val="tx1">
                  <a:alpha val="93000"/>
                </a:schemeClr>
              </a:gs>
              <a:gs pos="28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5C578969-A5AF-B26A-E542-F0436787BA0F}"/>
              </a:ext>
            </a:extLst>
          </p:cNvPr>
          <p:cNvSpPr txBox="1"/>
          <p:nvPr/>
        </p:nvSpPr>
        <p:spPr>
          <a:xfrm>
            <a:off x="172191" y="220185"/>
            <a:ext cx="8853055" cy="1077218"/>
          </a:xfrm>
          <a:prstGeom prst="rect">
            <a:avLst/>
          </a:prstGeom>
          <a:noFill/>
        </p:spPr>
        <p:txBody>
          <a:bodyPr wrap="square">
            <a:spAutoFit/>
          </a:bodyPr>
          <a:lstStyle/>
          <a:p>
            <a:r>
              <a:rPr lang="en-US" sz="3200" dirty="0">
                <a:solidFill>
                  <a:schemeClr val="bg1"/>
                </a:solidFill>
                <a:latin typeface="Saira SemiCondensed ExtraBold" panose="020B0604020202020204" charset="0"/>
              </a:rPr>
              <a:t>Handling Missing Values in 'About the Game' Column</a:t>
            </a:r>
            <a:endParaRPr lang="en-IN" sz="3200" dirty="0">
              <a:solidFill>
                <a:schemeClr val="bg1"/>
              </a:solidFill>
              <a:latin typeface="Saira SemiCondensed ExtraBold" panose="020B0604020202020204" charset="0"/>
            </a:endParaRPr>
          </a:p>
        </p:txBody>
      </p:sp>
      <p:sp>
        <p:nvSpPr>
          <p:cNvPr id="5" name="Rectangle 2">
            <a:extLst>
              <a:ext uri="{FF2B5EF4-FFF2-40B4-BE49-F238E27FC236}">
                <a16:creationId xmlns:a16="http://schemas.microsoft.com/office/drawing/2014/main" id="{3284AA00-7D25-F100-EC9C-8EC69821F513}"/>
              </a:ext>
            </a:extLst>
          </p:cNvPr>
          <p:cNvSpPr>
            <a:spLocks noChangeArrowheads="1"/>
          </p:cNvSpPr>
          <p:nvPr/>
        </p:nvSpPr>
        <p:spPr bwMode="auto">
          <a:xfrm>
            <a:off x="3797308" y="855551"/>
            <a:ext cx="49931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I identified patterns in the data and applied specific descriptions to games based on their type. </a:t>
            </a:r>
          </a:p>
        </p:txBody>
      </p:sp>
      <p:pic>
        <p:nvPicPr>
          <p:cNvPr id="8" name="Picture 7">
            <a:extLst>
              <a:ext uri="{FF2B5EF4-FFF2-40B4-BE49-F238E27FC236}">
                <a16:creationId xmlns:a16="http://schemas.microsoft.com/office/drawing/2014/main" id="{875EF04D-3627-A4F2-4BB2-31B95C917F39}"/>
              </a:ext>
            </a:extLst>
          </p:cNvPr>
          <p:cNvPicPr>
            <a:picLocks noChangeAspect="1"/>
          </p:cNvPicPr>
          <p:nvPr/>
        </p:nvPicPr>
        <p:blipFill>
          <a:blip r:embed="rId3"/>
          <a:stretch>
            <a:fillRect/>
          </a:stretch>
        </p:blipFill>
        <p:spPr>
          <a:xfrm>
            <a:off x="-320570" y="846446"/>
            <a:ext cx="4411980" cy="2000313"/>
          </a:xfrm>
          <a:prstGeom prst="rect">
            <a:avLst/>
          </a:prstGeom>
        </p:spPr>
      </p:pic>
      <p:pic>
        <p:nvPicPr>
          <p:cNvPr id="10" name="Picture 9">
            <a:extLst>
              <a:ext uri="{FF2B5EF4-FFF2-40B4-BE49-F238E27FC236}">
                <a16:creationId xmlns:a16="http://schemas.microsoft.com/office/drawing/2014/main" id="{9FF0CEE1-2935-8EBA-2B90-618DC1D0ECFA}"/>
              </a:ext>
            </a:extLst>
          </p:cNvPr>
          <p:cNvPicPr>
            <a:picLocks noChangeAspect="1"/>
          </p:cNvPicPr>
          <p:nvPr/>
        </p:nvPicPr>
        <p:blipFill>
          <a:blip r:embed="rId4"/>
          <a:stretch>
            <a:fillRect/>
          </a:stretch>
        </p:blipFill>
        <p:spPr>
          <a:xfrm>
            <a:off x="-226834" y="2011433"/>
            <a:ext cx="4224507" cy="3398446"/>
          </a:xfrm>
          <a:prstGeom prst="rect">
            <a:avLst/>
          </a:prstGeom>
        </p:spPr>
      </p:pic>
      <p:sp>
        <p:nvSpPr>
          <p:cNvPr id="12" name="TextBox 11">
            <a:extLst>
              <a:ext uri="{FF2B5EF4-FFF2-40B4-BE49-F238E27FC236}">
                <a16:creationId xmlns:a16="http://schemas.microsoft.com/office/drawing/2014/main" id="{F463962B-DF77-9613-7982-EA529D6DEEBE}"/>
              </a:ext>
            </a:extLst>
          </p:cNvPr>
          <p:cNvSpPr txBox="1"/>
          <p:nvPr/>
        </p:nvSpPr>
        <p:spPr>
          <a:xfrm>
            <a:off x="3800536" y="1778543"/>
            <a:ext cx="473202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F7743C"/>
                </a:solidFill>
                <a:effectLst/>
                <a:latin typeface="Arial" panose="020B0604020202020204" pitchFamily="34" charset="0"/>
                <a:cs typeface="Arial" panose="020B0604020202020204" pitchFamily="34" charset="0"/>
              </a:rPr>
              <a:t>Playtest Games</a:t>
            </a:r>
            <a:r>
              <a:rPr kumimoji="0" lang="en-US" altLang="en-US" sz="1600" b="0" i="0" u="none" strike="noStrike" cap="none" normalizeH="0" baseline="0" dirty="0">
                <a:ln>
                  <a:noFill/>
                </a:ln>
                <a:solidFill>
                  <a:srgbClr val="F7743C"/>
                </a:solidFill>
                <a:effectLst/>
                <a:latin typeface="Arial" panose="020B0604020202020204" pitchFamily="34" charset="0"/>
                <a:cs typeface="Arial" panose="020B0604020202020204" pitchFamily="34" charset="0"/>
              </a:rPr>
              <a:t>:</a:t>
            </a:r>
            <a:r>
              <a:rPr kumimoji="0" lang="en-US" alt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Most missing descriptions were for Playtest games. I replaced these with:</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is a playtest game and is the process by which a game designer tests a new game for bugs and design flaws before releasing it to market."</a:t>
            </a:r>
          </a:p>
        </p:txBody>
      </p:sp>
      <p:pic>
        <p:nvPicPr>
          <p:cNvPr id="14" name="Picture 13">
            <a:extLst>
              <a:ext uri="{FF2B5EF4-FFF2-40B4-BE49-F238E27FC236}">
                <a16:creationId xmlns:a16="http://schemas.microsoft.com/office/drawing/2014/main" id="{47A743BE-1DB3-3CE1-9369-B880B4CFAE30}"/>
              </a:ext>
            </a:extLst>
          </p:cNvPr>
          <p:cNvPicPr>
            <a:picLocks noChangeAspect="1"/>
          </p:cNvPicPr>
          <p:nvPr/>
        </p:nvPicPr>
        <p:blipFill>
          <a:blip r:embed="rId5"/>
          <a:stretch>
            <a:fillRect/>
          </a:stretch>
        </p:blipFill>
        <p:spPr>
          <a:xfrm>
            <a:off x="3562513" y="3163538"/>
            <a:ext cx="5462733" cy="1652799"/>
          </a:xfrm>
          <a:prstGeom prst="rect">
            <a:avLst/>
          </a:prstGeom>
        </p:spPr>
      </p:pic>
      <p:sp>
        <p:nvSpPr>
          <p:cNvPr id="16" name="TextBox 15">
            <a:extLst>
              <a:ext uri="{FF2B5EF4-FFF2-40B4-BE49-F238E27FC236}">
                <a16:creationId xmlns:a16="http://schemas.microsoft.com/office/drawing/2014/main" id="{CBB5B4D7-C840-2AC8-ECC7-8941AAF54212}"/>
              </a:ext>
            </a:extLst>
          </p:cNvPr>
          <p:cNvSpPr txBox="1"/>
          <p:nvPr/>
        </p:nvSpPr>
        <p:spPr>
          <a:xfrm>
            <a:off x="3800536" y="1444329"/>
            <a:ext cx="4732020" cy="307777"/>
          </a:xfrm>
          <a:prstGeom prst="rect">
            <a:avLst/>
          </a:prstGeom>
          <a:noFill/>
        </p:spPr>
        <p:txBody>
          <a:bodyPr wrap="square">
            <a:spAutoFit/>
          </a:bodyPr>
          <a:lstStyle/>
          <a:p>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Here's the approach:</a:t>
            </a:r>
            <a:endParaRPr lang="en-IN" dirty="0">
              <a:solidFill>
                <a:schemeClr val="bg1"/>
              </a:solidFill>
            </a:endParaRPr>
          </a:p>
        </p:txBody>
      </p:sp>
      <p:pic>
        <p:nvPicPr>
          <p:cNvPr id="2" name="Picture 1">
            <a:extLst>
              <a:ext uri="{FF2B5EF4-FFF2-40B4-BE49-F238E27FC236}">
                <a16:creationId xmlns:a16="http://schemas.microsoft.com/office/drawing/2014/main" id="{751A6E4B-D8C9-963D-2E96-07E7D0B26E8F}"/>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3ACD4749-60A9-31E0-0994-786F132057DC}"/>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53643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Bottom Gradient">
            <a:extLst>
              <a:ext uri="{FF2B5EF4-FFF2-40B4-BE49-F238E27FC236}">
                <a16:creationId xmlns:a16="http://schemas.microsoft.com/office/drawing/2014/main" id="{63C86423-7044-29C0-C442-6B1DF35B72A6}"/>
              </a:ext>
            </a:extLst>
          </p:cNvPr>
          <p:cNvSpPr/>
          <p:nvPr/>
        </p:nvSpPr>
        <p:spPr>
          <a:xfrm rot="5400000">
            <a:off x="1985167" y="-2000248"/>
            <a:ext cx="5143501" cy="9144000"/>
          </a:xfrm>
          <a:prstGeom prst="rect">
            <a:avLst/>
          </a:prstGeom>
          <a:gradFill flip="none" rotWithShape="1">
            <a:gsLst>
              <a:gs pos="1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latin typeface="Arial" panose="020B0604020202020204" pitchFamily="34" charset="0"/>
              <a:cs typeface="Arial" panose="020B0604020202020204" pitchFamily="34" charset="0"/>
            </a:endParaRPr>
          </a:p>
        </p:txBody>
      </p:sp>
      <p:sp>
        <p:nvSpPr>
          <p:cNvPr id="2" name="Rectangle 3">
            <a:extLst>
              <a:ext uri="{FF2B5EF4-FFF2-40B4-BE49-F238E27FC236}">
                <a16:creationId xmlns:a16="http://schemas.microsoft.com/office/drawing/2014/main" id="{6ED4D28A-0C22-2C81-F824-C48FFBF1860D}"/>
              </a:ext>
            </a:extLst>
          </p:cNvPr>
          <p:cNvSpPr>
            <a:spLocks noChangeArrowheads="1"/>
          </p:cNvSpPr>
          <p:nvPr/>
        </p:nvSpPr>
        <p:spPr bwMode="auto">
          <a:xfrm>
            <a:off x="195051" y="313651"/>
            <a:ext cx="853746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7743C"/>
                </a:solidFill>
                <a:effectLst/>
                <a:latin typeface="Arial" panose="020B0604020202020204" pitchFamily="34" charset="0"/>
                <a:cs typeface="Arial" panose="020B0604020202020204" pitchFamily="34" charset="0"/>
              </a:rPr>
              <a:t>Other Game Types</a:t>
            </a:r>
            <a:r>
              <a:rPr kumimoji="0" lang="en-US" altLang="en-US" sz="1600" b="0" i="0" u="none" strike="noStrike" cap="none" normalizeH="0" baseline="0" dirty="0">
                <a:ln>
                  <a:noFill/>
                </a:ln>
                <a:solidFill>
                  <a:srgbClr val="F7743C"/>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For remaining missing values (237 games left), I replaced them based on game types found in the </a:t>
            </a: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'Name'</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column:</a:t>
            </a:r>
          </a:p>
        </p:txBody>
      </p:sp>
      <p:pic>
        <p:nvPicPr>
          <p:cNvPr id="4" name="Picture 3">
            <a:extLst>
              <a:ext uri="{FF2B5EF4-FFF2-40B4-BE49-F238E27FC236}">
                <a16:creationId xmlns:a16="http://schemas.microsoft.com/office/drawing/2014/main" id="{BEC73743-A4DA-6F91-FE00-1A9C85EEC17B}"/>
              </a:ext>
            </a:extLst>
          </p:cNvPr>
          <p:cNvPicPr>
            <a:picLocks noChangeAspect="1"/>
          </p:cNvPicPr>
          <p:nvPr/>
        </p:nvPicPr>
        <p:blipFill>
          <a:blip r:embed="rId3"/>
          <a:stretch>
            <a:fillRect/>
          </a:stretch>
        </p:blipFill>
        <p:spPr>
          <a:xfrm>
            <a:off x="2983230" y="754532"/>
            <a:ext cx="5965719" cy="4388968"/>
          </a:xfrm>
          <a:prstGeom prst="rect">
            <a:avLst/>
          </a:prstGeom>
        </p:spPr>
      </p:pic>
      <p:sp>
        <p:nvSpPr>
          <p:cNvPr id="6" name="TextBox 5">
            <a:extLst>
              <a:ext uri="{FF2B5EF4-FFF2-40B4-BE49-F238E27FC236}">
                <a16:creationId xmlns:a16="http://schemas.microsoft.com/office/drawing/2014/main" id="{8AEDD252-0ED6-8CE7-4FD0-99FC7B06631D}"/>
              </a:ext>
            </a:extLst>
          </p:cNvPr>
          <p:cNvSpPr txBox="1"/>
          <p:nvPr/>
        </p:nvSpPr>
        <p:spPr>
          <a:xfrm>
            <a:off x="195051" y="1308530"/>
            <a:ext cx="2788179" cy="310854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Beta</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"This game is beta and still under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Alpha</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game is alpha and still under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Test</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"This game is under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SDK</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"Software Development Kit of the game"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Demo</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game is demo and still under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Server</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is a server for the game"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CB480F"/>
                </a:solidFill>
                <a:effectLst/>
                <a:latin typeface="Arial" panose="020B0604020202020204" pitchFamily="34" charset="0"/>
                <a:cs typeface="Arial" panose="020B0604020202020204" pitchFamily="34" charset="0"/>
              </a:rPr>
              <a:t> Editor</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"This is an editor for the game"</a:t>
            </a:r>
            <a:endParaRPr lang="en-IN"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17A58E0-4E32-1BE4-8254-34EC57F2CBEC}"/>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90BFB660-B264-5612-600A-7381BB67323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87820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alpha val="93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D9F5C-6EA2-A115-A813-59EFC72D68B1}"/>
              </a:ext>
            </a:extLst>
          </p:cNvPr>
          <p:cNvPicPr>
            <a:picLocks noChangeAspect="1"/>
          </p:cNvPicPr>
          <p:nvPr/>
        </p:nvPicPr>
        <p:blipFill>
          <a:blip r:embed="rId2"/>
          <a:stretch>
            <a:fillRect/>
          </a:stretch>
        </p:blipFill>
        <p:spPr>
          <a:xfrm>
            <a:off x="-194311" y="-91440"/>
            <a:ext cx="9381173" cy="5326380"/>
          </a:xfrm>
          <a:prstGeom prst="rect">
            <a:avLst/>
          </a:prstGeom>
        </p:spPr>
      </p:pic>
      <p:sp>
        <p:nvSpPr>
          <p:cNvPr id="41" name="Bottom Gradient">
            <a:extLst>
              <a:ext uri="{FF2B5EF4-FFF2-40B4-BE49-F238E27FC236}">
                <a16:creationId xmlns:a16="http://schemas.microsoft.com/office/drawing/2014/main" id="{3B4CEDB2-41B7-3006-46D8-E74EE9F2551A}"/>
              </a:ext>
            </a:extLst>
          </p:cNvPr>
          <p:cNvSpPr/>
          <p:nvPr/>
        </p:nvSpPr>
        <p:spPr>
          <a:xfrm rot="5400000">
            <a:off x="1833084" y="-2118835"/>
            <a:ext cx="5326379" cy="9381171"/>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4" name="Rectangle 14">
            <a:extLst>
              <a:ext uri="{FF2B5EF4-FFF2-40B4-BE49-F238E27FC236}">
                <a16:creationId xmlns:a16="http://schemas.microsoft.com/office/drawing/2014/main" id="{027073B6-2ED4-66A8-659A-8EA2395AB76E}"/>
              </a:ext>
            </a:extLst>
          </p:cNvPr>
          <p:cNvSpPr/>
          <p:nvPr/>
        </p:nvSpPr>
        <p:spPr>
          <a:xfrm>
            <a:off x="2387038" y="2152119"/>
            <a:ext cx="3820298" cy="597593"/>
          </a:xfrm>
          <a:custGeom>
            <a:avLst/>
            <a:gdLst>
              <a:gd name="connsiteX0" fmla="*/ 0 w 2781300"/>
              <a:gd name="connsiteY0" fmla="*/ 0 h 685800"/>
              <a:gd name="connsiteX1" fmla="*/ 2781300 w 2781300"/>
              <a:gd name="connsiteY1" fmla="*/ 0 h 685800"/>
              <a:gd name="connsiteX2" fmla="*/ 2781300 w 2781300"/>
              <a:gd name="connsiteY2" fmla="*/ 685800 h 685800"/>
              <a:gd name="connsiteX3" fmla="*/ 0 w 2781300"/>
              <a:gd name="connsiteY3" fmla="*/ 685800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247650 w 2781300"/>
              <a:gd name="connsiteY3" fmla="*/ 657225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101600 w 2781300"/>
              <a:gd name="connsiteY3" fmla="*/ 615950 h 685800"/>
              <a:gd name="connsiteX4" fmla="*/ 0 w 2781300"/>
              <a:gd name="connsiteY4" fmla="*/ 0 h 685800"/>
              <a:gd name="connsiteX0" fmla="*/ 0 w 2781300"/>
              <a:gd name="connsiteY0" fmla="*/ 0 h 615950"/>
              <a:gd name="connsiteX1" fmla="*/ 2781300 w 2781300"/>
              <a:gd name="connsiteY1" fmla="*/ 0 h 615950"/>
              <a:gd name="connsiteX2" fmla="*/ 2746375 w 2781300"/>
              <a:gd name="connsiteY2" fmla="*/ 536575 h 615950"/>
              <a:gd name="connsiteX3" fmla="*/ 101600 w 2781300"/>
              <a:gd name="connsiteY3" fmla="*/ 615950 h 615950"/>
              <a:gd name="connsiteX4" fmla="*/ 0 w 2781300"/>
              <a:gd name="connsiteY4" fmla="*/ 0 h 615950"/>
              <a:gd name="connsiteX0" fmla="*/ 0 w 2781300"/>
              <a:gd name="connsiteY0" fmla="*/ 0 h 682625"/>
              <a:gd name="connsiteX1" fmla="*/ 2781300 w 2781300"/>
              <a:gd name="connsiteY1" fmla="*/ 0 h 682625"/>
              <a:gd name="connsiteX2" fmla="*/ 2774950 w 2781300"/>
              <a:gd name="connsiteY2" fmla="*/ 682625 h 682625"/>
              <a:gd name="connsiteX3" fmla="*/ 101600 w 2781300"/>
              <a:gd name="connsiteY3" fmla="*/ 615950 h 682625"/>
              <a:gd name="connsiteX4" fmla="*/ 0 w 2781300"/>
              <a:gd name="connsiteY4" fmla="*/ 0 h 682625"/>
              <a:gd name="connsiteX0" fmla="*/ 0 w 2775048"/>
              <a:gd name="connsiteY0" fmla="*/ 0 h 682625"/>
              <a:gd name="connsiteX1" fmla="*/ 2746375 w 2775048"/>
              <a:gd name="connsiteY1" fmla="*/ 107950 h 682625"/>
              <a:gd name="connsiteX2" fmla="*/ 2774950 w 2775048"/>
              <a:gd name="connsiteY2" fmla="*/ 682625 h 682625"/>
              <a:gd name="connsiteX3" fmla="*/ 101600 w 2775048"/>
              <a:gd name="connsiteY3" fmla="*/ 615950 h 682625"/>
              <a:gd name="connsiteX4" fmla="*/ 0 w 2775048"/>
              <a:gd name="connsiteY4" fmla="*/ 0 h 682625"/>
              <a:gd name="connsiteX0" fmla="*/ 0 w 2790825"/>
              <a:gd name="connsiteY0" fmla="*/ 0 h 682625"/>
              <a:gd name="connsiteX1" fmla="*/ 2790825 w 2790825"/>
              <a:gd name="connsiteY1" fmla="*/ 0 h 682625"/>
              <a:gd name="connsiteX2" fmla="*/ 2774950 w 2790825"/>
              <a:gd name="connsiteY2" fmla="*/ 682625 h 682625"/>
              <a:gd name="connsiteX3" fmla="*/ 101600 w 2790825"/>
              <a:gd name="connsiteY3" fmla="*/ 615950 h 682625"/>
              <a:gd name="connsiteX4" fmla="*/ 0 w 2790825"/>
              <a:gd name="connsiteY4" fmla="*/ 0 h 682625"/>
              <a:gd name="connsiteX0" fmla="*/ 0 w 2803525"/>
              <a:gd name="connsiteY0" fmla="*/ 9525 h 682625"/>
              <a:gd name="connsiteX1" fmla="*/ 2803525 w 2803525"/>
              <a:gd name="connsiteY1" fmla="*/ 0 h 682625"/>
              <a:gd name="connsiteX2" fmla="*/ 2787650 w 2803525"/>
              <a:gd name="connsiteY2" fmla="*/ 682625 h 682625"/>
              <a:gd name="connsiteX3" fmla="*/ 114300 w 2803525"/>
              <a:gd name="connsiteY3" fmla="*/ 615950 h 682625"/>
              <a:gd name="connsiteX4" fmla="*/ 0 w 2803525"/>
              <a:gd name="connsiteY4" fmla="*/ 9525 h 682625"/>
              <a:gd name="connsiteX0" fmla="*/ 31750 w 2689225"/>
              <a:gd name="connsiteY0" fmla="*/ 114300 h 682625"/>
              <a:gd name="connsiteX1" fmla="*/ 2689225 w 2689225"/>
              <a:gd name="connsiteY1" fmla="*/ 0 h 682625"/>
              <a:gd name="connsiteX2" fmla="*/ 2673350 w 2689225"/>
              <a:gd name="connsiteY2" fmla="*/ 682625 h 682625"/>
              <a:gd name="connsiteX3" fmla="*/ 0 w 2689225"/>
              <a:gd name="connsiteY3" fmla="*/ 615950 h 682625"/>
              <a:gd name="connsiteX4" fmla="*/ 31750 w 2689225"/>
              <a:gd name="connsiteY4" fmla="*/ 114300 h 682625"/>
              <a:gd name="connsiteX0" fmla="*/ 0 w 2784475"/>
              <a:gd name="connsiteY0" fmla="*/ 38100 h 682625"/>
              <a:gd name="connsiteX1" fmla="*/ 2784475 w 2784475"/>
              <a:gd name="connsiteY1" fmla="*/ 0 h 682625"/>
              <a:gd name="connsiteX2" fmla="*/ 2768600 w 2784475"/>
              <a:gd name="connsiteY2" fmla="*/ 682625 h 682625"/>
              <a:gd name="connsiteX3" fmla="*/ 95250 w 2784475"/>
              <a:gd name="connsiteY3" fmla="*/ 615950 h 682625"/>
              <a:gd name="connsiteX4" fmla="*/ 0 w 2784475"/>
              <a:gd name="connsiteY4" fmla="*/ 38100 h 682625"/>
              <a:gd name="connsiteX0" fmla="*/ 0 w 2784475"/>
              <a:gd name="connsiteY0" fmla="*/ 38100 h 682625"/>
              <a:gd name="connsiteX1" fmla="*/ 1504950 w 2784475"/>
              <a:gd name="connsiteY1" fmla="*/ 15875 h 682625"/>
              <a:gd name="connsiteX2" fmla="*/ 2784475 w 2784475"/>
              <a:gd name="connsiteY2" fmla="*/ 0 h 682625"/>
              <a:gd name="connsiteX3" fmla="*/ 2768600 w 2784475"/>
              <a:gd name="connsiteY3" fmla="*/ 682625 h 682625"/>
              <a:gd name="connsiteX4" fmla="*/ 95250 w 2784475"/>
              <a:gd name="connsiteY4" fmla="*/ 615950 h 682625"/>
              <a:gd name="connsiteX5" fmla="*/ 0 w 2784475"/>
              <a:gd name="connsiteY5"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2784475 w 2784475"/>
              <a:gd name="connsiteY3" fmla="*/ 0 h 682625"/>
              <a:gd name="connsiteX4" fmla="*/ 2768600 w 2784475"/>
              <a:gd name="connsiteY4" fmla="*/ 682625 h 682625"/>
              <a:gd name="connsiteX5" fmla="*/ 95250 w 2784475"/>
              <a:gd name="connsiteY5" fmla="*/ 615950 h 682625"/>
              <a:gd name="connsiteX6" fmla="*/ 0 w 2784475"/>
              <a:gd name="connsiteY6"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1752600 w 2784475"/>
              <a:gd name="connsiteY3" fmla="*/ 9525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41275 h 685800"/>
              <a:gd name="connsiteX1" fmla="*/ 1504950 w 2784475"/>
              <a:gd name="connsiteY1" fmla="*/ 19050 h 685800"/>
              <a:gd name="connsiteX2" fmla="*/ 1663700 w 2784475"/>
              <a:gd name="connsiteY2" fmla="*/ 158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1822450 w 2784475"/>
              <a:gd name="connsiteY2" fmla="*/ 22542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79625 w 2784475"/>
              <a:gd name="connsiteY2" fmla="*/ 1809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955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38100 h 682625"/>
              <a:gd name="connsiteX1" fmla="*/ 1504950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38100 h 682625"/>
              <a:gd name="connsiteX1" fmla="*/ 1927225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475" h="682625">
                <a:moveTo>
                  <a:pt x="0" y="38100"/>
                </a:moveTo>
                <a:lnTo>
                  <a:pt x="1927225" y="15875"/>
                </a:lnTo>
                <a:lnTo>
                  <a:pt x="2006600" y="101600"/>
                </a:lnTo>
                <a:lnTo>
                  <a:pt x="2025650" y="19050"/>
                </a:lnTo>
                <a:lnTo>
                  <a:pt x="2784475" y="0"/>
                </a:lnTo>
                <a:cubicBezTo>
                  <a:pt x="2782358" y="227542"/>
                  <a:pt x="2770717" y="455083"/>
                  <a:pt x="2768600" y="682625"/>
                </a:cubicBezTo>
                <a:lnTo>
                  <a:pt x="95250" y="615950"/>
                </a:lnTo>
                <a:lnTo>
                  <a:pt x="0" y="38100"/>
                </a:lnTo>
                <a:close/>
              </a:path>
            </a:pathLst>
          </a:custGeom>
          <a:solidFill>
            <a:srgbClr val="2404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A5532AD-B3D4-A52A-EDBF-2B4318845A24}"/>
              </a:ext>
            </a:extLst>
          </p:cNvPr>
          <p:cNvSpPr txBox="1"/>
          <p:nvPr/>
        </p:nvSpPr>
        <p:spPr>
          <a:xfrm>
            <a:off x="2503830" y="2219560"/>
            <a:ext cx="3703506" cy="461665"/>
          </a:xfrm>
          <a:prstGeom prst="rect">
            <a:avLst/>
          </a:prstGeom>
          <a:noFill/>
        </p:spPr>
        <p:txBody>
          <a:bodyPr wrap="square" rtlCol="0">
            <a:spAutoFit/>
          </a:bodyPr>
          <a:lstStyle/>
          <a:p>
            <a:r>
              <a:rPr lang="en-IN" sz="2400" b="1" dirty="0">
                <a:solidFill>
                  <a:schemeClr val="bg1"/>
                </a:solidFill>
                <a:latin typeface="Berlin Sans FB Demi" panose="020E0802020502020306" pitchFamily="34" charset="0"/>
                <a:cs typeface="Teko SemiBold" panose="020B0604020202020204" charset="0"/>
              </a:rPr>
              <a:t>2. DATA PREPARATION</a:t>
            </a:r>
          </a:p>
        </p:txBody>
      </p:sp>
      <p:sp>
        <p:nvSpPr>
          <p:cNvPr id="27" name="Rectangle 14">
            <a:extLst>
              <a:ext uri="{FF2B5EF4-FFF2-40B4-BE49-F238E27FC236}">
                <a16:creationId xmlns:a16="http://schemas.microsoft.com/office/drawing/2014/main" id="{5F291DC1-E590-603D-35CA-BEE53F7F7887}"/>
              </a:ext>
            </a:extLst>
          </p:cNvPr>
          <p:cNvSpPr/>
          <p:nvPr/>
        </p:nvSpPr>
        <p:spPr>
          <a:xfrm>
            <a:off x="2387038" y="2954689"/>
            <a:ext cx="3820298" cy="597593"/>
          </a:xfrm>
          <a:custGeom>
            <a:avLst/>
            <a:gdLst>
              <a:gd name="connsiteX0" fmla="*/ 0 w 2781300"/>
              <a:gd name="connsiteY0" fmla="*/ 0 h 685800"/>
              <a:gd name="connsiteX1" fmla="*/ 2781300 w 2781300"/>
              <a:gd name="connsiteY1" fmla="*/ 0 h 685800"/>
              <a:gd name="connsiteX2" fmla="*/ 2781300 w 2781300"/>
              <a:gd name="connsiteY2" fmla="*/ 685800 h 685800"/>
              <a:gd name="connsiteX3" fmla="*/ 0 w 2781300"/>
              <a:gd name="connsiteY3" fmla="*/ 685800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247650 w 2781300"/>
              <a:gd name="connsiteY3" fmla="*/ 657225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101600 w 2781300"/>
              <a:gd name="connsiteY3" fmla="*/ 615950 h 685800"/>
              <a:gd name="connsiteX4" fmla="*/ 0 w 2781300"/>
              <a:gd name="connsiteY4" fmla="*/ 0 h 685800"/>
              <a:gd name="connsiteX0" fmla="*/ 0 w 2781300"/>
              <a:gd name="connsiteY0" fmla="*/ 0 h 615950"/>
              <a:gd name="connsiteX1" fmla="*/ 2781300 w 2781300"/>
              <a:gd name="connsiteY1" fmla="*/ 0 h 615950"/>
              <a:gd name="connsiteX2" fmla="*/ 2746375 w 2781300"/>
              <a:gd name="connsiteY2" fmla="*/ 536575 h 615950"/>
              <a:gd name="connsiteX3" fmla="*/ 101600 w 2781300"/>
              <a:gd name="connsiteY3" fmla="*/ 615950 h 615950"/>
              <a:gd name="connsiteX4" fmla="*/ 0 w 2781300"/>
              <a:gd name="connsiteY4" fmla="*/ 0 h 615950"/>
              <a:gd name="connsiteX0" fmla="*/ 0 w 2781300"/>
              <a:gd name="connsiteY0" fmla="*/ 0 h 682625"/>
              <a:gd name="connsiteX1" fmla="*/ 2781300 w 2781300"/>
              <a:gd name="connsiteY1" fmla="*/ 0 h 682625"/>
              <a:gd name="connsiteX2" fmla="*/ 2774950 w 2781300"/>
              <a:gd name="connsiteY2" fmla="*/ 682625 h 682625"/>
              <a:gd name="connsiteX3" fmla="*/ 101600 w 2781300"/>
              <a:gd name="connsiteY3" fmla="*/ 615950 h 682625"/>
              <a:gd name="connsiteX4" fmla="*/ 0 w 2781300"/>
              <a:gd name="connsiteY4" fmla="*/ 0 h 682625"/>
              <a:gd name="connsiteX0" fmla="*/ 0 w 2775048"/>
              <a:gd name="connsiteY0" fmla="*/ 0 h 682625"/>
              <a:gd name="connsiteX1" fmla="*/ 2746375 w 2775048"/>
              <a:gd name="connsiteY1" fmla="*/ 107950 h 682625"/>
              <a:gd name="connsiteX2" fmla="*/ 2774950 w 2775048"/>
              <a:gd name="connsiteY2" fmla="*/ 682625 h 682625"/>
              <a:gd name="connsiteX3" fmla="*/ 101600 w 2775048"/>
              <a:gd name="connsiteY3" fmla="*/ 615950 h 682625"/>
              <a:gd name="connsiteX4" fmla="*/ 0 w 2775048"/>
              <a:gd name="connsiteY4" fmla="*/ 0 h 682625"/>
              <a:gd name="connsiteX0" fmla="*/ 0 w 2790825"/>
              <a:gd name="connsiteY0" fmla="*/ 0 h 682625"/>
              <a:gd name="connsiteX1" fmla="*/ 2790825 w 2790825"/>
              <a:gd name="connsiteY1" fmla="*/ 0 h 682625"/>
              <a:gd name="connsiteX2" fmla="*/ 2774950 w 2790825"/>
              <a:gd name="connsiteY2" fmla="*/ 682625 h 682625"/>
              <a:gd name="connsiteX3" fmla="*/ 101600 w 2790825"/>
              <a:gd name="connsiteY3" fmla="*/ 615950 h 682625"/>
              <a:gd name="connsiteX4" fmla="*/ 0 w 2790825"/>
              <a:gd name="connsiteY4" fmla="*/ 0 h 682625"/>
              <a:gd name="connsiteX0" fmla="*/ 0 w 2803525"/>
              <a:gd name="connsiteY0" fmla="*/ 9525 h 682625"/>
              <a:gd name="connsiteX1" fmla="*/ 2803525 w 2803525"/>
              <a:gd name="connsiteY1" fmla="*/ 0 h 682625"/>
              <a:gd name="connsiteX2" fmla="*/ 2787650 w 2803525"/>
              <a:gd name="connsiteY2" fmla="*/ 682625 h 682625"/>
              <a:gd name="connsiteX3" fmla="*/ 114300 w 2803525"/>
              <a:gd name="connsiteY3" fmla="*/ 615950 h 682625"/>
              <a:gd name="connsiteX4" fmla="*/ 0 w 2803525"/>
              <a:gd name="connsiteY4" fmla="*/ 9525 h 682625"/>
              <a:gd name="connsiteX0" fmla="*/ 31750 w 2689225"/>
              <a:gd name="connsiteY0" fmla="*/ 114300 h 682625"/>
              <a:gd name="connsiteX1" fmla="*/ 2689225 w 2689225"/>
              <a:gd name="connsiteY1" fmla="*/ 0 h 682625"/>
              <a:gd name="connsiteX2" fmla="*/ 2673350 w 2689225"/>
              <a:gd name="connsiteY2" fmla="*/ 682625 h 682625"/>
              <a:gd name="connsiteX3" fmla="*/ 0 w 2689225"/>
              <a:gd name="connsiteY3" fmla="*/ 615950 h 682625"/>
              <a:gd name="connsiteX4" fmla="*/ 31750 w 2689225"/>
              <a:gd name="connsiteY4" fmla="*/ 114300 h 682625"/>
              <a:gd name="connsiteX0" fmla="*/ 0 w 2784475"/>
              <a:gd name="connsiteY0" fmla="*/ 38100 h 682625"/>
              <a:gd name="connsiteX1" fmla="*/ 2784475 w 2784475"/>
              <a:gd name="connsiteY1" fmla="*/ 0 h 682625"/>
              <a:gd name="connsiteX2" fmla="*/ 2768600 w 2784475"/>
              <a:gd name="connsiteY2" fmla="*/ 682625 h 682625"/>
              <a:gd name="connsiteX3" fmla="*/ 95250 w 2784475"/>
              <a:gd name="connsiteY3" fmla="*/ 615950 h 682625"/>
              <a:gd name="connsiteX4" fmla="*/ 0 w 2784475"/>
              <a:gd name="connsiteY4" fmla="*/ 38100 h 682625"/>
              <a:gd name="connsiteX0" fmla="*/ 0 w 2784475"/>
              <a:gd name="connsiteY0" fmla="*/ 38100 h 682625"/>
              <a:gd name="connsiteX1" fmla="*/ 1504950 w 2784475"/>
              <a:gd name="connsiteY1" fmla="*/ 15875 h 682625"/>
              <a:gd name="connsiteX2" fmla="*/ 2784475 w 2784475"/>
              <a:gd name="connsiteY2" fmla="*/ 0 h 682625"/>
              <a:gd name="connsiteX3" fmla="*/ 2768600 w 2784475"/>
              <a:gd name="connsiteY3" fmla="*/ 682625 h 682625"/>
              <a:gd name="connsiteX4" fmla="*/ 95250 w 2784475"/>
              <a:gd name="connsiteY4" fmla="*/ 615950 h 682625"/>
              <a:gd name="connsiteX5" fmla="*/ 0 w 2784475"/>
              <a:gd name="connsiteY5"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2784475 w 2784475"/>
              <a:gd name="connsiteY3" fmla="*/ 0 h 682625"/>
              <a:gd name="connsiteX4" fmla="*/ 2768600 w 2784475"/>
              <a:gd name="connsiteY4" fmla="*/ 682625 h 682625"/>
              <a:gd name="connsiteX5" fmla="*/ 95250 w 2784475"/>
              <a:gd name="connsiteY5" fmla="*/ 615950 h 682625"/>
              <a:gd name="connsiteX6" fmla="*/ 0 w 2784475"/>
              <a:gd name="connsiteY6"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1752600 w 2784475"/>
              <a:gd name="connsiteY3" fmla="*/ 9525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41275 h 685800"/>
              <a:gd name="connsiteX1" fmla="*/ 1504950 w 2784475"/>
              <a:gd name="connsiteY1" fmla="*/ 19050 h 685800"/>
              <a:gd name="connsiteX2" fmla="*/ 1663700 w 2784475"/>
              <a:gd name="connsiteY2" fmla="*/ 158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1822450 w 2784475"/>
              <a:gd name="connsiteY2" fmla="*/ 22542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79625 w 2784475"/>
              <a:gd name="connsiteY2" fmla="*/ 1809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955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38100 h 682625"/>
              <a:gd name="connsiteX1" fmla="*/ 1504950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38100 h 682625"/>
              <a:gd name="connsiteX1" fmla="*/ 1927225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475" h="682625">
                <a:moveTo>
                  <a:pt x="0" y="38100"/>
                </a:moveTo>
                <a:lnTo>
                  <a:pt x="1927225" y="15875"/>
                </a:lnTo>
                <a:lnTo>
                  <a:pt x="2006600" y="101600"/>
                </a:lnTo>
                <a:lnTo>
                  <a:pt x="2025650" y="19050"/>
                </a:lnTo>
                <a:lnTo>
                  <a:pt x="2784475" y="0"/>
                </a:lnTo>
                <a:cubicBezTo>
                  <a:pt x="2782358" y="227542"/>
                  <a:pt x="2770717" y="455083"/>
                  <a:pt x="2768600" y="682625"/>
                </a:cubicBezTo>
                <a:lnTo>
                  <a:pt x="95250" y="615950"/>
                </a:lnTo>
                <a:lnTo>
                  <a:pt x="0" y="38100"/>
                </a:lnTo>
                <a:close/>
              </a:path>
            </a:pathLst>
          </a:custGeom>
          <a:solidFill>
            <a:srgbClr val="2404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14">
            <a:extLst>
              <a:ext uri="{FF2B5EF4-FFF2-40B4-BE49-F238E27FC236}">
                <a16:creationId xmlns:a16="http://schemas.microsoft.com/office/drawing/2014/main" id="{67F86996-43F5-B751-3D15-198E45F00C32}"/>
              </a:ext>
            </a:extLst>
          </p:cNvPr>
          <p:cNvSpPr/>
          <p:nvPr/>
        </p:nvSpPr>
        <p:spPr>
          <a:xfrm>
            <a:off x="2387038" y="3682809"/>
            <a:ext cx="3820298" cy="597593"/>
          </a:xfrm>
          <a:custGeom>
            <a:avLst/>
            <a:gdLst>
              <a:gd name="connsiteX0" fmla="*/ 0 w 2781300"/>
              <a:gd name="connsiteY0" fmla="*/ 0 h 685800"/>
              <a:gd name="connsiteX1" fmla="*/ 2781300 w 2781300"/>
              <a:gd name="connsiteY1" fmla="*/ 0 h 685800"/>
              <a:gd name="connsiteX2" fmla="*/ 2781300 w 2781300"/>
              <a:gd name="connsiteY2" fmla="*/ 685800 h 685800"/>
              <a:gd name="connsiteX3" fmla="*/ 0 w 2781300"/>
              <a:gd name="connsiteY3" fmla="*/ 685800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247650 w 2781300"/>
              <a:gd name="connsiteY3" fmla="*/ 657225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101600 w 2781300"/>
              <a:gd name="connsiteY3" fmla="*/ 615950 h 685800"/>
              <a:gd name="connsiteX4" fmla="*/ 0 w 2781300"/>
              <a:gd name="connsiteY4" fmla="*/ 0 h 685800"/>
              <a:gd name="connsiteX0" fmla="*/ 0 w 2781300"/>
              <a:gd name="connsiteY0" fmla="*/ 0 h 615950"/>
              <a:gd name="connsiteX1" fmla="*/ 2781300 w 2781300"/>
              <a:gd name="connsiteY1" fmla="*/ 0 h 615950"/>
              <a:gd name="connsiteX2" fmla="*/ 2746375 w 2781300"/>
              <a:gd name="connsiteY2" fmla="*/ 536575 h 615950"/>
              <a:gd name="connsiteX3" fmla="*/ 101600 w 2781300"/>
              <a:gd name="connsiteY3" fmla="*/ 615950 h 615950"/>
              <a:gd name="connsiteX4" fmla="*/ 0 w 2781300"/>
              <a:gd name="connsiteY4" fmla="*/ 0 h 615950"/>
              <a:gd name="connsiteX0" fmla="*/ 0 w 2781300"/>
              <a:gd name="connsiteY0" fmla="*/ 0 h 682625"/>
              <a:gd name="connsiteX1" fmla="*/ 2781300 w 2781300"/>
              <a:gd name="connsiteY1" fmla="*/ 0 h 682625"/>
              <a:gd name="connsiteX2" fmla="*/ 2774950 w 2781300"/>
              <a:gd name="connsiteY2" fmla="*/ 682625 h 682625"/>
              <a:gd name="connsiteX3" fmla="*/ 101600 w 2781300"/>
              <a:gd name="connsiteY3" fmla="*/ 615950 h 682625"/>
              <a:gd name="connsiteX4" fmla="*/ 0 w 2781300"/>
              <a:gd name="connsiteY4" fmla="*/ 0 h 682625"/>
              <a:gd name="connsiteX0" fmla="*/ 0 w 2775048"/>
              <a:gd name="connsiteY0" fmla="*/ 0 h 682625"/>
              <a:gd name="connsiteX1" fmla="*/ 2746375 w 2775048"/>
              <a:gd name="connsiteY1" fmla="*/ 107950 h 682625"/>
              <a:gd name="connsiteX2" fmla="*/ 2774950 w 2775048"/>
              <a:gd name="connsiteY2" fmla="*/ 682625 h 682625"/>
              <a:gd name="connsiteX3" fmla="*/ 101600 w 2775048"/>
              <a:gd name="connsiteY3" fmla="*/ 615950 h 682625"/>
              <a:gd name="connsiteX4" fmla="*/ 0 w 2775048"/>
              <a:gd name="connsiteY4" fmla="*/ 0 h 682625"/>
              <a:gd name="connsiteX0" fmla="*/ 0 w 2790825"/>
              <a:gd name="connsiteY0" fmla="*/ 0 h 682625"/>
              <a:gd name="connsiteX1" fmla="*/ 2790825 w 2790825"/>
              <a:gd name="connsiteY1" fmla="*/ 0 h 682625"/>
              <a:gd name="connsiteX2" fmla="*/ 2774950 w 2790825"/>
              <a:gd name="connsiteY2" fmla="*/ 682625 h 682625"/>
              <a:gd name="connsiteX3" fmla="*/ 101600 w 2790825"/>
              <a:gd name="connsiteY3" fmla="*/ 615950 h 682625"/>
              <a:gd name="connsiteX4" fmla="*/ 0 w 2790825"/>
              <a:gd name="connsiteY4" fmla="*/ 0 h 682625"/>
              <a:gd name="connsiteX0" fmla="*/ 0 w 2803525"/>
              <a:gd name="connsiteY0" fmla="*/ 9525 h 682625"/>
              <a:gd name="connsiteX1" fmla="*/ 2803525 w 2803525"/>
              <a:gd name="connsiteY1" fmla="*/ 0 h 682625"/>
              <a:gd name="connsiteX2" fmla="*/ 2787650 w 2803525"/>
              <a:gd name="connsiteY2" fmla="*/ 682625 h 682625"/>
              <a:gd name="connsiteX3" fmla="*/ 114300 w 2803525"/>
              <a:gd name="connsiteY3" fmla="*/ 615950 h 682625"/>
              <a:gd name="connsiteX4" fmla="*/ 0 w 2803525"/>
              <a:gd name="connsiteY4" fmla="*/ 9525 h 682625"/>
              <a:gd name="connsiteX0" fmla="*/ 31750 w 2689225"/>
              <a:gd name="connsiteY0" fmla="*/ 114300 h 682625"/>
              <a:gd name="connsiteX1" fmla="*/ 2689225 w 2689225"/>
              <a:gd name="connsiteY1" fmla="*/ 0 h 682625"/>
              <a:gd name="connsiteX2" fmla="*/ 2673350 w 2689225"/>
              <a:gd name="connsiteY2" fmla="*/ 682625 h 682625"/>
              <a:gd name="connsiteX3" fmla="*/ 0 w 2689225"/>
              <a:gd name="connsiteY3" fmla="*/ 615950 h 682625"/>
              <a:gd name="connsiteX4" fmla="*/ 31750 w 2689225"/>
              <a:gd name="connsiteY4" fmla="*/ 114300 h 682625"/>
              <a:gd name="connsiteX0" fmla="*/ 0 w 2784475"/>
              <a:gd name="connsiteY0" fmla="*/ 38100 h 682625"/>
              <a:gd name="connsiteX1" fmla="*/ 2784475 w 2784475"/>
              <a:gd name="connsiteY1" fmla="*/ 0 h 682625"/>
              <a:gd name="connsiteX2" fmla="*/ 2768600 w 2784475"/>
              <a:gd name="connsiteY2" fmla="*/ 682625 h 682625"/>
              <a:gd name="connsiteX3" fmla="*/ 95250 w 2784475"/>
              <a:gd name="connsiteY3" fmla="*/ 615950 h 682625"/>
              <a:gd name="connsiteX4" fmla="*/ 0 w 2784475"/>
              <a:gd name="connsiteY4" fmla="*/ 38100 h 682625"/>
              <a:gd name="connsiteX0" fmla="*/ 0 w 2784475"/>
              <a:gd name="connsiteY0" fmla="*/ 38100 h 682625"/>
              <a:gd name="connsiteX1" fmla="*/ 1504950 w 2784475"/>
              <a:gd name="connsiteY1" fmla="*/ 15875 h 682625"/>
              <a:gd name="connsiteX2" fmla="*/ 2784475 w 2784475"/>
              <a:gd name="connsiteY2" fmla="*/ 0 h 682625"/>
              <a:gd name="connsiteX3" fmla="*/ 2768600 w 2784475"/>
              <a:gd name="connsiteY3" fmla="*/ 682625 h 682625"/>
              <a:gd name="connsiteX4" fmla="*/ 95250 w 2784475"/>
              <a:gd name="connsiteY4" fmla="*/ 615950 h 682625"/>
              <a:gd name="connsiteX5" fmla="*/ 0 w 2784475"/>
              <a:gd name="connsiteY5"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2784475 w 2784475"/>
              <a:gd name="connsiteY3" fmla="*/ 0 h 682625"/>
              <a:gd name="connsiteX4" fmla="*/ 2768600 w 2784475"/>
              <a:gd name="connsiteY4" fmla="*/ 682625 h 682625"/>
              <a:gd name="connsiteX5" fmla="*/ 95250 w 2784475"/>
              <a:gd name="connsiteY5" fmla="*/ 615950 h 682625"/>
              <a:gd name="connsiteX6" fmla="*/ 0 w 2784475"/>
              <a:gd name="connsiteY6"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1752600 w 2784475"/>
              <a:gd name="connsiteY3" fmla="*/ 9525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41275 h 685800"/>
              <a:gd name="connsiteX1" fmla="*/ 1504950 w 2784475"/>
              <a:gd name="connsiteY1" fmla="*/ 19050 h 685800"/>
              <a:gd name="connsiteX2" fmla="*/ 1663700 w 2784475"/>
              <a:gd name="connsiteY2" fmla="*/ 158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1822450 w 2784475"/>
              <a:gd name="connsiteY2" fmla="*/ 22542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79625 w 2784475"/>
              <a:gd name="connsiteY2" fmla="*/ 1809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955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38100 h 682625"/>
              <a:gd name="connsiteX1" fmla="*/ 1504950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38100 h 682625"/>
              <a:gd name="connsiteX1" fmla="*/ 1927225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475" h="682625">
                <a:moveTo>
                  <a:pt x="0" y="38100"/>
                </a:moveTo>
                <a:lnTo>
                  <a:pt x="1927225" y="15875"/>
                </a:lnTo>
                <a:lnTo>
                  <a:pt x="2006600" y="101600"/>
                </a:lnTo>
                <a:lnTo>
                  <a:pt x="2025650" y="19050"/>
                </a:lnTo>
                <a:lnTo>
                  <a:pt x="2784475" y="0"/>
                </a:lnTo>
                <a:cubicBezTo>
                  <a:pt x="2782358" y="227542"/>
                  <a:pt x="2770717" y="455083"/>
                  <a:pt x="2768600" y="682625"/>
                </a:cubicBezTo>
                <a:lnTo>
                  <a:pt x="95250" y="615950"/>
                </a:lnTo>
                <a:lnTo>
                  <a:pt x="0" y="38100"/>
                </a:lnTo>
                <a:close/>
              </a:path>
            </a:pathLst>
          </a:custGeom>
          <a:solidFill>
            <a:srgbClr val="2404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14">
            <a:extLst>
              <a:ext uri="{FF2B5EF4-FFF2-40B4-BE49-F238E27FC236}">
                <a16:creationId xmlns:a16="http://schemas.microsoft.com/office/drawing/2014/main" id="{1C32B2A3-3C2D-A8EE-701F-B601120659BE}"/>
              </a:ext>
            </a:extLst>
          </p:cNvPr>
          <p:cNvSpPr/>
          <p:nvPr/>
        </p:nvSpPr>
        <p:spPr>
          <a:xfrm>
            <a:off x="2354579" y="4438967"/>
            <a:ext cx="3820298" cy="597593"/>
          </a:xfrm>
          <a:custGeom>
            <a:avLst/>
            <a:gdLst>
              <a:gd name="connsiteX0" fmla="*/ 0 w 2781300"/>
              <a:gd name="connsiteY0" fmla="*/ 0 h 685800"/>
              <a:gd name="connsiteX1" fmla="*/ 2781300 w 2781300"/>
              <a:gd name="connsiteY1" fmla="*/ 0 h 685800"/>
              <a:gd name="connsiteX2" fmla="*/ 2781300 w 2781300"/>
              <a:gd name="connsiteY2" fmla="*/ 685800 h 685800"/>
              <a:gd name="connsiteX3" fmla="*/ 0 w 2781300"/>
              <a:gd name="connsiteY3" fmla="*/ 685800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247650 w 2781300"/>
              <a:gd name="connsiteY3" fmla="*/ 657225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101600 w 2781300"/>
              <a:gd name="connsiteY3" fmla="*/ 615950 h 685800"/>
              <a:gd name="connsiteX4" fmla="*/ 0 w 2781300"/>
              <a:gd name="connsiteY4" fmla="*/ 0 h 685800"/>
              <a:gd name="connsiteX0" fmla="*/ 0 w 2781300"/>
              <a:gd name="connsiteY0" fmla="*/ 0 h 615950"/>
              <a:gd name="connsiteX1" fmla="*/ 2781300 w 2781300"/>
              <a:gd name="connsiteY1" fmla="*/ 0 h 615950"/>
              <a:gd name="connsiteX2" fmla="*/ 2746375 w 2781300"/>
              <a:gd name="connsiteY2" fmla="*/ 536575 h 615950"/>
              <a:gd name="connsiteX3" fmla="*/ 101600 w 2781300"/>
              <a:gd name="connsiteY3" fmla="*/ 615950 h 615950"/>
              <a:gd name="connsiteX4" fmla="*/ 0 w 2781300"/>
              <a:gd name="connsiteY4" fmla="*/ 0 h 615950"/>
              <a:gd name="connsiteX0" fmla="*/ 0 w 2781300"/>
              <a:gd name="connsiteY0" fmla="*/ 0 h 682625"/>
              <a:gd name="connsiteX1" fmla="*/ 2781300 w 2781300"/>
              <a:gd name="connsiteY1" fmla="*/ 0 h 682625"/>
              <a:gd name="connsiteX2" fmla="*/ 2774950 w 2781300"/>
              <a:gd name="connsiteY2" fmla="*/ 682625 h 682625"/>
              <a:gd name="connsiteX3" fmla="*/ 101600 w 2781300"/>
              <a:gd name="connsiteY3" fmla="*/ 615950 h 682625"/>
              <a:gd name="connsiteX4" fmla="*/ 0 w 2781300"/>
              <a:gd name="connsiteY4" fmla="*/ 0 h 682625"/>
              <a:gd name="connsiteX0" fmla="*/ 0 w 2775048"/>
              <a:gd name="connsiteY0" fmla="*/ 0 h 682625"/>
              <a:gd name="connsiteX1" fmla="*/ 2746375 w 2775048"/>
              <a:gd name="connsiteY1" fmla="*/ 107950 h 682625"/>
              <a:gd name="connsiteX2" fmla="*/ 2774950 w 2775048"/>
              <a:gd name="connsiteY2" fmla="*/ 682625 h 682625"/>
              <a:gd name="connsiteX3" fmla="*/ 101600 w 2775048"/>
              <a:gd name="connsiteY3" fmla="*/ 615950 h 682625"/>
              <a:gd name="connsiteX4" fmla="*/ 0 w 2775048"/>
              <a:gd name="connsiteY4" fmla="*/ 0 h 682625"/>
              <a:gd name="connsiteX0" fmla="*/ 0 w 2790825"/>
              <a:gd name="connsiteY0" fmla="*/ 0 h 682625"/>
              <a:gd name="connsiteX1" fmla="*/ 2790825 w 2790825"/>
              <a:gd name="connsiteY1" fmla="*/ 0 h 682625"/>
              <a:gd name="connsiteX2" fmla="*/ 2774950 w 2790825"/>
              <a:gd name="connsiteY2" fmla="*/ 682625 h 682625"/>
              <a:gd name="connsiteX3" fmla="*/ 101600 w 2790825"/>
              <a:gd name="connsiteY3" fmla="*/ 615950 h 682625"/>
              <a:gd name="connsiteX4" fmla="*/ 0 w 2790825"/>
              <a:gd name="connsiteY4" fmla="*/ 0 h 682625"/>
              <a:gd name="connsiteX0" fmla="*/ 0 w 2803525"/>
              <a:gd name="connsiteY0" fmla="*/ 9525 h 682625"/>
              <a:gd name="connsiteX1" fmla="*/ 2803525 w 2803525"/>
              <a:gd name="connsiteY1" fmla="*/ 0 h 682625"/>
              <a:gd name="connsiteX2" fmla="*/ 2787650 w 2803525"/>
              <a:gd name="connsiteY2" fmla="*/ 682625 h 682625"/>
              <a:gd name="connsiteX3" fmla="*/ 114300 w 2803525"/>
              <a:gd name="connsiteY3" fmla="*/ 615950 h 682625"/>
              <a:gd name="connsiteX4" fmla="*/ 0 w 2803525"/>
              <a:gd name="connsiteY4" fmla="*/ 9525 h 682625"/>
              <a:gd name="connsiteX0" fmla="*/ 31750 w 2689225"/>
              <a:gd name="connsiteY0" fmla="*/ 114300 h 682625"/>
              <a:gd name="connsiteX1" fmla="*/ 2689225 w 2689225"/>
              <a:gd name="connsiteY1" fmla="*/ 0 h 682625"/>
              <a:gd name="connsiteX2" fmla="*/ 2673350 w 2689225"/>
              <a:gd name="connsiteY2" fmla="*/ 682625 h 682625"/>
              <a:gd name="connsiteX3" fmla="*/ 0 w 2689225"/>
              <a:gd name="connsiteY3" fmla="*/ 615950 h 682625"/>
              <a:gd name="connsiteX4" fmla="*/ 31750 w 2689225"/>
              <a:gd name="connsiteY4" fmla="*/ 114300 h 682625"/>
              <a:gd name="connsiteX0" fmla="*/ 0 w 2784475"/>
              <a:gd name="connsiteY0" fmla="*/ 38100 h 682625"/>
              <a:gd name="connsiteX1" fmla="*/ 2784475 w 2784475"/>
              <a:gd name="connsiteY1" fmla="*/ 0 h 682625"/>
              <a:gd name="connsiteX2" fmla="*/ 2768600 w 2784475"/>
              <a:gd name="connsiteY2" fmla="*/ 682625 h 682625"/>
              <a:gd name="connsiteX3" fmla="*/ 95250 w 2784475"/>
              <a:gd name="connsiteY3" fmla="*/ 615950 h 682625"/>
              <a:gd name="connsiteX4" fmla="*/ 0 w 2784475"/>
              <a:gd name="connsiteY4" fmla="*/ 38100 h 682625"/>
              <a:gd name="connsiteX0" fmla="*/ 0 w 2784475"/>
              <a:gd name="connsiteY0" fmla="*/ 38100 h 682625"/>
              <a:gd name="connsiteX1" fmla="*/ 1504950 w 2784475"/>
              <a:gd name="connsiteY1" fmla="*/ 15875 h 682625"/>
              <a:gd name="connsiteX2" fmla="*/ 2784475 w 2784475"/>
              <a:gd name="connsiteY2" fmla="*/ 0 h 682625"/>
              <a:gd name="connsiteX3" fmla="*/ 2768600 w 2784475"/>
              <a:gd name="connsiteY3" fmla="*/ 682625 h 682625"/>
              <a:gd name="connsiteX4" fmla="*/ 95250 w 2784475"/>
              <a:gd name="connsiteY4" fmla="*/ 615950 h 682625"/>
              <a:gd name="connsiteX5" fmla="*/ 0 w 2784475"/>
              <a:gd name="connsiteY5"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2784475 w 2784475"/>
              <a:gd name="connsiteY3" fmla="*/ 0 h 682625"/>
              <a:gd name="connsiteX4" fmla="*/ 2768600 w 2784475"/>
              <a:gd name="connsiteY4" fmla="*/ 682625 h 682625"/>
              <a:gd name="connsiteX5" fmla="*/ 95250 w 2784475"/>
              <a:gd name="connsiteY5" fmla="*/ 615950 h 682625"/>
              <a:gd name="connsiteX6" fmla="*/ 0 w 2784475"/>
              <a:gd name="connsiteY6"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1752600 w 2784475"/>
              <a:gd name="connsiteY3" fmla="*/ 9525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41275 h 685800"/>
              <a:gd name="connsiteX1" fmla="*/ 1504950 w 2784475"/>
              <a:gd name="connsiteY1" fmla="*/ 19050 h 685800"/>
              <a:gd name="connsiteX2" fmla="*/ 1663700 w 2784475"/>
              <a:gd name="connsiteY2" fmla="*/ 158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1822450 w 2784475"/>
              <a:gd name="connsiteY2" fmla="*/ 22542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79625 w 2784475"/>
              <a:gd name="connsiteY2" fmla="*/ 1809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955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38100 h 682625"/>
              <a:gd name="connsiteX1" fmla="*/ 1504950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38100 h 682625"/>
              <a:gd name="connsiteX1" fmla="*/ 1927225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475" h="682625">
                <a:moveTo>
                  <a:pt x="0" y="38100"/>
                </a:moveTo>
                <a:lnTo>
                  <a:pt x="1927225" y="15875"/>
                </a:lnTo>
                <a:lnTo>
                  <a:pt x="2006600" y="101600"/>
                </a:lnTo>
                <a:lnTo>
                  <a:pt x="2025650" y="19050"/>
                </a:lnTo>
                <a:lnTo>
                  <a:pt x="2784475" y="0"/>
                </a:lnTo>
                <a:cubicBezTo>
                  <a:pt x="2782358" y="227542"/>
                  <a:pt x="2770717" y="455083"/>
                  <a:pt x="2768600" y="682625"/>
                </a:cubicBezTo>
                <a:lnTo>
                  <a:pt x="95250" y="615950"/>
                </a:lnTo>
                <a:lnTo>
                  <a:pt x="0" y="38100"/>
                </a:lnTo>
                <a:close/>
              </a:path>
            </a:pathLst>
          </a:custGeom>
          <a:solidFill>
            <a:srgbClr val="2404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14">
            <a:extLst>
              <a:ext uri="{FF2B5EF4-FFF2-40B4-BE49-F238E27FC236}">
                <a16:creationId xmlns:a16="http://schemas.microsoft.com/office/drawing/2014/main" id="{F5044078-1FCF-AABB-AEC7-AECFBB2478E1}"/>
              </a:ext>
            </a:extLst>
          </p:cNvPr>
          <p:cNvSpPr/>
          <p:nvPr/>
        </p:nvSpPr>
        <p:spPr>
          <a:xfrm>
            <a:off x="2387038" y="1394460"/>
            <a:ext cx="3820298" cy="597593"/>
          </a:xfrm>
          <a:custGeom>
            <a:avLst/>
            <a:gdLst>
              <a:gd name="connsiteX0" fmla="*/ 0 w 2781300"/>
              <a:gd name="connsiteY0" fmla="*/ 0 h 685800"/>
              <a:gd name="connsiteX1" fmla="*/ 2781300 w 2781300"/>
              <a:gd name="connsiteY1" fmla="*/ 0 h 685800"/>
              <a:gd name="connsiteX2" fmla="*/ 2781300 w 2781300"/>
              <a:gd name="connsiteY2" fmla="*/ 685800 h 685800"/>
              <a:gd name="connsiteX3" fmla="*/ 0 w 2781300"/>
              <a:gd name="connsiteY3" fmla="*/ 685800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247650 w 2781300"/>
              <a:gd name="connsiteY3" fmla="*/ 657225 h 685800"/>
              <a:gd name="connsiteX4" fmla="*/ 0 w 2781300"/>
              <a:gd name="connsiteY4" fmla="*/ 0 h 685800"/>
              <a:gd name="connsiteX0" fmla="*/ 0 w 2781300"/>
              <a:gd name="connsiteY0" fmla="*/ 0 h 685800"/>
              <a:gd name="connsiteX1" fmla="*/ 2781300 w 2781300"/>
              <a:gd name="connsiteY1" fmla="*/ 0 h 685800"/>
              <a:gd name="connsiteX2" fmla="*/ 2781300 w 2781300"/>
              <a:gd name="connsiteY2" fmla="*/ 685800 h 685800"/>
              <a:gd name="connsiteX3" fmla="*/ 101600 w 2781300"/>
              <a:gd name="connsiteY3" fmla="*/ 615950 h 685800"/>
              <a:gd name="connsiteX4" fmla="*/ 0 w 2781300"/>
              <a:gd name="connsiteY4" fmla="*/ 0 h 685800"/>
              <a:gd name="connsiteX0" fmla="*/ 0 w 2781300"/>
              <a:gd name="connsiteY0" fmla="*/ 0 h 615950"/>
              <a:gd name="connsiteX1" fmla="*/ 2781300 w 2781300"/>
              <a:gd name="connsiteY1" fmla="*/ 0 h 615950"/>
              <a:gd name="connsiteX2" fmla="*/ 2746375 w 2781300"/>
              <a:gd name="connsiteY2" fmla="*/ 536575 h 615950"/>
              <a:gd name="connsiteX3" fmla="*/ 101600 w 2781300"/>
              <a:gd name="connsiteY3" fmla="*/ 615950 h 615950"/>
              <a:gd name="connsiteX4" fmla="*/ 0 w 2781300"/>
              <a:gd name="connsiteY4" fmla="*/ 0 h 615950"/>
              <a:gd name="connsiteX0" fmla="*/ 0 w 2781300"/>
              <a:gd name="connsiteY0" fmla="*/ 0 h 682625"/>
              <a:gd name="connsiteX1" fmla="*/ 2781300 w 2781300"/>
              <a:gd name="connsiteY1" fmla="*/ 0 h 682625"/>
              <a:gd name="connsiteX2" fmla="*/ 2774950 w 2781300"/>
              <a:gd name="connsiteY2" fmla="*/ 682625 h 682625"/>
              <a:gd name="connsiteX3" fmla="*/ 101600 w 2781300"/>
              <a:gd name="connsiteY3" fmla="*/ 615950 h 682625"/>
              <a:gd name="connsiteX4" fmla="*/ 0 w 2781300"/>
              <a:gd name="connsiteY4" fmla="*/ 0 h 682625"/>
              <a:gd name="connsiteX0" fmla="*/ 0 w 2775048"/>
              <a:gd name="connsiteY0" fmla="*/ 0 h 682625"/>
              <a:gd name="connsiteX1" fmla="*/ 2746375 w 2775048"/>
              <a:gd name="connsiteY1" fmla="*/ 107950 h 682625"/>
              <a:gd name="connsiteX2" fmla="*/ 2774950 w 2775048"/>
              <a:gd name="connsiteY2" fmla="*/ 682625 h 682625"/>
              <a:gd name="connsiteX3" fmla="*/ 101600 w 2775048"/>
              <a:gd name="connsiteY3" fmla="*/ 615950 h 682625"/>
              <a:gd name="connsiteX4" fmla="*/ 0 w 2775048"/>
              <a:gd name="connsiteY4" fmla="*/ 0 h 682625"/>
              <a:gd name="connsiteX0" fmla="*/ 0 w 2790825"/>
              <a:gd name="connsiteY0" fmla="*/ 0 h 682625"/>
              <a:gd name="connsiteX1" fmla="*/ 2790825 w 2790825"/>
              <a:gd name="connsiteY1" fmla="*/ 0 h 682625"/>
              <a:gd name="connsiteX2" fmla="*/ 2774950 w 2790825"/>
              <a:gd name="connsiteY2" fmla="*/ 682625 h 682625"/>
              <a:gd name="connsiteX3" fmla="*/ 101600 w 2790825"/>
              <a:gd name="connsiteY3" fmla="*/ 615950 h 682625"/>
              <a:gd name="connsiteX4" fmla="*/ 0 w 2790825"/>
              <a:gd name="connsiteY4" fmla="*/ 0 h 682625"/>
              <a:gd name="connsiteX0" fmla="*/ 0 w 2803525"/>
              <a:gd name="connsiteY0" fmla="*/ 9525 h 682625"/>
              <a:gd name="connsiteX1" fmla="*/ 2803525 w 2803525"/>
              <a:gd name="connsiteY1" fmla="*/ 0 h 682625"/>
              <a:gd name="connsiteX2" fmla="*/ 2787650 w 2803525"/>
              <a:gd name="connsiteY2" fmla="*/ 682625 h 682625"/>
              <a:gd name="connsiteX3" fmla="*/ 114300 w 2803525"/>
              <a:gd name="connsiteY3" fmla="*/ 615950 h 682625"/>
              <a:gd name="connsiteX4" fmla="*/ 0 w 2803525"/>
              <a:gd name="connsiteY4" fmla="*/ 9525 h 682625"/>
              <a:gd name="connsiteX0" fmla="*/ 31750 w 2689225"/>
              <a:gd name="connsiteY0" fmla="*/ 114300 h 682625"/>
              <a:gd name="connsiteX1" fmla="*/ 2689225 w 2689225"/>
              <a:gd name="connsiteY1" fmla="*/ 0 h 682625"/>
              <a:gd name="connsiteX2" fmla="*/ 2673350 w 2689225"/>
              <a:gd name="connsiteY2" fmla="*/ 682625 h 682625"/>
              <a:gd name="connsiteX3" fmla="*/ 0 w 2689225"/>
              <a:gd name="connsiteY3" fmla="*/ 615950 h 682625"/>
              <a:gd name="connsiteX4" fmla="*/ 31750 w 2689225"/>
              <a:gd name="connsiteY4" fmla="*/ 114300 h 682625"/>
              <a:gd name="connsiteX0" fmla="*/ 0 w 2784475"/>
              <a:gd name="connsiteY0" fmla="*/ 38100 h 682625"/>
              <a:gd name="connsiteX1" fmla="*/ 2784475 w 2784475"/>
              <a:gd name="connsiteY1" fmla="*/ 0 h 682625"/>
              <a:gd name="connsiteX2" fmla="*/ 2768600 w 2784475"/>
              <a:gd name="connsiteY2" fmla="*/ 682625 h 682625"/>
              <a:gd name="connsiteX3" fmla="*/ 95250 w 2784475"/>
              <a:gd name="connsiteY3" fmla="*/ 615950 h 682625"/>
              <a:gd name="connsiteX4" fmla="*/ 0 w 2784475"/>
              <a:gd name="connsiteY4" fmla="*/ 38100 h 682625"/>
              <a:gd name="connsiteX0" fmla="*/ 0 w 2784475"/>
              <a:gd name="connsiteY0" fmla="*/ 38100 h 682625"/>
              <a:gd name="connsiteX1" fmla="*/ 1504950 w 2784475"/>
              <a:gd name="connsiteY1" fmla="*/ 15875 h 682625"/>
              <a:gd name="connsiteX2" fmla="*/ 2784475 w 2784475"/>
              <a:gd name="connsiteY2" fmla="*/ 0 h 682625"/>
              <a:gd name="connsiteX3" fmla="*/ 2768600 w 2784475"/>
              <a:gd name="connsiteY3" fmla="*/ 682625 h 682625"/>
              <a:gd name="connsiteX4" fmla="*/ 95250 w 2784475"/>
              <a:gd name="connsiteY4" fmla="*/ 615950 h 682625"/>
              <a:gd name="connsiteX5" fmla="*/ 0 w 2784475"/>
              <a:gd name="connsiteY5"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2784475 w 2784475"/>
              <a:gd name="connsiteY3" fmla="*/ 0 h 682625"/>
              <a:gd name="connsiteX4" fmla="*/ 2768600 w 2784475"/>
              <a:gd name="connsiteY4" fmla="*/ 682625 h 682625"/>
              <a:gd name="connsiteX5" fmla="*/ 95250 w 2784475"/>
              <a:gd name="connsiteY5" fmla="*/ 615950 h 682625"/>
              <a:gd name="connsiteX6" fmla="*/ 0 w 2784475"/>
              <a:gd name="connsiteY6" fmla="*/ 38100 h 682625"/>
              <a:gd name="connsiteX0" fmla="*/ 0 w 2784475"/>
              <a:gd name="connsiteY0" fmla="*/ 38100 h 682625"/>
              <a:gd name="connsiteX1" fmla="*/ 1504950 w 2784475"/>
              <a:gd name="connsiteY1" fmla="*/ 15875 h 682625"/>
              <a:gd name="connsiteX2" fmla="*/ 1663700 w 2784475"/>
              <a:gd name="connsiteY2" fmla="*/ 12700 h 682625"/>
              <a:gd name="connsiteX3" fmla="*/ 1752600 w 2784475"/>
              <a:gd name="connsiteY3" fmla="*/ 9525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41275 h 685800"/>
              <a:gd name="connsiteX1" fmla="*/ 1504950 w 2784475"/>
              <a:gd name="connsiteY1" fmla="*/ 19050 h 685800"/>
              <a:gd name="connsiteX2" fmla="*/ 1663700 w 2784475"/>
              <a:gd name="connsiteY2" fmla="*/ 158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1822450 w 2784475"/>
              <a:gd name="connsiteY2" fmla="*/ 22542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79625 w 2784475"/>
              <a:gd name="connsiteY2" fmla="*/ 1809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447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41275 h 685800"/>
              <a:gd name="connsiteX1" fmla="*/ 1504950 w 2784475"/>
              <a:gd name="connsiteY1" fmla="*/ 19050 h 685800"/>
              <a:gd name="connsiteX2" fmla="*/ 2006600 w 2784475"/>
              <a:gd name="connsiteY2" fmla="*/ 104775 h 685800"/>
              <a:gd name="connsiteX3" fmla="*/ 2095500 w 2784475"/>
              <a:gd name="connsiteY3" fmla="*/ 0 h 685800"/>
              <a:gd name="connsiteX4" fmla="*/ 2784475 w 2784475"/>
              <a:gd name="connsiteY4" fmla="*/ 3175 h 685800"/>
              <a:gd name="connsiteX5" fmla="*/ 2768600 w 2784475"/>
              <a:gd name="connsiteY5" fmla="*/ 685800 h 685800"/>
              <a:gd name="connsiteX6" fmla="*/ 95250 w 2784475"/>
              <a:gd name="connsiteY6" fmla="*/ 619125 h 685800"/>
              <a:gd name="connsiteX7" fmla="*/ 0 w 2784475"/>
              <a:gd name="connsiteY7" fmla="*/ 41275 h 685800"/>
              <a:gd name="connsiteX0" fmla="*/ 0 w 2784475"/>
              <a:gd name="connsiteY0" fmla="*/ 38100 h 682625"/>
              <a:gd name="connsiteX1" fmla="*/ 1504950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 name="connsiteX0" fmla="*/ 0 w 2784475"/>
              <a:gd name="connsiteY0" fmla="*/ 38100 h 682625"/>
              <a:gd name="connsiteX1" fmla="*/ 1927225 w 2784475"/>
              <a:gd name="connsiteY1" fmla="*/ 15875 h 682625"/>
              <a:gd name="connsiteX2" fmla="*/ 2006600 w 2784475"/>
              <a:gd name="connsiteY2" fmla="*/ 101600 h 682625"/>
              <a:gd name="connsiteX3" fmla="*/ 2025650 w 2784475"/>
              <a:gd name="connsiteY3" fmla="*/ 19050 h 682625"/>
              <a:gd name="connsiteX4" fmla="*/ 2784475 w 2784475"/>
              <a:gd name="connsiteY4" fmla="*/ 0 h 682625"/>
              <a:gd name="connsiteX5" fmla="*/ 2768600 w 2784475"/>
              <a:gd name="connsiteY5" fmla="*/ 682625 h 682625"/>
              <a:gd name="connsiteX6" fmla="*/ 95250 w 2784475"/>
              <a:gd name="connsiteY6" fmla="*/ 615950 h 682625"/>
              <a:gd name="connsiteX7" fmla="*/ 0 w 2784475"/>
              <a:gd name="connsiteY7" fmla="*/ 38100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475" h="682625">
                <a:moveTo>
                  <a:pt x="0" y="38100"/>
                </a:moveTo>
                <a:lnTo>
                  <a:pt x="1927225" y="15875"/>
                </a:lnTo>
                <a:lnTo>
                  <a:pt x="2006600" y="101600"/>
                </a:lnTo>
                <a:lnTo>
                  <a:pt x="2025650" y="19050"/>
                </a:lnTo>
                <a:lnTo>
                  <a:pt x="2784475" y="0"/>
                </a:lnTo>
                <a:cubicBezTo>
                  <a:pt x="2782358" y="227542"/>
                  <a:pt x="2770717" y="455083"/>
                  <a:pt x="2768600" y="682625"/>
                </a:cubicBezTo>
                <a:lnTo>
                  <a:pt x="95250" y="615950"/>
                </a:lnTo>
                <a:lnTo>
                  <a:pt x="0" y="38100"/>
                </a:lnTo>
                <a:close/>
              </a:path>
            </a:pathLst>
          </a:custGeom>
          <a:solidFill>
            <a:srgbClr val="2404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434D8F3E-E18D-720D-A9BF-7158D76C3459}"/>
              </a:ext>
            </a:extLst>
          </p:cNvPr>
          <p:cNvSpPr txBox="1"/>
          <p:nvPr/>
        </p:nvSpPr>
        <p:spPr>
          <a:xfrm>
            <a:off x="2743515" y="1461699"/>
            <a:ext cx="3551924" cy="461665"/>
          </a:xfrm>
          <a:prstGeom prst="rect">
            <a:avLst/>
          </a:prstGeom>
          <a:noFill/>
        </p:spPr>
        <p:txBody>
          <a:bodyPr wrap="square" rtlCol="0">
            <a:spAutoFit/>
          </a:bodyPr>
          <a:lstStyle/>
          <a:p>
            <a:r>
              <a:rPr lang="en-IN" sz="2400" b="1" dirty="0">
                <a:solidFill>
                  <a:schemeClr val="bg1"/>
                </a:solidFill>
                <a:latin typeface="Berlin Sans FB Demi" panose="020E0802020502020306" pitchFamily="34" charset="0"/>
                <a:cs typeface="Teko SemiBold" panose="020B0604020202020204" charset="0"/>
              </a:rPr>
              <a:t>1. INTRODUCTION</a:t>
            </a:r>
          </a:p>
        </p:txBody>
      </p:sp>
      <p:sp>
        <p:nvSpPr>
          <p:cNvPr id="32" name="TextBox 31">
            <a:extLst>
              <a:ext uri="{FF2B5EF4-FFF2-40B4-BE49-F238E27FC236}">
                <a16:creationId xmlns:a16="http://schemas.microsoft.com/office/drawing/2014/main" id="{1EAC3F68-6EAA-89D9-CE67-EC6F9F9322F7}"/>
              </a:ext>
            </a:extLst>
          </p:cNvPr>
          <p:cNvSpPr txBox="1"/>
          <p:nvPr/>
        </p:nvSpPr>
        <p:spPr>
          <a:xfrm>
            <a:off x="2743515" y="3010764"/>
            <a:ext cx="3551924" cy="461665"/>
          </a:xfrm>
          <a:prstGeom prst="rect">
            <a:avLst/>
          </a:prstGeom>
          <a:noFill/>
        </p:spPr>
        <p:txBody>
          <a:bodyPr wrap="square" rtlCol="0">
            <a:spAutoFit/>
          </a:bodyPr>
          <a:lstStyle/>
          <a:p>
            <a:r>
              <a:rPr lang="en-IN" sz="2400" b="1" dirty="0">
                <a:solidFill>
                  <a:schemeClr val="bg1"/>
                </a:solidFill>
                <a:latin typeface="Berlin Sans FB Demi" panose="020E0802020502020306" pitchFamily="34" charset="0"/>
                <a:cs typeface="Teko SemiBold" panose="020B0604020202020204" charset="0"/>
              </a:rPr>
              <a:t>3. DATA CLEANING</a:t>
            </a:r>
          </a:p>
        </p:txBody>
      </p:sp>
      <p:sp>
        <p:nvSpPr>
          <p:cNvPr id="33" name="TextBox 32">
            <a:extLst>
              <a:ext uri="{FF2B5EF4-FFF2-40B4-BE49-F238E27FC236}">
                <a16:creationId xmlns:a16="http://schemas.microsoft.com/office/drawing/2014/main" id="{2E860AEB-EF79-CA76-DB3D-FF5BA648D12E}"/>
              </a:ext>
            </a:extLst>
          </p:cNvPr>
          <p:cNvSpPr txBox="1"/>
          <p:nvPr/>
        </p:nvSpPr>
        <p:spPr>
          <a:xfrm>
            <a:off x="2473786" y="3750772"/>
            <a:ext cx="3908399" cy="461665"/>
          </a:xfrm>
          <a:prstGeom prst="rect">
            <a:avLst/>
          </a:prstGeom>
          <a:noFill/>
        </p:spPr>
        <p:txBody>
          <a:bodyPr wrap="square" rtlCol="0">
            <a:spAutoFit/>
          </a:bodyPr>
          <a:lstStyle/>
          <a:p>
            <a:r>
              <a:rPr lang="en-IN" sz="2400" b="1" dirty="0">
                <a:solidFill>
                  <a:schemeClr val="bg1"/>
                </a:solidFill>
                <a:latin typeface="Berlin Sans FB Demi" panose="020E0802020502020306" pitchFamily="34" charset="0"/>
                <a:cs typeface="Teko SemiBold" panose="020B0604020202020204" charset="0"/>
              </a:rPr>
              <a:t>4. DATA VISUALIZATION</a:t>
            </a:r>
          </a:p>
        </p:txBody>
      </p:sp>
      <p:sp>
        <p:nvSpPr>
          <p:cNvPr id="34" name="TextBox 33">
            <a:extLst>
              <a:ext uri="{FF2B5EF4-FFF2-40B4-BE49-F238E27FC236}">
                <a16:creationId xmlns:a16="http://schemas.microsoft.com/office/drawing/2014/main" id="{49ACCEDC-8AF8-5A4A-AFBC-A34F954E7134}"/>
              </a:ext>
            </a:extLst>
          </p:cNvPr>
          <p:cNvSpPr txBox="1"/>
          <p:nvPr/>
        </p:nvSpPr>
        <p:spPr>
          <a:xfrm>
            <a:off x="2752790" y="4512184"/>
            <a:ext cx="3551924" cy="461665"/>
          </a:xfrm>
          <a:prstGeom prst="rect">
            <a:avLst/>
          </a:prstGeom>
          <a:noFill/>
        </p:spPr>
        <p:txBody>
          <a:bodyPr wrap="square" rtlCol="0">
            <a:spAutoFit/>
          </a:bodyPr>
          <a:lstStyle/>
          <a:p>
            <a:r>
              <a:rPr lang="en-IN" sz="2400" b="1" dirty="0">
                <a:solidFill>
                  <a:schemeClr val="bg1"/>
                </a:solidFill>
                <a:latin typeface="Berlin Sans FB Demi" panose="020E0802020502020306" pitchFamily="34" charset="0"/>
                <a:cs typeface="Teko SemiBold" panose="020B0604020202020204" charset="0"/>
              </a:rPr>
              <a:t>5. DATA INSIGHTS</a:t>
            </a:r>
          </a:p>
        </p:txBody>
      </p:sp>
      <p:sp>
        <p:nvSpPr>
          <p:cNvPr id="36" name="TextBox 35">
            <a:extLst>
              <a:ext uri="{FF2B5EF4-FFF2-40B4-BE49-F238E27FC236}">
                <a16:creationId xmlns:a16="http://schemas.microsoft.com/office/drawing/2014/main" id="{DEA7648F-32B2-3597-4D03-CC0779735977}"/>
              </a:ext>
            </a:extLst>
          </p:cNvPr>
          <p:cNvSpPr txBox="1"/>
          <p:nvPr/>
        </p:nvSpPr>
        <p:spPr>
          <a:xfrm>
            <a:off x="2212189" y="249137"/>
            <a:ext cx="4169996" cy="1200329"/>
          </a:xfrm>
          <a:prstGeom prst="rect">
            <a:avLst/>
          </a:prstGeom>
          <a:noFill/>
        </p:spPr>
        <p:txBody>
          <a:bodyPr wrap="square" rtlCol="0">
            <a:spAutoFit/>
          </a:bodyPr>
          <a:lstStyle/>
          <a:p>
            <a:r>
              <a:rPr lang="en-IN" sz="7200" dirty="0">
                <a:solidFill>
                  <a:schemeClr val="bg1"/>
                </a:solidFill>
                <a:latin typeface="Stencil" panose="040409050D0802020404" pitchFamily="82" charset="0"/>
              </a:rPr>
              <a:t>CONTENT</a:t>
            </a:r>
          </a:p>
        </p:txBody>
      </p:sp>
      <p:pic>
        <p:nvPicPr>
          <p:cNvPr id="2" name="Picture 1">
            <a:extLst>
              <a:ext uri="{FF2B5EF4-FFF2-40B4-BE49-F238E27FC236}">
                <a16:creationId xmlns:a16="http://schemas.microsoft.com/office/drawing/2014/main" id="{B4000799-7965-6C74-D349-A34816804F7C}"/>
              </a:ext>
            </a:extLst>
          </p:cNvPr>
          <p:cNvPicPr>
            <a:picLocks noChangeAspect="1"/>
          </p:cNvPicPr>
          <p:nvPr/>
        </p:nvPicPr>
        <p:blipFill>
          <a:blip r:embed="rId3"/>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B316B65F-B6EC-9B92-D005-2B5B723FC1F7}"/>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44383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Bottom Gradient">
            <a:extLst>
              <a:ext uri="{FF2B5EF4-FFF2-40B4-BE49-F238E27FC236}">
                <a16:creationId xmlns:a16="http://schemas.microsoft.com/office/drawing/2014/main" id="{D4F33AFF-6517-98BD-A7D3-EAEE6DBF67F5}"/>
              </a:ext>
            </a:extLst>
          </p:cNvPr>
          <p:cNvSpPr/>
          <p:nvPr/>
        </p:nvSpPr>
        <p:spPr>
          <a:xfrm rot="5400000">
            <a:off x="1985167" y="-2000248"/>
            <a:ext cx="5143501" cy="9144000"/>
          </a:xfrm>
          <a:prstGeom prst="rect">
            <a:avLst/>
          </a:prstGeom>
          <a:gradFill flip="none" rotWithShape="1">
            <a:gsLst>
              <a:gs pos="34000">
                <a:schemeClr val="tx1">
                  <a:alpha val="93000"/>
                </a:schemeClr>
              </a:gs>
              <a:gs pos="92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97256586-48C3-04CF-C1B2-8381A0737F9F}"/>
              </a:ext>
            </a:extLst>
          </p:cNvPr>
          <p:cNvSpPr txBox="1"/>
          <p:nvPr/>
        </p:nvSpPr>
        <p:spPr>
          <a:xfrm>
            <a:off x="194310" y="252740"/>
            <a:ext cx="8458200" cy="984885"/>
          </a:xfrm>
          <a:prstGeom prst="rect">
            <a:avLst/>
          </a:prstGeom>
          <a:noFill/>
        </p:spPr>
        <p:txBody>
          <a:bodyPr wrap="square">
            <a:spAutoFit/>
          </a:bodyPr>
          <a:lstStyle/>
          <a:p>
            <a:r>
              <a:rPr lang="en-US" sz="2900" dirty="0">
                <a:solidFill>
                  <a:schemeClr val="bg1"/>
                </a:solidFill>
                <a:latin typeface="Saira SemiCondensed ExtraBold" panose="020B0604020202020204" charset="0"/>
              </a:rPr>
              <a:t>Handling Missing Values in 'Supported languages’, 'Full audio languages' Columns and </a:t>
            </a:r>
            <a:r>
              <a:rPr lang="en-IN" sz="2900" dirty="0">
                <a:solidFill>
                  <a:schemeClr val="bg1"/>
                </a:solidFill>
                <a:latin typeface="Saira SemiCondensed ExtraBold" panose="020B0604020202020204" charset="0"/>
              </a:rPr>
              <a:t>'Reviews' Column</a:t>
            </a:r>
          </a:p>
        </p:txBody>
      </p:sp>
      <p:sp>
        <p:nvSpPr>
          <p:cNvPr id="5" name="TextBox 4">
            <a:extLst>
              <a:ext uri="{FF2B5EF4-FFF2-40B4-BE49-F238E27FC236}">
                <a16:creationId xmlns:a16="http://schemas.microsoft.com/office/drawing/2014/main" id="{9E866B51-EB48-E6A1-B56E-538BE692A68E}"/>
              </a:ext>
            </a:extLst>
          </p:cNvPr>
          <p:cNvSpPr txBox="1"/>
          <p:nvPr/>
        </p:nvSpPr>
        <p:spPr>
          <a:xfrm>
            <a:off x="194310" y="1206847"/>
            <a:ext cx="5600700" cy="2031325"/>
          </a:xfrm>
          <a:prstGeom prst="rect">
            <a:avLst/>
          </a:prstGeom>
          <a:noFill/>
        </p:spPr>
        <p:txBody>
          <a:bodyPr wrap="square">
            <a:spAutoFit/>
          </a:bodyPr>
          <a:lstStyle/>
          <a:p>
            <a:r>
              <a:rPr lang="en-US" dirty="0">
                <a:solidFill>
                  <a:schemeClr val="bg1"/>
                </a:solidFill>
              </a:rPr>
              <a:t>Upon analysis, I found that:</a:t>
            </a:r>
          </a:p>
          <a:p>
            <a:pPr marL="285750" indent="-285750">
              <a:buClr>
                <a:srgbClr val="F7743C"/>
              </a:buClr>
              <a:buFont typeface="Arial" panose="020B0604020202020204" pitchFamily="34" charset="0"/>
              <a:buChar char="•"/>
            </a:pPr>
            <a:r>
              <a:rPr lang="en-US" dirty="0">
                <a:solidFill>
                  <a:schemeClr val="bg1"/>
                </a:solidFill>
              </a:rPr>
              <a:t>There were </a:t>
            </a:r>
            <a:r>
              <a:rPr lang="en-US" b="1" dirty="0">
                <a:solidFill>
                  <a:srgbClr val="F7743C"/>
                </a:solidFill>
              </a:rPr>
              <a:t>8 rows</a:t>
            </a:r>
            <a:r>
              <a:rPr lang="en-US" dirty="0">
                <a:solidFill>
                  <a:srgbClr val="F7743C"/>
                </a:solidFill>
              </a:rPr>
              <a:t> </a:t>
            </a:r>
            <a:r>
              <a:rPr lang="en-US" dirty="0">
                <a:solidFill>
                  <a:schemeClr val="bg1"/>
                </a:solidFill>
              </a:rPr>
              <a:t>with missing data in either the </a:t>
            </a:r>
            <a:r>
              <a:rPr lang="en-US" b="1" dirty="0">
                <a:solidFill>
                  <a:srgbClr val="F7743C"/>
                </a:solidFill>
              </a:rPr>
              <a:t>'Supported languages'</a:t>
            </a:r>
            <a:r>
              <a:rPr lang="en-US" dirty="0">
                <a:solidFill>
                  <a:schemeClr val="bg1"/>
                </a:solidFill>
              </a:rPr>
              <a:t> or </a:t>
            </a:r>
            <a:r>
              <a:rPr lang="en-US" b="1" dirty="0">
                <a:solidFill>
                  <a:srgbClr val="F7743C"/>
                </a:solidFill>
              </a:rPr>
              <a:t>'Full audio languages'</a:t>
            </a:r>
            <a:r>
              <a:rPr lang="en-US" dirty="0">
                <a:solidFill>
                  <a:srgbClr val="F7743C"/>
                </a:solidFill>
              </a:rPr>
              <a:t> </a:t>
            </a:r>
            <a:r>
              <a:rPr lang="en-US" dirty="0">
                <a:solidFill>
                  <a:schemeClr val="bg1"/>
                </a:solidFill>
              </a:rPr>
              <a:t>columns.</a:t>
            </a:r>
          </a:p>
          <a:p>
            <a:pPr marL="285750" indent="-285750">
              <a:buClr>
                <a:srgbClr val="F7743C"/>
              </a:buClr>
              <a:buFont typeface="Arial" panose="020B0604020202020204" pitchFamily="34" charset="0"/>
              <a:buChar char="•"/>
            </a:pPr>
            <a:r>
              <a:rPr lang="en-US" dirty="0">
                <a:solidFill>
                  <a:schemeClr val="bg1"/>
                </a:solidFill>
              </a:rPr>
              <a:t>Further inspection revealed that these rows contained </a:t>
            </a:r>
            <a:r>
              <a:rPr lang="en-US" b="1" dirty="0">
                <a:solidFill>
                  <a:srgbClr val="F7743C"/>
                </a:solidFill>
              </a:rPr>
              <a:t>many null values</a:t>
            </a:r>
            <a:r>
              <a:rPr lang="en-US" dirty="0">
                <a:solidFill>
                  <a:srgbClr val="F7743C"/>
                </a:solidFill>
              </a:rPr>
              <a:t> </a:t>
            </a:r>
            <a:r>
              <a:rPr lang="en-US" dirty="0">
                <a:solidFill>
                  <a:schemeClr val="bg1"/>
                </a:solidFill>
              </a:rPr>
              <a:t>across other columns as well.</a:t>
            </a:r>
          </a:p>
          <a:p>
            <a:pPr marL="285750" indent="-285750">
              <a:buClr>
                <a:srgbClr val="F7743C"/>
              </a:buClr>
              <a:buFont typeface="Arial" panose="020B0604020202020204" pitchFamily="34" charset="0"/>
              <a:buChar char="•"/>
            </a:pPr>
            <a:r>
              <a:rPr lang="en-US" dirty="0">
                <a:solidFill>
                  <a:schemeClr val="bg1"/>
                </a:solidFill>
              </a:rPr>
              <a:t>Since these rows had multiple missing values and these two columns aren't critical to the core analysis, I decided that </a:t>
            </a:r>
            <a:r>
              <a:rPr lang="en-US" b="1" dirty="0">
                <a:solidFill>
                  <a:srgbClr val="F7743C"/>
                </a:solidFill>
              </a:rPr>
              <a:t>dropping these rows</a:t>
            </a:r>
            <a:r>
              <a:rPr lang="en-US" dirty="0">
                <a:solidFill>
                  <a:srgbClr val="F7743C"/>
                </a:solidFill>
              </a:rPr>
              <a:t> </a:t>
            </a:r>
            <a:r>
              <a:rPr lang="en-US" dirty="0">
                <a:solidFill>
                  <a:schemeClr val="bg1"/>
                </a:solidFill>
              </a:rPr>
              <a:t>would be the most efficient and cleanest solution.</a:t>
            </a:r>
          </a:p>
        </p:txBody>
      </p:sp>
      <p:sp>
        <p:nvSpPr>
          <p:cNvPr id="7" name="TextBox 6">
            <a:extLst>
              <a:ext uri="{FF2B5EF4-FFF2-40B4-BE49-F238E27FC236}">
                <a16:creationId xmlns:a16="http://schemas.microsoft.com/office/drawing/2014/main" id="{B9E65BAE-C78C-6CAE-85DE-F61D00C77569}"/>
              </a:ext>
            </a:extLst>
          </p:cNvPr>
          <p:cNvSpPr txBox="1"/>
          <p:nvPr/>
        </p:nvSpPr>
        <p:spPr>
          <a:xfrm>
            <a:off x="194310" y="3374081"/>
            <a:ext cx="6059734" cy="1169551"/>
          </a:xfrm>
          <a:prstGeom prst="rect">
            <a:avLst/>
          </a:prstGeom>
          <a:noFill/>
        </p:spPr>
        <p:txBody>
          <a:bodyPr wrap="square">
            <a:spAutoFit/>
          </a:bodyPr>
          <a:lstStyle/>
          <a:p>
            <a:r>
              <a:rPr lang="en-US" dirty="0">
                <a:solidFill>
                  <a:schemeClr val="bg1"/>
                </a:solidFill>
              </a:rPr>
              <a:t>The </a:t>
            </a:r>
            <a:r>
              <a:rPr lang="en-US" b="1" dirty="0">
                <a:solidFill>
                  <a:srgbClr val="F7743C"/>
                </a:solidFill>
              </a:rPr>
              <a:t>'Reviews'</a:t>
            </a:r>
            <a:r>
              <a:rPr lang="en-US" dirty="0">
                <a:solidFill>
                  <a:schemeClr val="bg1"/>
                </a:solidFill>
              </a:rPr>
              <a:t> column had a significant number of missing values (87,165). Since:</a:t>
            </a:r>
          </a:p>
          <a:p>
            <a:pPr marL="285750" indent="-285750">
              <a:buClr>
                <a:srgbClr val="F7743C"/>
              </a:buClr>
              <a:buFont typeface="Arial" panose="020B0604020202020204" pitchFamily="34" charset="0"/>
              <a:buChar char="•"/>
            </a:pPr>
            <a:r>
              <a:rPr lang="en-US" dirty="0">
                <a:solidFill>
                  <a:schemeClr val="bg1"/>
                </a:solidFill>
              </a:rPr>
              <a:t>The proportion of missing data was too large to impute accurately.</a:t>
            </a:r>
          </a:p>
          <a:p>
            <a:pPr marL="285750" indent="-285750">
              <a:buClr>
                <a:srgbClr val="F7743C"/>
              </a:buClr>
              <a:buFont typeface="Arial" panose="020B0604020202020204" pitchFamily="34" charset="0"/>
              <a:buChar char="•"/>
            </a:pPr>
            <a:r>
              <a:rPr lang="en-US" dirty="0">
                <a:solidFill>
                  <a:schemeClr val="bg1"/>
                </a:solidFill>
              </a:rPr>
              <a:t>The</a:t>
            </a:r>
            <a:r>
              <a:rPr lang="en-US" dirty="0">
                <a:solidFill>
                  <a:srgbClr val="F7743C"/>
                </a:solidFill>
              </a:rPr>
              <a:t> </a:t>
            </a:r>
            <a:r>
              <a:rPr lang="en-US" b="1" dirty="0">
                <a:solidFill>
                  <a:srgbClr val="F7743C"/>
                </a:solidFill>
              </a:rPr>
              <a:t>'Reviews</a:t>
            </a:r>
            <a:r>
              <a:rPr lang="en-US" b="1" dirty="0">
                <a:solidFill>
                  <a:schemeClr val="bg1"/>
                </a:solidFill>
              </a:rPr>
              <a:t>'</a:t>
            </a:r>
            <a:r>
              <a:rPr lang="en-US" dirty="0">
                <a:solidFill>
                  <a:schemeClr val="bg1"/>
                </a:solidFill>
              </a:rPr>
              <a:t> column is not central to the objectives of this analysis.</a:t>
            </a:r>
          </a:p>
          <a:p>
            <a:pPr marL="285750" indent="-285750">
              <a:buClr>
                <a:srgbClr val="F7743C"/>
              </a:buClr>
              <a:buFont typeface="Arial" panose="020B0604020202020204" pitchFamily="34" charset="0"/>
              <a:buChar char="•"/>
            </a:pPr>
            <a:r>
              <a:rPr lang="en-US" dirty="0">
                <a:solidFill>
                  <a:schemeClr val="bg1"/>
                </a:solidFill>
              </a:rPr>
              <a:t>I chose to </a:t>
            </a:r>
            <a:r>
              <a:rPr lang="en-US" b="1" dirty="0">
                <a:solidFill>
                  <a:srgbClr val="F7743C"/>
                </a:solidFill>
              </a:rPr>
              <a:t>drop the entire 'Reviews' column</a:t>
            </a:r>
            <a:r>
              <a:rPr lang="en-US" dirty="0">
                <a:solidFill>
                  <a:srgbClr val="F7743C"/>
                </a:solidFill>
              </a:rPr>
              <a:t> </a:t>
            </a:r>
            <a:r>
              <a:rPr lang="en-US" dirty="0">
                <a:solidFill>
                  <a:schemeClr val="bg1"/>
                </a:solidFill>
              </a:rPr>
              <a:t>from the dataset.</a:t>
            </a:r>
          </a:p>
        </p:txBody>
      </p:sp>
      <p:pic>
        <p:nvPicPr>
          <p:cNvPr id="13" name="Picture 12">
            <a:extLst>
              <a:ext uri="{FF2B5EF4-FFF2-40B4-BE49-F238E27FC236}">
                <a16:creationId xmlns:a16="http://schemas.microsoft.com/office/drawing/2014/main" id="{1BDDEA40-A0FF-218D-F959-9474CD4A32D3}"/>
              </a:ext>
            </a:extLst>
          </p:cNvPr>
          <p:cNvPicPr>
            <a:picLocks noChangeAspect="1"/>
          </p:cNvPicPr>
          <p:nvPr/>
        </p:nvPicPr>
        <p:blipFill>
          <a:blip r:embed="rId3"/>
          <a:stretch>
            <a:fillRect/>
          </a:stretch>
        </p:blipFill>
        <p:spPr>
          <a:xfrm>
            <a:off x="5371912" y="822420"/>
            <a:ext cx="4086642" cy="1949014"/>
          </a:xfrm>
          <a:prstGeom prst="rect">
            <a:avLst/>
          </a:prstGeom>
        </p:spPr>
      </p:pic>
      <p:pic>
        <p:nvPicPr>
          <p:cNvPr id="15" name="Picture 14">
            <a:extLst>
              <a:ext uri="{FF2B5EF4-FFF2-40B4-BE49-F238E27FC236}">
                <a16:creationId xmlns:a16="http://schemas.microsoft.com/office/drawing/2014/main" id="{6C127990-BCC8-C0C3-4FD7-4690CB8DB2F8}"/>
              </a:ext>
            </a:extLst>
          </p:cNvPr>
          <p:cNvPicPr>
            <a:picLocks noChangeAspect="1"/>
          </p:cNvPicPr>
          <p:nvPr/>
        </p:nvPicPr>
        <p:blipFill>
          <a:blip r:embed="rId4"/>
          <a:stretch>
            <a:fillRect/>
          </a:stretch>
        </p:blipFill>
        <p:spPr>
          <a:xfrm>
            <a:off x="5378736" y="1955280"/>
            <a:ext cx="4086642" cy="1994631"/>
          </a:xfrm>
          <a:prstGeom prst="rect">
            <a:avLst/>
          </a:prstGeom>
        </p:spPr>
      </p:pic>
      <p:grpSp>
        <p:nvGrpSpPr>
          <p:cNvPr id="697" name="Google Shape;289;p27">
            <a:extLst>
              <a:ext uri="{FF2B5EF4-FFF2-40B4-BE49-F238E27FC236}">
                <a16:creationId xmlns:a16="http://schemas.microsoft.com/office/drawing/2014/main" id="{1BFF8CC4-DB72-4D91-79B0-DCD280E302AD}"/>
              </a:ext>
            </a:extLst>
          </p:cNvPr>
          <p:cNvGrpSpPr/>
          <p:nvPr/>
        </p:nvGrpSpPr>
        <p:grpSpPr>
          <a:xfrm flipH="1">
            <a:off x="7300177" y="3692589"/>
            <a:ext cx="1175894" cy="1256981"/>
            <a:chOff x="1577875" y="1935775"/>
            <a:chExt cx="917950" cy="981250"/>
          </a:xfrm>
        </p:grpSpPr>
        <p:sp>
          <p:nvSpPr>
            <p:cNvPr id="698" name="Google Shape;290;p27">
              <a:extLst>
                <a:ext uri="{FF2B5EF4-FFF2-40B4-BE49-F238E27FC236}">
                  <a16:creationId xmlns:a16="http://schemas.microsoft.com/office/drawing/2014/main" id="{534F6740-95FB-62BC-D4FF-1434495C0367}"/>
                </a:ext>
              </a:extLst>
            </p:cNvPr>
            <p:cNvSpPr/>
            <p:nvPr/>
          </p:nvSpPr>
          <p:spPr>
            <a:xfrm>
              <a:off x="2078925" y="2678375"/>
              <a:ext cx="276400" cy="222400"/>
            </a:xfrm>
            <a:custGeom>
              <a:avLst/>
              <a:gdLst/>
              <a:ahLst/>
              <a:cxnLst/>
              <a:rect l="l" t="t" r="r" b="b"/>
              <a:pathLst>
                <a:path w="11056" h="8896" extrusionOk="0">
                  <a:moveTo>
                    <a:pt x="8292" y="0"/>
                  </a:moveTo>
                  <a:cubicBezTo>
                    <a:pt x="5366" y="0"/>
                    <a:pt x="1" y="1208"/>
                    <a:pt x="163" y="2253"/>
                  </a:cubicBezTo>
                  <a:lnTo>
                    <a:pt x="860" y="6782"/>
                  </a:lnTo>
                  <a:cubicBezTo>
                    <a:pt x="1069" y="8036"/>
                    <a:pt x="2161" y="8895"/>
                    <a:pt x="3392" y="8895"/>
                  </a:cubicBezTo>
                  <a:cubicBezTo>
                    <a:pt x="3531" y="8895"/>
                    <a:pt x="3717" y="8895"/>
                    <a:pt x="3856" y="8872"/>
                  </a:cubicBezTo>
                  <a:lnTo>
                    <a:pt x="8687" y="8036"/>
                  </a:lnTo>
                  <a:cubicBezTo>
                    <a:pt x="10103" y="7804"/>
                    <a:pt x="11055" y="6457"/>
                    <a:pt x="10777" y="5040"/>
                  </a:cubicBezTo>
                  <a:lnTo>
                    <a:pt x="10103" y="511"/>
                  </a:lnTo>
                  <a:cubicBezTo>
                    <a:pt x="10057" y="140"/>
                    <a:pt x="9337" y="0"/>
                    <a:pt x="8292" y="0"/>
                  </a:cubicBezTo>
                  <a:close/>
                </a:path>
              </a:pathLst>
            </a:custGeom>
            <a:solidFill>
              <a:srgbClr val="FC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91;p27">
              <a:extLst>
                <a:ext uri="{FF2B5EF4-FFF2-40B4-BE49-F238E27FC236}">
                  <a16:creationId xmlns:a16="http://schemas.microsoft.com/office/drawing/2014/main" id="{4ADBB9D7-9C6A-F87E-7D42-2CE2AB1FF787}"/>
                </a:ext>
              </a:extLst>
            </p:cNvPr>
            <p:cNvSpPr/>
            <p:nvPr/>
          </p:nvSpPr>
          <p:spPr>
            <a:xfrm>
              <a:off x="2071375" y="2672575"/>
              <a:ext cx="289750" cy="234000"/>
            </a:xfrm>
            <a:custGeom>
              <a:avLst/>
              <a:gdLst/>
              <a:ahLst/>
              <a:cxnLst/>
              <a:rect l="l" t="t" r="r" b="b"/>
              <a:pathLst>
                <a:path w="11590" h="9360" extrusionOk="0">
                  <a:moveTo>
                    <a:pt x="8594" y="465"/>
                  </a:moveTo>
                  <a:cubicBezTo>
                    <a:pt x="9662" y="465"/>
                    <a:pt x="10150" y="627"/>
                    <a:pt x="10196" y="813"/>
                  </a:cubicBezTo>
                  <a:cubicBezTo>
                    <a:pt x="10359" y="1905"/>
                    <a:pt x="10893" y="5295"/>
                    <a:pt x="10893" y="5342"/>
                  </a:cubicBezTo>
                  <a:cubicBezTo>
                    <a:pt x="11125" y="6619"/>
                    <a:pt x="10266" y="7827"/>
                    <a:pt x="8965" y="8059"/>
                  </a:cubicBezTo>
                  <a:lnTo>
                    <a:pt x="4112" y="8895"/>
                  </a:lnTo>
                  <a:cubicBezTo>
                    <a:pt x="3972" y="8941"/>
                    <a:pt x="3856" y="8941"/>
                    <a:pt x="3717" y="8941"/>
                  </a:cubicBezTo>
                  <a:cubicBezTo>
                    <a:pt x="2579" y="8941"/>
                    <a:pt x="1603" y="8129"/>
                    <a:pt x="1394" y="6991"/>
                  </a:cubicBezTo>
                  <a:cubicBezTo>
                    <a:pt x="1394" y="6967"/>
                    <a:pt x="860" y="3553"/>
                    <a:pt x="698" y="2462"/>
                  </a:cubicBezTo>
                  <a:cubicBezTo>
                    <a:pt x="628" y="2090"/>
                    <a:pt x="2463" y="1254"/>
                    <a:pt x="5575" y="743"/>
                  </a:cubicBezTo>
                  <a:cubicBezTo>
                    <a:pt x="6875" y="511"/>
                    <a:pt x="7874" y="465"/>
                    <a:pt x="8594" y="465"/>
                  </a:cubicBezTo>
                  <a:close/>
                  <a:moveTo>
                    <a:pt x="8594" y="0"/>
                  </a:moveTo>
                  <a:cubicBezTo>
                    <a:pt x="7525" y="0"/>
                    <a:pt x="6248" y="163"/>
                    <a:pt x="5482" y="279"/>
                  </a:cubicBezTo>
                  <a:cubicBezTo>
                    <a:pt x="4553" y="418"/>
                    <a:pt x="1" y="1254"/>
                    <a:pt x="233" y="2508"/>
                  </a:cubicBezTo>
                  <a:cubicBezTo>
                    <a:pt x="419" y="3623"/>
                    <a:pt x="930" y="7014"/>
                    <a:pt x="930" y="7037"/>
                  </a:cubicBezTo>
                  <a:cubicBezTo>
                    <a:pt x="1162" y="8384"/>
                    <a:pt x="2323" y="9359"/>
                    <a:pt x="3694" y="9359"/>
                  </a:cubicBezTo>
                  <a:cubicBezTo>
                    <a:pt x="3833" y="9359"/>
                    <a:pt x="4019" y="9359"/>
                    <a:pt x="4181" y="9336"/>
                  </a:cubicBezTo>
                  <a:lnTo>
                    <a:pt x="9035" y="8500"/>
                  </a:lnTo>
                  <a:cubicBezTo>
                    <a:pt x="10568" y="8245"/>
                    <a:pt x="11590" y="6782"/>
                    <a:pt x="11311" y="5249"/>
                  </a:cubicBezTo>
                  <a:cubicBezTo>
                    <a:pt x="11311" y="5226"/>
                    <a:pt x="10800" y="1812"/>
                    <a:pt x="10637" y="697"/>
                  </a:cubicBezTo>
                  <a:cubicBezTo>
                    <a:pt x="10568" y="140"/>
                    <a:pt x="9662" y="0"/>
                    <a:pt x="8594" y="0"/>
                  </a:cubicBezTo>
                  <a:close/>
                </a:path>
              </a:pathLst>
            </a:custGeom>
            <a:solidFill>
              <a:srgbClr val="DE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92;p27">
              <a:extLst>
                <a:ext uri="{FF2B5EF4-FFF2-40B4-BE49-F238E27FC236}">
                  <a16:creationId xmlns:a16="http://schemas.microsoft.com/office/drawing/2014/main" id="{5008654B-9E40-A9B7-38A6-29620AEFA9EC}"/>
                </a:ext>
              </a:extLst>
            </p:cNvPr>
            <p:cNvSpPr/>
            <p:nvPr/>
          </p:nvSpPr>
          <p:spPr>
            <a:xfrm>
              <a:off x="1736950" y="2667925"/>
              <a:ext cx="300200" cy="243300"/>
            </a:xfrm>
            <a:custGeom>
              <a:avLst/>
              <a:gdLst/>
              <a:ahLst/>
              <a:cxnLst/>
              <a:rect l="l" t="t" r="r" b="b"/>
              <a:pathLst>
                <a:path w="12008" h="9732" extrusionOk="0">
                  <a:moveTo>
                    <a:pt x="2950" y="0"/>
                  </a:moveTo>
                  <a:cubicBezTo>
                    <a:pt x="2486" y="0"/>
                    <a:pt x="2207" y="93"/>
                    <a:pt x="2114" y="326"/>
                  </a:cubicBezTo>
                  <a:cubicBezTo>
                    <a:pt x="1720" y="1394"/>
                    <a:pt x="465" y="4599"/>
                    <a:pt x="465" y="4599"/>
                  </a:cubicBezTo>
                  <a:cubicBezTo>
                    <a:pt x="1" y="5922"/>
                    <a:pt x="674" y="7409"/>
                    <a:pt x="2021" y="7897"/>
                  </a:cubicBezTo>
                  <a:lnTo>
                    <a:pt x="6666" y="9592"/>
                  </a:lnTo>
                  <a:cubicBezTo>
                    <a:pt x="6968" y="9708"/>
                    <a:pt x="7247" y="9731"/>
                    <a:pt x="7549" y="9731"/>
                  </a:cubicBezTo>
                  <a:cubicBezTo>
                    <a:pt x="8594" y="9731"/>
                    <a:pt x="9569" y="9081"/>
                    <a:pt x="9987" y="8036"/>
                  </a:cubicBezTo>
                  <a:cubicBezTo>
                    <a:pt x="9987" y="8036"/>
                    <a:pt x="11241" y="4831"/>
                    <a:pt x="11636" y="3786"/>
                  </a:cubicBezTo>
                  <a:cubicBezTo>
                    <a:pt x="12008" y="2625"/>
                    <a:pt x="5366" y="0"/>
                    <a:pt x="2950" y="0"/>
                  </a:cubicBezTo>
                  <a:close/>
                </a:path>
              </a:pathLst>
            </a:custGeom>
            <a:solidFill>
              <a:srgbClr val="FC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93;p27">
              <a:extLst>
                <a:ext uri="{FF2B5EF4-FFF2-40B4-BE49-F238E27FC236}">
                  <a16:creationId xmlns:a16="http://schemas.microsoft.com/office/drawing/2014/main" id="{BDDECE69-4B2C-3D0D-9BB2-EA321FC19921}"/>
                </a:ext>
              </a:extLst>
            </p:cNvPr>
            <p:cNvSpPr/>
            <p:nvPr/>
          </p:nvSpPr>
          <p:spPr>
            <a:xfrm>
              <a:off x="1729425" y="2662125"/>
              <a:ext cx="304825" cy="254900"/>
            </a:xfrm>
            <a:custGeom>
              <a:avLst/>
              <a:gdLst/>
              <a:ahLst/>
              <a:cxnLst/>
              <a:rect l="l" t="t" r="r" b="b"/>
              <a:pathLst>
                <a:path w="12193" h="10196" extrusionOk="0">
                  <a:moveTo>
                    <a:pt x="3182" y="465"/>
                  </a:moveTo>
                  <a:lnTo>
                    <a:pt x="3251" y="465"/>
                  </a:lnTo>
                  <a:cubicBezTo>
                    <a:pt x="5295" y="465"/>
                    <a:pt x="10567" y="2439"/>
                    <a:pt x="11566" y="3623"/>
                  </a:cubicBezTo>
                  <a:cubicBezTo>
                    <a:pt x="11658" y="3739"/>
                    <a:pt x="11705" y="3832"/>
                    <a:pt x="11682" y="3902"/>
                  </a:cubicBezTo>
                  <a:cubicBezTo>
                    <a:pt x="11264" y="4970"/>
                    <a:pt x="10056" y="8129"/>
                    <a:pt x="10033" y="8152"/>
                  </a:cubicBezTo>
                  <a:cubicBezTo>
                    <a:pt x="9684" y="9127"/>
                    <a:pt x="8779" y="9708"/>
                    <a:pt x="7826" y="9708"/>
                  </a:cubicBezTo>
                  <a:cubicBezTo>
                    <a:pt x="7548" y="9708"/>
                    <a:pt x="7269" y="9638"/>
                    <a:pt x="7014" y="9545"/>
                  </a:cubicBezTo>
                  <a:lnTo>
                    <a:pt x="2369" y="7873"/>
                  </a:lnTo>
                  <a:cubicBezTo>
                    <a:pt x="1138" y="7409"/>
                    <a:pt x="511" y="6062"/>
                    <a:pt x="975" y="4854"/>
                  </a:cubicBezTo>
                  <a:cubicBezTo>
                    <a:pt x="975" y="4831"/>
                    <a:pt x="2206" y="1626"/>
                    <a:pt x="2624" y="581"/>
                  </a:cubicBezTo>
                  <a:cubicBezTo>
                    <a:pt x="2648" y="534"/>
                    <a:pt x="2764" y="488"/>
                    <a:pt x="2903" y="465"/>
                  </a:cubicBezTo>
                  <a:close/>
                  <a:moveTo>
                    <a:pt x="3228" y="0"/>
                  </a:moveTo>
                  <a:cubicBezTo>
                    <a:pt x="3089" y="0"/>
                    <a:pt x="2949" y="0"/>
                    <a:pt x="2833" y="23"/>
                  </a:cubicBezTo>
                  <a:cubicBezTo>
                    <a:pt x="2508" y="93"/>
                    <a:pt x="2276" y="232"/>
                    <a:pt x="2183" y="441"/>
                  </a:cubicBezTo>
                  <a:cubicBezTo>
                    <a:pt x="1788" y="1510"/>
                    <a:pt x="534" y="4668"/>
                    <a:pt x="534" y="4738"/>
                  </a:cubicBezTo>
                  <a:cubicBezTo>
                    <a:pt x="0" y="6178"/>
                    <a:pt x="766" y="7803"/>
                    <a:pt x="2206" y="8338"/>
                  </a:cubicBezTo>
                  <a:lnTo>
                    <a:pt x="6851" y="10010"/>
                  </a:lnTo>
                  <a:cubicBezTo>
                    <a:pt x="7176" y="10126"/>
                    <a:pt x="7478" y="10195"/>
                    <a:pt x="7826" y="10195"/>
                  </a:cubicBezTo>
                  <a:cubicBezTo>
                    <a:pt x="9011" y="10195"/>
                    <a:pt x="10056" y="9476"/>
                    <a:pt x="10451" y="8338"/>
                  </a:cubicBezTo>
                  <a:cubicBezTo>
                    <a:pt x="10451" y="8314"/>
                    <a:pt x="11705" y="5109"/>
                    <a:pt x="12123" y="4064"/>
                  </a:cubicBezTo>
                  <a:cubicBezTo>
                    <a:pt x="12193" y="3832"/>
                    <a:pt x="12146" y="3600"/>
                    <a:pt x="11937" y="3344"/>
                  </a:cubicBezTo>
                  <a:cubicBezTo>
                    <a:pt x="10869" y="2067"/>
                    <a:pt x="5411" y="0"/>
                    <a:pt x="3228" y="0"/>
                  </a:cubicBezTo>
                  <a:close/>
                </a:path>
              </a:pathLst>
            </a:custGeom>
            <a:solidFill>
              <a:srgbClr val="DE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94;p27">
              <a:extLst>
                <a:ext uri="{FF2B5EF4-FFF2-40B4-BE49-F238E27FC236}">
                  <a16:creationId xmlns:a16="http://schemas.microsoft.com/office/drawing/2014/main" id="{4B62DA9E-5439-C4FD-B8CF-CAB0BCE662B4}"/>
                </a:ext>
              </a:extLst>
            </p:cNvPr>
            <p:cNvSpPr/>
            <p:nvPr/>
          </p:nvSpPr>
          <p:spPr>
            <a:xfrm>
              <a:off x="1619100" y="1941600"/>
              <a:ext cx="872075" cy="871500"/>
            </a:xfrm>
            <a:custGeom>
              <a:avLst/>
              <a:gdLst/>
              <a:ahLst/>
              <a:cxnLst/>
              <a:rect l="l" t="t" r="r" b="b"/>
              <a:pathLst>
                <a:path w="34883" h="34860" extrusionOk="0">
                  <a:moveTo>
                    <a:pt x="17418" y="0"/>
                  </a:moveTo>
                  <a:cubicBezTo>
                    <a:pt x="7781" y="0"/>
                    <a:pt x="0" y="7803"/>
                    <a:pt x="0" y="17418"/>
                  </a:cubicBezTo>
                  <a:cubicBezTo>
                    <a:pt x="0" y="27056"/>
                    <a:pt x="7827" y="34859"/>
                    <a:pt x="17418" y="34859"/>
                  </a:cubicBezTo>
                  <a:cubicBezTo>
                    <a:pt x="27033" y="34859"/>
                    <a:pt x="34883" y="27056"/>
                    <a:pt x="34883" y="17418"/>
                  </a:cubicBezTo>
                  <a:cubicBezTo>
                    <a:pt x="34883" y="7827"/>
                    <a:pt x="27056" y="0"/>
                    <a:pt x="17418" y="0"/>
                  </a:cubicBezTo>
                  <a:close/>
                </a:path>
              </a:pathLst>
            </a:custGeom>
            <a:solidFill>
              <a:srgbClr val="FC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95;p27">
              <a:extLst>
                <a:ext uri="{FF2B5EF4-FFF2-40B4-BE49-F238E27FC236}">
                  <a16:creationId xmlns:a16="http://schemas.microsoft.com/office/drawing/2014/main" id="{DEA66412-6C33-FF45-6FF2-9DFE94428532}"/>
                </a:ext>
              </a:extLst>
            </p:cNvPr>
            <p:cNvSpPr/>
            <p:nvPr/>
          </p:nvSpPr>
          <p:spPr>
            <a:xfrm>
              <a:off x="1862375" y="2017075"/>
              <a:ext cx="552750" cy="685125"/>
            </a:xfrm>
            <a:custGeom>
              <a:avLst/>
              <a:gdLst/>
              <a:ahLst/>
              <a:cxnLst/>
              <a:rect l="l" t="t" r="r" b="b"/>
              <a:pathLst>
                <a:path w="22110" h="27405" extrusionOk="0">
                  <a:moveTo>
                    <a:pt x="22109" y="13702"/>
                  </a:moveTo>
                  <a:cubicBezTo>
                    <a:pt x="22109" y="21273"/>
                    <a:pt x="17163" y="27405"/>
                    <a:pt x="11055" y="27405"/>
                  </a:cubicBezTo>
                  <a:cubicBezTo>
                    <a:pt x="4947" y="27405"/>
                    <a:pt x="0" y="21273"/>
                    <a:pt x="0" y="13702"/>
                  </a:cubicBezTo>
                  <a:cubicBezTo>
                    <a:pt x="0" y="6131"/>
                    <a:pt x="4947" y="0"/>
                    <a:pt x="11055" y="0"/>
                  </a:cubicBezTo>
                  <a:cubicBezTo>
                    <a:pt x="17163" y="0"/>
                    <a:pt x="22109" y="6131"/>
                    <a:pt x="22109" y="13702"/>
                  </a:cubicBezTo>
                  <a:close/>
                </a:path>
              </a:pathLst>
            </a:custGeom>
            <a:solidFill>
              <a:schemeClr val="tx1">
                <a:lumMod val="95000"/>
                <a:lumOff val="5000"/>
              </a:schemeClr>
            </a:solidFill>
            <a:ln w="12200" cap="flat" cmpd="sng">
              <a:solidFill>
                <a:srgbClr val="000000"/>
              </a:solidFill>
              <a:prstDash val="solid"/>
              <a:miter lim="232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96;p27">
              <a:extLst>
                <a:ext uri="{FF2B5EF4-FFF2-40B4-BE49-F238E27FC236}">
                  <a16:creationId xmlns:a16="http://schemas.microsoft.com/office/drawing/2014/main" id="{5DB78C19-93BF-F6B9-E796-0909BDA3C8CD}"/>
                </a:ext>
              </a:extLst>
            </p:cNvPr>
            <p:cNvSpPr/>
            <p:nvPr/>
          </p:nvSpPr>
          <p:spPr>
            <a:xfrm>
              <a:off x="1577875" y="1935775"/>
              <a:ext cx="917950" cy="883700"/>
            </a:xfrm>
            <a:custGeom>
              <a:avLst/>
              <a:gdLst/>
              <a:ahLst/>
              <a:cxnLst/>
              <a:rect l="l" t="t" r="r" b="b"/>
              <a:pathLst>
                <a:path w="36718" h="35348" extrusionOk="0">
                  <a:moveTo>
                    <a:pt x="19067" y="465"/>
                  </a:moveTo>
                  <a:cubicBezTo>
                    <a:pt x="28589" y="465"/>
                    <a:pt x="36253" y="8153"/>
                    <a:pt x="36276" y="17674"/>
                  </a:cubicBezTo>
                  <a:cubicBezTo>
                    <a:pt x="36276" y="24642"/>
                    <a:pt x="32119" y="30912"/>
                    <a:pt x="25663" y="33560"/>
                  </a:cubicBezTo>
                  <a:cubicBezTo>
                    <a:pt x="23550" y="34419"/>
                    <a:pt x="21297" y="34860"/>
                    <a:pt x="19067" y="34860"/>
                  </a:cubicBezTo>
                  <a:cubicBezTo>
                    <a:pt x="14608" y="34860"/>
                    <a:pt x="10196" y="33118"/>
                    <a:pt x="6898" y="29821"/>
                  </a:cubicBezTo>
                  <a:cubicBezTo>
                    <a:pt x="1975" y="24874"/>
                    <a:pt x="512" y="17512"/>
                    <a:pt x="3182" y="11056"/>
                  </a:cubicBezTo>
                  <a:cubicBezTo>
                    <a:pt x="5830" y="4669"/>
                    <a:pt x="12100" y="465"/>
                    <a:pt x="19067" y="465"/>
                  </a:cubicBezTo>
                  <a:close/>
                  <a:moveTo>
                    <a:pt x="19067" y="1"/>
                  </a:moveTo>
                  <a:cubicBezTo>
                    <a:pt x="14492" y="1"/>
                    <a:pt x="9964" y="1789"/>
                    <a:pt x="6573" y="5157"/>
                  </a:cubicBezTo>
                  <a:cubicBezTo>
                    <a:pt x="1510" y="10219"/>
                    <a:pt x="1" y="17814"/>
                    <a:pt x="2741" y="24433"/>
                  </a:cubicBezTo>
                  <a:cubicBezTo>
                    <a:pt x="5458" y="31028"/>
                    <a:pt x="11914" y="35348"/>
                    <a:pt x="19044" y="35348"/>
                  </a:cubicBezTo>
                  <a:cubicBezTo>
                    <a:pt x="28798" y="35348"/>
                    <a:pt x="36694" y="27428"/>
                    <a:pt x="36718" y="17698"/>
                  </a:cubicBezTo>
                  <a:cubicBezTo>
                    <a:pt x="36718" y="10568"/>
                    <a:pt x="32421" y="4112"/>
                    <a:pt x="25802" y="1371"/>
                  </a:cubicBezTo>
                  <a:cubicBezTo>
                    <a:pt x="23666" y="465"/>
                    <a:pt x="21343" y="1"/>
                    <a:pt x="19067" y="1"/>
                  </a:cubicBezTo>
                  <a:close/>
                </a:path>
              </a:pathLst>
            </a:custGeom>
            <a:solidFill>
              <a:srgbClr val="DE7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97;p27">
              <a:extLst>
                <a:ext uri="{FF2B5EF4-FFF2-40B4-BE49-F238E27FC236}">
                  <a16:creationId xmlns:a16="http://schemas.microsoft.com/office/drawing/2014/main" id="{7E952C5A-C0D5-B889-6EE5-08750A2713FB}"/>
                </a:ext>
              </a:extLst>
            </p:cNvPr>
            <p:cNvSpPr/>
            <p:nvPr/>
          </p:nvSpPr>
          <p:spPr>
            <a:xfrm>
              <a:off x="2375050" y="2141325"/>
              <a:ext cx="44725" cy="59825"/>
            </a:xfrm>
            <a:custGeom>
              <a:avLst/>
              <a:gdLst/>
              <a:ahLst/>
              <a:cxnLst/>
              <a:rect l="l" t="t" r="r" b="b"/>
              <a:pathLst>
                <a:path w="1789" h="2393" extrusionOk="0">
                  <a:moveTo>
                    <a:pt x="604" y="0"/>
                  </a:moveTo>
                  <a:cubicBezTo>
                    <a:pt x="418" y="0"/>
                    <a:pt x="256" y="70"/>
                    <a:pt x="139" y="302"/>
                  </a:cubicBezTo>
                  <a:cubicBezTo>
                    <a:pt x="0" y="604"/>
                    <a:pt x="534" y="860"/>
                    <a:pt x="952" y="1347"/>
                  </a:cubicBezTo>
                  <a:cubicBezTo>
                    <a:pt x="1184" y="1649"/>
                    <a:pt x="1347" y="1997"/>
                    <a:pt x="1440" y="2369"/>
                  </a:cubicBezTo>
                  <a:cubicBezTo>
                    <a:pt x="1440" y="2392"/>
                    <a:pt x="1463" y="2392"/>
                    <a:pt x="1533" y="2392"/>
                  </a:cubicBezTo>
                  <a:cubicBezTo>
                    <a:pt x="1579" y="2392"/>
                    <a:pt x="1695" y="2346"/>
                    <a:pt x="1695" y="2276"/>
                  </a:cubicBezTo>
                  <a:cubicBezTo>
                    <a:pt x="1765" y="2044"/>
                    <a:pt x="1788" y="1812"/>
                    <a:pt x="1788" y="1579"/>
                  </a:cubicBezTo>
                  <a:cubicBezTo>
                    <a:pt x="1742" y="813"/>
                    <a:pt x="1092"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98;p27">
              <a:extLst>
                <a:ext uri="{FF2B5EF4-FFF2-40B4-BE49-F238E27FC236}">
                  <a16:creationId xmlns:a16="http://schemas.microsoft.com/office/drawing/2014/main" id="{7CAFC161-6E47-CBF1-9AA6-491C418FA480}"/>
                </a:ext>
              </a:extLst>
            </p:cNvPr>
            <p:cNvSpPr/>
            <p:nvPr/>
          </p:nvSpPr>
          <p:spPr>
            <a:xfrm>
              <a:off x="1867025" y="2396200"/>
              <a:ext cx="549850" cy="299625"/>
            </a:xfrm>
            <a:custGeom>
              <a:avLst/>
              <a:gdLst/>
              <a:ahLst/>
              <a:cxnLst/>
              <a:rect l="l" t="t" r="r" b="b"/>
              <a:pathLst>
                <a:path w="21994" h="11985" extrusionOk="0">
                  <a:moveTo>
                    <a:pt x="0" y="1"/>
                  </a:moveTo>
                  <a:lnTo>
                    <a:pt x="0" y="1"/>
                  </a:lnTo>
                  <a:cubicBezTo>
                    <a:pt x="23" y="186"/>
                    <a:pt x="23" y="395"/>
                    <a:pt x="47" y="558"/>
                  </a:cubicBezTo>
                  <a:cubicBezTo>
                    <a:pt x="1788" y="1208"/>
                    <a:pt x="5899" y="2509"/>
                    <a:pt x="10939" y="2602"/>
                  </a:cubicBezTo>
                  <a:lnTo>
                    <a:pt x="11519" y="2602"/>
                  </a:lnTo>
                  <a:cubicBezTo>
                    <a:pt x="13424" y="2602"/>
                    <a:pt x="15490" y="2416"/>
                    <a:pt x="17581" y="1951"/>
                  </a:cubicBezTo>
                  <a:lnTo>
                    <a:pt x="17581" y="1951"/>
                  </a:lnTo>
                  <a:cubicBezTo>
                    <a:pt x="17163" y="5853"/>
                    <a:pt x="15862" y="9383"/>
                    <a:pt x="13911" y="11984"/>
                  </a:cubicBezTo>
                  <a:cubicBezTo>
                    <a:pt x="14190" y="11891"/>
                    <a:pt x="14445" y="11775"/>
                    <a:pt x="14701" y="11659"/>
                  </a:cubicBezTo>
                  <a:cubicBezTo>
                    <a:pt x="16512" y="9035"/>
                    <a:pt x="17674" y="5574"/>
                    <a:pt x="18045" y="1835"/>
                  </a:cubicBezTo>
                  <a:cubicBezTo>
                    <a:pt x="19322" y="1510"/>
                    <a:pt x="20623" y="1115"/>
                    <a:pt x="21923" y="558"/>
                  </a:cubicBezTo>
                  <a:cubicBezTo>
                    <a:pt x="21970" y="395"/>
                    <a:pt x="21970" y="186"/>
                    <a:pt x="21993" y="1"/>
                  </a:cubicBezTo>
                  <a:lnTo>
                    <a:pt x="21993" y="1"/>
                  </a:lnTo>
                  <a:cubicBezTo>
                    <a:pt x="20693" y="535"/>
                    <a:pt x="19392" y="976"/>
                    <a:pt x="18068" y="1324"/>
                  </a:cubicBezTo>
                  <a:cubicBezTo>
                    <a:pt x="17929" y="1348"/>
                    <a:pt x="17743" y="1417"/>
                    <a:pt x="17604" y="1440"/>
                  </a:cubicBezTo>
                  <a:cubicBezTo>
                    <a:pt x="15467" y="1928"/>
                    <a:pt x="13354" y="2091"/>
                    <a:pt x="11357" y="2091"/>
                  </a:cubicBezTo>
                  <a:lnTo>
                    <a:pt x="10915" y="2091"/>
                  </a:lnTo>
                  <a:cubicBezTo>
                    <a:pt x="5736" y="2021"/>
                    <a:pt x="1533" y="62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99;p27">
              <a:extLst>
                <a:ext uri="{FF2B5EF4-FFF2-40B4-BE49-F238E27FC236}">
                  <a16:creationId xmlns:a16="http://schemas.microsoft.com/office/drawing/2014/main" id="{A9315A1D-5328-8C3A-08F4-93ACC7A8B661}"/>
                </a:ext>
              </a:extLst>
            </p:cNvPr>
            <p:cNvSpPr/>
            <p:nvPr/>
          </p:nvSpPr>
          <p:spPr>
            <a:xfrm>
              <a:off x="2141650" y="2702175"/>
              <a:ext cx="25" cy="25"/>
            </a:xfrm>
            <a:custGeom>
              <a:avLst/>
              <a:gdLst/>
              <a:ahLst/>
              <a:cxnLst/>
              <a:rect l="l" t="t" r="r" b="b"/>
              <a:pathLst>
                <a:path w="1" h="1" extrusionOk="0">
                  <a:moveTo>
                    <a:pt x="0"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00;p27">
              <a:extLst>
                <a:ext uri="{FF2B5EF4-FFF2-40B4-BE49-F238E27FC236}">
                  <a16:creationId xmlns:a16="http://schemas.microsoft.com/office/drawing/2014/main" id="{E66B45E5-04C0-A0A7-FC00-BE75738B9A14}"/>
                </a:ext>
              </a:extLst>
            </p:cNvPr>
            <p:cNvSpPr/>
            <p:nvPr/>
          </p:nvSpPr>
          <p:spPr>
            <a:xfrm>
              <a:off x="1624325" y="1954375"/>
              <a:ext cx="621275" cy="850600"/>
            </a:xfrm>
            <a:custGeom>
              <a:avLst/>
              <a:gdLst/>
              <a:ahLst/>
              <a:cxnLst/>
              <a:rect l="l" t="t" r="r" b="b"/>
              <a:pathLst>
                <a:path w="24851" h="34024" extrusionOk="0">
                  <a:moveTo>
                    <a:pt x="12820" y="0"/>
                  </a:moveTo>
                  <a:cubicBezTo>
                    <a:pt x="5435" y="2044"/>
                    <a:pt x="0" y="8802"/>
                    <a:pt x="0" y="16814"/>
                  </a:cubicBezTo>
                  <a:cubicBezTo>
                    <a:pt x="0" y="25500"/>
                    <a:pt x="6317" y="32699"/>
                    <a:pt x="14632" y="34023"/>
                  </a:cubicBezTo>
                  <a:cubicBezTo>
                    <a:pt x="20693" y="30981"/>
                    <a:pt x="24850" y="24687"/>
                    <a:pt x="24850" y="17418"/>
                  </a:cubicBezTo>
                  <a:cubicBezTo>
                    <a:pt x="24850" y="9475"/>
                    <a:pt x="19857" y="2671"/>
                    <a:pt x="12820" y="0"/>
                  </a:cubicBezTo>
                  <a:close/>
                </a:path>
              </a:pathLst>
            </a:custGeom>
            <a:solidFill>
              <a:schemeClr val="tx1">
                <a:lumMod val="95000"/>
                <a:lumOff val="5000"/>
                <a:alpha val="10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01;p27">
              <a:extLst>
                <a:ext uri="{FF2B5EF4-FFF2-40B4-BE49-F238E27FC236}">
                  <a16:creationId xmlns:a16="http://schemas.microsoft.com/office/drawing/2014/main" id="{EF1B3846-6D20-EFED-FFB0-2760F481F946}"/>
                </a:ext>
              </a:extLst>
            </p:cNvPr>
            <p:cNvSpPr/>
            <p:nvPr/>
          </p:nvSpPr>
          <p:spPr>
            <a:xfrm>
              <a:off x="1743925" y="2147700"/>
              <a:ext cx="54600" cy="73175"/>
            </a:xfrm>
            <a:custGeom>
              <a:avLst/>
              <a:gdLst/>
              <a:ahLst/>
              <a:cxnLst/>
              <a:rect l="l" t="t" r="r" b="b"/>
              <a:pathLst>
                <a:path w="2184" h="2927" extrusionOk="0">
                  <a:moveTo>
                    <a:pt x="1951" y="372"/>
                  </a:moveTo>
                  <a:cubicBezTo>
                    <a:pt x="1789" y="117"/>
                    <a:pt x="1557" y="1"/>
                    <a:pt x="1324" y="1"/>
                  </a:cubicBezTo>
                  <a:cubicBezTo>
                    <a:pt x="1231" y="1"/>
                    <a:pt x="1139" y="1"/>
                    <a:pt x="1092" y="24"/>
                  </a:cubicBezTo>
                  <a:cubicBezTo>
                    <a:pt x="512" y="233"/>
                    <a:pt x="1" y="1092"/>
                    <a:pt x="47" y="1951"/>
                  </a:cubicBezTo>
                  <a:cubicBezTo>
                    <a:pt x="47" y="2207"/>
                    <a:pt x="117" y="2462"/>
                    <a:pt x="210" y="2695"/>
                  </a:cubicBezTo>
                  <a:cubicBezTo>
                    <a:pt x="303" y="2834"/>
                    <a:pt x="442" y="2927"/>
                    <a:pt x="581" y="2927"/>
                  </a:cubicBezTo>
                  <a:lnTo>
                    <a:pt x="628" y="2927"/>
                  </a:lnTo>
                  <a:cubicBezTo>
                    <a:pt x="767" y="2927"/>
                    <a:pt x="860" y="2811"/>
                    <a:pt x="883" y="2695"/>
                  </a:cubicBezTo>
                  <a:cubicBezTo>
                    <a:pt x="930" y="2346"/>
                    <a:pt x="1046" y="2021"/>
                    <a:pt x="1255" y="1742"/>
                  </a:cubicBezTo>
                  <a:cubicBezTo>
                    <a:pt x="1371" y="1603"/>
                    <a:pt x="1487" y="1441"/>
                    <a:pt x="1626" y="1301"/>
                  </a:cubicBezTo>
                  <a:cubicBezTo>
                    <a:pt x="1905" y="1023"/>
                    <a:pt x="2184" y="697"/>
                    <a:pt x="1951" y="3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02;p27">
              <a:extLst>
                <a:ext uri="{FF2B5EF4-FFF2-40B4-BE49-F238E27FC236}">
                  <a16:creationId xmlns:a16="http://schemas.microsoft.com/office/drawing/2014/main" id="{CDBFAB06-7827-EFD7-C579-798FF2E97FA5}"/>
                </a:ext>
              </a:extLst>
            </p:cNvPr>
            <p:cNvSpPr/>
            <p:nvPr/>
          </p:nvSpPr>
          <p:spPr>
            <a:xfrm>
              <a:off x="1788625" y="2170925"/>
              <a:ext cx="38350" cy="49375"/>
            </a:xfrm>
            <a:custGeom>
              <a:avLst/>
              <a:gdLst/>
              <a:ahLst/>
              <a:cxnLst/>
              <a:rect l="l" t="t" r="r" b="b"/>
              <a:pathLst>
                <a:path w="1534" h="1975" extrusionOk="0">
                  <a:moveTo>
                    <a:pt x="1348" y="256"/>
                  </a:moveTo>
                  <a:cubicBezTo>
                    <a:pt x="1278" y="70"/>
                    <a:pt x="1092" y="1"/>
                    <a:pt x="883" y="1"/>
                  </a:cubicBezTo>
                  <a:cubicBezTo>
                    <a:pt x="837" y="1"/>
                    <a:pt x="767" y="1"/>
                    <a:pt x="721" y="24"/>
                  </a:cubicBezTo>
                  <a:cubicBezTo>
                    <a:pt x="349" y="163"/>
                    <a:pt x="1" y="744"/>
                    <a:pt x="24" y="1278"/>
                  </a:cubicBezTo>
                  <a:cubicBezTo>
                    <a:pt x="24" y="1441"/>
                    <a:pt x="47" y="1626"/>
                    <a:pt x="117" y="1766"/>
                  </a:cubicBezTo>
                  <a:cubicBezTo>
                    <a:pt x="163" y="1882"/>
                    <a:pt x="280" y="1975"/>
                    <a:pt x="419" y="1975"/>
                  </a:cubicBezTo>
                  <a:lnTo>
                    <a:pt x="465" y="1975"/>
                  </a:lnTo>
                  <a:cubicBezTo>
                    <a:pt x="581" y="1975"/>
                    <a:pt x="698" y="1882"/>
                    <a:pt x="721" y="1742"/>
                  </a:cubicBezTo>
                  <a:cubicBezTo>
                    <a:pt x="744" y="1533"/>
                    <a:pt x="814" y="1371"/>
                    <a:pt x="930" y="1185"/>
                  </a:cubicBezTo>
                  <a:cubicBezTo>
                    <a:pt x="1000" y="1092"/>
                    <a:pt x="1069" y="1022"/>
                    <a:pt x="1162" y="930"/>
                  </a:cubicBezTo>
                  <a:cubicBezTo>
                    <a:pt x="1325" y="744"/>
                    <a:pt x="1534" y="512"/>
                    <a:pt x="1348" y="2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03;p27">
              <a:extLst>
                <a:ext uri="{FF2B5EF4-FFF2-40B4-BE49-F238E27FC236}">
                  <a16:creationId xmlns:a16="http://schemas.microsoft.com/office/drawing/2014/main" id="{5C821507-5F8A-D34E-3DC9-7D5798D3FE12}"/>
                </a:ext>
              </a:extLst>
            </p:cNvPr>
            <p:cNvSpPr/>
            <p:nvPr/>
          </p:nvSpPr>
          <p:spPr>
            <a:xfrm>
              <a:off x="1754950" y="2510575"/>
              <a:ext cx="116725" cy="152150"/>
            </a:xfrm>
            <a:custGeom>
              <a:avLst/>
              <a:gdLst/>
              <a:ahLst/>
              <a:cxnLst/>
              <a:rect l="l" t="t" r="r" b="b"/>
              <a:pathLst>
                <a:path w="4669" h="6086" extrusionOk="0">
                  <a:moveTo>
                    <a:pt x="1000" y="70"/>
                  </a:moveTo>
                  <a:cubicBezTo>
                    <a:pt x="1" y="604"/>
                    <a:pt x="1278" y="3647"/>
                    <a:pt x="2997" y="5203"/>
                  </a:cubicBezTo>
                  <a:cubicBezTo>
                    <a:pt x="3392" y="5551"/>
                    <a:pt x="3833" y="5830"/>
                    <a:pt x="4297" y="6062"/>
                  </a:cubicBezTo>
                  <a:cubicBezTo>
                    <a:pt x="4390" y="6085"/>
                    <a:pt x="4437" y="6085"/>
                    <a:pt x="4506" y="6062"/>
                  </a:cubicBezTo>
                  <a:cubicBezTo>
                    <a:pt x="4622" y="6016"/>
                    <a:pt x="4669" y="5830"/>
                    <a:pt x="4553" y="5691"/>
                  </a:cubicBezTo>
                  <a:cubicBezTo>
                    <a:pt x="3926" y="4901"/>
                    <a:pt x="3392" y="4065"/>
                    <a:pt x="2997" y="3159"/>
                  </a:cubicBezTo>
                  <a:cubicBezTo>
                    <a:pt x="2347" y="1650"/>
                    <a:pt x="2137" y="117"/>
                    <a:pt x="1534" y="1"/>
                  </a:cubicBezTo>
                  <a:cubicBezTo>
                    <a:pt x="1348" y="1"/>
                    <a:pt x="1139" y="24"/>
                    <a:pt x="1000" y="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04;p27">
              <a:extLst>
                <a:ext uri="{FF2B5EF4-FFF2-40B4-BE49-F238E27FC236}">
                  <a16:creationId xmlns:a16="http://schemas.microsoft.com/office/drawing/2014/main" id="{5E913455-44BC-A437-E9D7-FEF81F779BBD}"/>
                </a:ext>
              </a:extLst>
            </p:cNvPr>
            <p:cNvSpPr/>
            <p:nvPr/>
          </p:nvSpPr>
          <p:spPr>
            <a:xfrm>
              <a:off x="2143375" y="2069900"/>
              <a:ext cx="264200" cy="280450"/>
            </a:xfrm>
            <a:custGeom>
              <a:avLst/>
              <a:gdLst/>
              <a:ahLst/>
              <a:cxnLst/>
              <a:rect l="l" t="t" r="r" b="b"/>
              <a:pathLst>
                <a:path w="10568" h="11218" extrusionOk="0">
                  <a:moveTo>
                    <a:pt x="3647" y="1"/>
                  </a:moveTo>
                  <a:cubicBezTo>
                    <a:pt x="1650" y="1"/>
                    <a:pt x="1" y="1650"/>
                    <a:pt x="1" y="3670"/>
                  </a:cubicBezTo>
                  <a:lnTo>
                    <a:pt x="1" y="7548"/>
                  </a:lnTo>
                  <a:cubicBezTo>
                    <a:pt x="1" y="9546"/>
                    <a:pt x="1650" y="11218"/>
                    <a:pt x="3647" y="11218"/>
                  </a:cubicBezTo>
                  <a:lnTo>
                    <a:pt x="7548" y="11218"/>
                  </a:lnTo>
                  <a:cubicBezTo>
                    <a:pt x="8803" y="11218"/>
                    <a:pt x="9894" y="10568"/>
                    <a:pt x="10568" y="9615"/>
                  </a:cubicBezTo>
                  <a:cubicBezTo>
                    <a:pt x="10498" y="9197"/>
                    <a:pt x="10451" y="8779"/>
                    <a:pt x="10359" y="8361"/>
                  </a:cubicBezTo>
                  <a:cubicBezTo>
                    <a:pt x="9987" y="9569"/>
                    <a:pt x="8849" y="10475"/>
                    <a:pt x="7548" y="10475"/>
                  </a:cubicBezTo>
                  <a:lnTo>
                    <a:pt x="3647" y="10475"/>
                  </a:lnTo>
                  <a:cubicBezTo>
                    <a:pt x="2021" y="10475"/>
                    <a:pt x="721" y="9174"/>
                    <a:pt x="721" y="7548"/>
                  </a:cubicBezTo>
                  <a:lnTo>
                    <a:pt x="721" y="3670"/>
                  </a:lnTo>
                  <a:cubicBezTo>
                    <a:pt x="721" y="2021"/>
                    <a:pt x="2021" y="721"/>
                    <a:pt x="3647" y="721"/>
                  </a:cubicBezTo>
                  <a:lnTo>
                    <a:pt x="6201" y="721"/>
                  </a:lnTo>
                  <a:cubicBezTo>
                    <a:pt x="5923" y="465"/>
                    <a:pt x="5621" y="233"/>
                    <a:pt x="5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4" name="Picture 713">
            <a:extLst>
              <a:ext uri="{FF2B5EF4-FFF2-40B4-BE49-F238E27FC236}">
                <a16:creationId xmlns:a16="http://schemas.microsoft.com/office/drawing/2014/main" id="{6DE9961A-BABC-31CD-06E6-D1EBF44CF41F}"/>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15" name="TextBox 714">
            <a:extLst>
              <a:ext uri="{FF2B5EF4-FFF2-40B4-BE49-F238E27FC236}">
                <a16:creationId xmlns:a16="http://schemas.microsoft.com/office/drawing/2014/main" id="{99080ACD-AD00-4209-DABF-8DCBBC1502B0}"/>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13251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Bottom Gradient">
            <a:extLst>
              <a:ext uri="{FF2B5EF4-FFF2-40B4-BE49-F238E27FC236}">
                <a16:creationId xmlns:a16="http://schemas.microsoft.com/office/drawing/2014/main" id="{F2B7A31A-FE81-08AC-8C52-0F2EF2366061}"/>
              </a:ext>
            </a:extLst>
          </p:cNvPr>
          <p:cNvSpPr/>
          <p:nvPr/>
        </p:nvSpPr>
        <p:spPr>
          <a:xfrm rot="5400000">
            <a:off x="1985167" y="-2000248"/>
            <a:ext cx="5143501" cy="9144000"/>
          </a:xfrm>
          <a:prstGeom prst="rect">
            <a:avLst/>
          </a:prstGeom>
          <a:gradFill flip="none" rotWithShape="1">
            <a:gsLst>
              <a:gs pos="28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664009CF-C278-1431-1EF0-A4FECBFF8FF7}"/>
              </a:ext>
            </a:extLst>
          </p:cNvPr>
          <p:cNvSpPr txBox="1"/>
          <p:nvPr/>
        </p:nvSpPr>
        <p:spPr>
          <a:xfrm>
            <a:off x="194310" y="212766"/>
            <a:ext cx="875538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Creating</a:t>
            </a:r>
            <a:r>
              <a:rPr lang="en-US" sz="3200" dirty="0">
                <a:solidFill>
                  <a:schemeClr val="bg1"/>
                </a:solidFill>
                <a:latin typeface="Saira SemiCondensed ExtraBold" panose="020B0604020202020204" charset="0"/>
              </a:rPr>
              <a:t> OS Columns and Data Type Conversion</a:t>
            </a:r>
            <a:endParaRPr lang="en-IN" sz="3200" dirty="0">
              <a:solidFill>
                <a:schemeClr val="bg1"/>
              </a:solidFill>
              <a:latin typeface="Saira SemiCondensed ExtraBold" panose="020B0604020202020204" charset="0"/>
            </a:endParaRPr>
          </a:p>
        </p:txBody>
      </p:sp>
      <p:sp>
        <p:nvSpPr>
          <p:cNvPr id="5" name="TextBox 4">
            <a:extLst>
              <a:ext uri="{FF2B5EF4-FFF2-40B4-BE49-F238E27FC236}">
                <a16:creationId xmlns:a16="http://schemas.microsoft.com/office/drawing/2014/main" id="{267A3E3C-7A71-1E08-F351-B9CB9F83AA19}"/>
              </a:ext>
            </a:extLst>
          </p:cNvPr>
          <p:cNvSpPr txBox="1"/>
          <p:nvPr/>
        </p:nvSpPr>
        <p:spPr>
          <a:xfrm>
            <a:off x="194310" y="916310"/>
            <a:ext cx="4572000" cy="1169551"/>
          </a:xfrm>
          <a:prstGeom prst="rect">
            <a:avLst/>
          </a:prstGeom>
          <a:noFill/>
        </p:spPr>
        <p:txBody>
          <a:bodyPr wrap="square">
            <a:spAutoFit/>
          </a:bodyPr>
          <a:lstStyle/>
          <a:p>
            <a:r>
              <a:rPr lang="en-US" dirty="0">
                <a:solidFill>
                  <a:schemeClr val="bg1"/>
                </a:solidFill>
              </a:rPr>
              <a:t>To streamline the dataset, I merged the </a:t>
            </a:r>
            <a:r>
              <a:rPr lang="en-US" b="1" dirty="0">
                <a:solidFill>
                  <a:srgbClr val="F7743C"/>
                </a:solidFill>
              </a:rPr>
              <a:t>Windows</a:t>
            </a:r>
            <a:r>
              <a:rPr lang="en-US" dirty="0">
                <a:solidFill>
                  <a:schemeClr val="bg1"/>
                </a:solidFill>
              </a:rPr>
              <a:t>, </a:t>
            </a:r>
            <a:r>
              <a:rPr lang="en-US" b="1" dirty="0">
                <a:solidFill>
                  <a:srgbClr val="F7743C"/>
                </a:solidFill>
              </a:rPr>
              <a:t>Mac</a:t>
            </a:r>
            <a:r>
              <a:rPr lang="en-US" dirty="0">
                <a:solidFill>
                  <a:schemeClr val="bg1"/>
                </a:solidFill>
              </a:rPr>
              <a:t>, and </a:t>
            </a:r>
            <a:r>
              <a:rPr lang="en-US" b="1" dirty="0">
                <a:solidFill>
                  <a:srgbClr val="F7743C"/>
                </a:solidFill>
              </a:rPr>
              <a:t>Linux</a:t>
            </a:r>
            <a:r>
              <a:rPr lang="en-US" dirty="0">
                <a:solidFill>
                  <a:schemeClr val="bg1"/>
                </a:solidFill>
              </a:rPr>
              <a:t> columns into a single column, </a:t>
            </a:r>
            <a:r>
              <a:rPr lang="en-US" b="1" dirty="0">
                <a:solidFill>
                  <a:srgbClr val="F7743C"/>
                </a:solidFill>
              </a:rPr>
              <a:t>'OS'</a:t>
            </a:r>
            <a:r>
              <a:rPr lang="en-US" dirty="0">
                <a:solidFill>
                  <a:schemeClr val="bg1"/>
                </a:solidFill>
              </a:rPr>
              <a:t>, representing the supported operating systems for each game. This provides a cleaner and more efficient structure for analysis.</a:t>
            </a:r>
            <a:endParaRPr lang="en-IN" dirty="0">
              <a:solidFill>
                <a:schemeClr val="bg1"/>
              </a:solidFill>
            </a:endParaRPr>
          </a:p>
        </p:txBody>
      </p:sp>
      <p:sp>
        <p:nvSpPr>
          <p:cNvPr id="7" name="TextBox 6">
            <a:extLst>
              <a:ext uri="{FF2B5EF4-FFF2-40B4-BE49-F238E27FC236}">
                <a16:creationId xmlns:a16="http://schemas.microsoft.com/office/drawing/2014/main" id="{604CD562-D56D-7244-51E6-94BC3D314B6C}"/>
              </a:ext>
            </a:extLst>
          </p:cNvPr>
          <p:cNvSpPr txBox="1"/>
          <p:nvPr/>
        </p:nvSpPr>
        <p:spPr>
          <a:xfrm>
            <a:off x="4480561" y="4017009"/>
            <a:ext cx="4572000" cy="738664"/>
          </a:xfrm>
          <a:prstGeom prst="rect">
            <a:avLst/>
          </a:prstGeom>
          <a:noFill/>
        </p:spPr>
        <p:txBody>
          <a:bodyPr wrap="square">
            <a:spAutoFit/>
          </a:bodyPr>
          <a:lstStyle/>
          <a:p>
            <a:r>
              <a:rPr lang="en-US" dirty="0">
                <a:solidFill>
                  <a:schemeClr val="bg1"/>
                </a:solidFill>
              </a:rPr>
              <a:t>Additionally, I converted several columns to the </a:t>
            </a:r>
            <a:r>
              <a:rPr lang="en-US" b="1" dirty="0">
                <a:solidFill>
                  <a:srgbClr val="F7743C"/>
                </a:solidFill>
              </a:rPr>
              <a:t>integer data type</a:t>
            </a:r>
            <a:r>
              <a:rPr lang="en-US" dirty="0">
                <a:solidFill>
                  <a:srgbClr val="F7743C"/>
                </a:solidFill>
              </a:rPr>
              <a:t> </a:t>
            </a:r>
            <a:r>
              <a:rPr lang="en-US" dirty="0">
                <a:solidFill>
                  <a:schemeClr val="bg1"/>
                </a:solidFill>
              </a:rPr>
              <a:t>after handling null values. This ensures that future calculations and visualizations work seamlessly.</a:t>
            </a:r>
            <a:endParaRPr lang="en-IN" dirty="0">
              <a:solidFill>
                <a:schemeClr val="bg1"/>
              </a:solidFill>
            </a:endParaRPr>
          </a:p>
        </p:txBody>
      </p:sp>
      <p:pic>
        <p:nvPicPr>
          <p:cNvPr id="9" name="Picture 8">
            <a:extLst>
              <a:ext uri="{FF2B5EF4-FFF2-40B4-BE49-F238E27FC236}">
                <a16:creationId xmlns:a16="http://schemas.microsoft.com/office/drawing/2014/main" id="{AD069135-E019-B01B-DF9F-3F3DB57EEE93}"/>
              </a:ext>
            </a:extLst>
          </p:cNvPr>
          <p:cNvPicPr>
            <a:picLocks noChangeAspect="1"/>
          </p:cNvPicPr>
          <p:nvPr/>
        </p:nvPicPr>
        <p:blipFill>
          <a:blip r:embed="rId3"/>
          <a:stretch>
            <a:fillRect/>
          </a:stretch>
        </p:blipFill>
        <p:spPr>
          <a:xfrm>
            <a:off x="4323676" y="387827"/>
            <a:ext cx="4866358" cy="3886135"/>
          </a:xfrm>
          <a:prstGeom prst="rect">
            <a:avLst/>
          </a:prstGeom>
        </p:spPr>
      </p:pic>
      <p:pic>
        <p:nvPicPr>
          <p:cNvPr id="11" name="Picture 10">
            <a:extLst>
              <a:ext uri="{FF2B5EF4-FFF2-40B4-BE49-F238E27FC236}">
                <a16:creationId xmlns:a16="http://schemas.microsoft.com/office/drawing/2014/main" id="{AAA7FE3B-F8AB-EEC9-3709-B681C9B337B7}"/>
              </a:ext>
            </a:extLst>
          </p:cNvPr>
          <p:cNvPicPr>
            <a:picLocks noChangeAspect="1"/>
          </p:cNvPicPr>
          <p:nvPr/>
        </p:nvPicPr>
        <p:blipFill>
          <a:blip r:embed="rId4"/>
          <a:stretch>
            <a:fillRect/>
          </a:stretch>
        </p:blipFill>
        <p:spPr>
          <a:xfrm>
            <a:off x="-191488" y="1817370"/>
            <a:ext cx="4820324" cy="3554730"/>
          </a:xfrm>
          <a:prstGeom prst="rect">
            <a:avLst/>
          </a:prstGeom>
        </p:spPr>
      </p:pic>
      <p:pic>
        <p:nvPicPr>
          <p:cNvPr id="2" name="Picture 1">
            <a:extLst>
              <a:ext uri="{FF2B5EF4-FFF2-40B4-BE49-F238E27FC236}">
                <a16:creationId xmlns:a16="http://schemas.microsoft.com/office/drawing/2014/main" id="{F90896C5-48F3-A581-0A94-C73033463366}"/>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0E0E5917-BB27-BCAF-D31B-7081127F792B}"/>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5446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Bottom Gradient">
            <a:extLst>
              <a:ext uri="{FF2B5EF4-FFF2-40B4-BE49-F238E27FC236}">
                <a16:creationId xmlns:a16="http://schemas.microsoft.com/office/drawing/2014/main" id="{DF27A86D-4BE9-F3AA-CC7E-D5E146EE10AE}"/>
              </a:ext>
            </a:extLst>
          </p:cNvPr>
          <p:cNvSpPr/>
          <p:nvPr/>
        </p:nvSpPr>
        <p:spPr>
          <a:xfrm rot="5400000">
            <a:off x="1985167" y="-2000248"/>
            <a:ext cx="5143501" cy="9144000"/>
          </a:xfrm>
          <a:prstGeom prst="rect">
            <a:avLst/>
          </a:prstGeom>
          <a:gradFill flip="none" rotWithShape="1">
            <a:gsLst>
              <a:gs pos="28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E1B60483-2EFE-4596-2685-CD1F7503A17C}"/>
              </a:ext>
            </a:extLst>
          </p:cNvPr>
          <p:cNvSpPr txBox="1"/>
          <p:nvPr/>
        </p:nvSpPr>
        <p:spPr>
          <a:xfrm>
            <a:off x="231569" y="232060"/>
            <a:ext cx="667987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Initial Data Exploration</a:t>
            </a:r>
          </a:p>
        </p:txBody>
      </p:sp>
      <p:sp>
        <p:nvSpPr>
          <p:cNvPr id="5" name="TextBox 4">
            <a:extLst>
              <a:ext uri="{FF2B5EF4-FFF2-40B4-BE49-F238E27FC236}">
                <a16:creationId xmlns:a16="http://schemas.microsoft.com/office/drawing/2014/main" id="{F3B180F3-4FEE-CB32-6BB2-342584DD4873}"/>
              </a:ext>
            </a:extLst>
          </p:cNvPr>
          <p:cNvSpPr txBox="1"/>
          <p:nvPr/>
        </p:nvSpPr>
        <p:spPr>
          <a:xfrm>
            <a:off x="146966" y="898127"/>
            <a:ext cx="4211277" cy="3539430"/>
          </a:xfrm>
          <a:prstGeom prst="rect">
            <a:avLst/>
          </a:prstGeom>
          <a:noFill/>
        </p:spPr>
        <p:txBody>
          <a:bodyPr wrap="square">
            <a:spAutoFit/>
          </a:bodyPr>
          <a:lstStyle/>
          <a:p>
            <a:endParaRPr lang="en-US" dirty="0">
              <a:solidFill>
                <a:schemeClr val="bg1"/>
              </a:solidFill>
            </a:endParaRPr>
          </a:p>
          <a:p>
            <a:pPr>
              <a:buClr>
                <a:srgbClr val="F7743C"/>
              </a:buClr>
              <a:buFont typeface="Arial" panose="020B0604020202020204" pitchFamily="34" charset="0"/>
              <a:buChar char="•"/>
            </a:pPr>
            <a:r>
              <a:rPr lang="en-US" b="1" dirty="0">
                <a:solidFill>
                  <a:srgbClr val="F7743C"/>
                </a:solidFill>
              </a:rPr>
              <a:t> Metacritic Score:</a:t>
            </a:r>
            <a:r>
              <a:rPr lang="en-US" dirty="0">
                <a:solidFill>
                  <a:srgbClr val="F7743C"/>
                </a:solidFill>
              </a:rPr>
              <a:t> </a:t>
            </a:r>
            <a:r>
              <a:rPr lang="en-US" dirty="0">
                <a:solidFill>
                  <a:schemeClr val="bg1"/>
                </a:solidFill>
              </a:rPr>
              <a:t>Grouped games by their Metacritic scores and counted the number of games corresponding to each score.</a:t>
            </a:r>
          </a:p>
          <a:p>
            <a:pPr>
              <a:buClr>
                <a:srgbClr val="F7743C"/>
              </a:buClr>
              <a:buFont typeface="Arial" panose="020B0604020202020204" pitchFamily="34" charset="0"/>
              <a:buChar char="•"/>
            </a:pPr>
            <a:r>
              <a:rPr lang="en-US" b="1" dirty="0">
                <a:solidFill>
                  <a:srgbClr val="F7743C"/>
                </a:solidFill>
              </a:rPr>
              <a:t> User Score:</a:t>
            </a:r>
            <a:r>
              <a:rPr lang="en-US" dirty="0">
                <a:solidFill>
                  <a:srgbClr val="F7743C"/>
                </a:solidFill>
              </a:rPr>
              <a:t> </a:t>
            </a:r>
            <a:r>
              <a:rPr lang="en-US" dirty="0">
                <a:solidFill>
                  <a:schemeClr val="bg1"/>
                </a:solidFill>
              </a:rPr>
              <a:t>Similar to Metacritic scores, grouped games by user scores and analyzed the count.</a:t>
            </a:r>
          </a:p>
          <a:p>
            <a:pPr>
              <a:buClr>
                <a:srgbClr val="F7743C"/>
              </a:buClr>
              <a:buFont typeface="Arial" panose="020B0604020202020204" pitchFamily="34" charset="0"/>
              <a:buChar char="•"/>
            </a:pPr>
            <a:r>
              <a:rPr lang="en-US" b="1" dirty="0">
                <a:solidFill>
                  <a:srgbClr val="F7743C"/>
                </a:solidFill>
              </a:rPr>
              <a:t> Positive and Negative Reviews:</a:t>
            </a:r>
            <a:r>
              <a:rPr lang="en-US" dirty="0">
                <a:solidFill>
                  <a:srgbClr val="F7743C"/>
                </a:solidFill>
              </a:rPr>
              <a:t> </a:t>
            </a:r>
            <a:r>
              <a:rPr lang="en-US" dirty="0">
                <a:solidFill>
                  <a:schemeClr val="bg1"/>
                </a:solidFill>
              </a:rPr>
              <a:t>Grouped games based on the number of positive and negative reviews to gain insights into user feedback.</a:t>
            </a:r>
          </a:p>
          <a:p>
            <a:pPr>
              <a:buClr>
                <a:srgbClr val="F7743C"/>
              </a:buClr>
              <a:buFont typeface="Arial" panose="020B0604020202020204" pitchFamily="34" charset="0"/>
              <a:buChar char="•"/>
            </a:pPr>
            <a:r>
              <a:rPr lang="en-US" b="1" dirty="0">
                <a:solidFill>
                  <a:srgbClr val="F7743C"/>
                </a:solidFill>
              </a:rPr>
              <a:t> In-game Achievements:</a:t>
            </a:r>
            <a:r>
              <a:rPr lang="en-US" dirty="0">
                <a:solidFill>
                  <a:srgbClr val="F7743C"/>
                </a:solidFill>
              </a:rPr>
              <a:t> </a:t>
            </a:r>
            <a:r>
              <a:rPr lang="en-US" dirty="0">
                <a:solidFill>
                  <a:schemeClr val="bg1"/>
                </a:solidFill>
              </a:rPr>
              <a:t>Analyzed the number of in-game achievements for each game.</a:t>
            </a:r>
          </a:p>
          <a:p>
            <a:pPr>
              <a:buClr>
                <a:srgbClr val="F7743C"/>
              </a:buClr>
              <a:buFont typeface="Arial" panose="020B0604020202020204" pitchFamily="34" charset="0"/>
              <a:buChar char="•"/>
            </a:pPr>
            <a:r>
              <a:rPr lang="en-US" b="1" dirty="0">
                <a:solidFill>
                  <a:srgbClr val="F7743C"/>
                </a:solidFill>
              </a:rPr>
              <a:t> Playtime:</a:t>
            </a:r>
            <a:r>
              <a:rPr lang="en-US" dirty="0">
                <a:solidFill>
                  <a:srgbClr val="F7743C"/>
                </a:solidFill>
              </a:rPr>
              <a:t> </a:t>
            </a:r>
            <a:r>
              <a:rPr lang="en-US" dirty="0">
                <a:solidFill>
                  <a:schemeClr val="bg1"/>
                </a:solidFill>
              </a:rPr>
              <a:t>Investigated the distribution of both "Average playtime forever" and "Average playtime in two weeks" to see how much time players are spending on games.</a:t>
            </a:r>
          </a:p>
        </p:txBody>
      </p:sp>
      <p:pic>
        <p:nvPicPr>
          <p:cNvPr id="9" name="Picture 8">
            <a:extLst>
              <a:ext uri="{FF2B5EF4-FFF2-40B4-BE49-F238E27FC236}">
                <a16:creationId xmlns:a16="http://schemas.microsoft.com/office/drawing/2014/main" id="{761AE7CE-3033-E656-0CAE-A38193CFBFC2}"/>
              </a:ext>
            </a:extLst>
          </p:cNvPr>
          <p:cNvPicPr>
            <a:picLocks noChangeAspect="1"/>
          </p:cNvPicPr>
          <p:nvPr/>
        </p:nvPicPr>
        <p:blipFill>
          <a:blip r:embed="rId3"/>
          <a:stretch>
            <a:fillRect/>
          </a:stretch>
        </p:blipFill>
        <p:spPr>
          <a:xfrm>
            <a:off x="4127957" y="898126"/>
            <a:ext cx="5099361" cy="3733999"/>
          </a:xfrm>
          <a:prstGeom prst="rect">
            <a:avLst/>
          </a:prstGeom>
        </p:spPr>
      </p:pic>
      <p:sp>
        <p:nvSpPr>
          <p:cNvPr id="11" name="TextBox 10">
            <a:extLst>
              <a:ext uri="{FF2B5EF4-FFF2-40B4-BE49-F238E27FC236}">
                <a16:creationId xmlns:a16="http://schemas.microsoft.com/office/drawing/2014/main" id="{A631F459-E14C-9A29-7A48-BCC568D3EC0B}"/>
              </a:ext>
            </a:extLst>
          </p:cNvPr>
          <p:cNvSpPr txBox="1"/>
          <p:nvPr/>
        </p:nvSpPr>
        <p:spPr>
          <a:xfrm>
            <a:off x="146966" y="744238"/>
            <a:ext cx="9316192" cy="307777"/>
          </a:xfrm>
          <a:prstGeom prst="rect">
            <a:avLst/>
          </a:prstGeom>
          <a:noFill/>
        </p:spPr>
        <p:txBody>
          <a:bodyPr wrap="square">
            <a:spAutoFit/>
          </a:bodyPr>
          <a:lstStyle/>
          <a:p>
            <a:r>
              <a:rPr lang="en-US" dirty="0">
                <a:solidFill>
                  <a:schemeClr val="bg1"/>
                </a:solidFill>
              </a:rPr>
              <a:t>In this step, I explored various game performance metrics and their distribution across the dataset. I focused on:</a:t>
            </a:r>
          </a:p>
        </p:txBody>
      </p:sp>
      <p:sp>
        <p:nvSpPr>
          <p:cNvPr id="13" name="TextBox 12">
            <a:extLst>
              <a:ext uri="{FF2B5EF4-FFF2-40B4-BE49-F238E27FC236}">
                <a16:creationId xmlns:a16="http://schemas.microsoft.com/office/drawing/2014/main" id="{171D644A-EC69-D728-25E2-33AADD64BE5F}"/>
              </a:ext>
            </a:extLst>
          </p:cNvPr>
          <p:cNvSpPr txBox="1"/>
          <p:nvPr/>
        </p:nvSpPr>
        <p:spPr>
          <a:xfrm>
            <a:off x="146966" y="4437557"/>
            <a:ext cx="8850066" cy="523220"/>
          </a:xfrm>
          <a:prstGeom prst="rect">
            <a:avLst/>
          </a:prstGeom>
          <a:noFill/>
        </p:spPr>
        <p:txBody>
          <a:bodyPr wrap="square">
            <a:spAutoFit/>
          </a:bodyPr>
          <a:lstStyle/>
          <a:p>
            <a:r>
              <a:rPr lang="en-US" dirty="0">
                <a:solidFill>
                  <a:schemeClr val="bg1"/>
                </a:solidFill>
              </a:rPr>
              <a:t>This exploration provides an overview of how various metrics like scores, reviews, and playtime are distributed across the dataset.</a:t>
            </a:r>
          </a:p>
        </p:txBody>
      </p:sp>
      <p:pic>
        <p:nvPicPr>
          <p:cNvPr id="2" name="Picture 1">
            <a:extLst>
              <a:ext uri="{FF2B5EF4-FFF2-40B4-BE49-F238E27FC236}">
                <a16:creationId xmlns:a16="http://schemas.microsoft.com/office/drawing/2014/main" id="{9E782CF5-2FD9-68EE-238E-60475853AF28}"/>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FF39BE6A-114B-F784-DC3B-840F96A064A8}"/>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47686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Bottom Gradient">
            <a:extLst>
              <a:ext uri="{FF2B5EF4-FFF2-40B4-BE49-F238E27FC236}">
                <a16:creationId xmlns:a16="http://schemas.microsoft.com/office/drawing/2014/main" id="{9D5DB0B6-4D5B-A477-E661-A5654324081E}"/>
              </a:ext>
            </a:extLst>
          </p:cNvPr>
          <p:cNvSpPr/>
          <p:nvPr/>
        </p:nvSpPr>
        <p:spPr>
          <a:xfrm rot="5400000">
            <a:off x="1985167" y="-2000248"/>
            <a:ext cx="5143501" cy="9144000"/>
          </a:xfrm>
          <a:prstGeom prst="rect">
            <a:avLst/>
          </a:prstGeom>
          <a:gradFill flip="none" rotWithShape="1">
            <a:gsLst>
              <a:gs pos="28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D26C0538-8062-98CD-81A0-CF695E06D0E0}"/>
              </a:ext>
            </a:extLst>
          </p:cNvPr>
          <p:cNvSpPr txBox="1"/>
          <p:nvPr/>
        </p:nvSpPr>
        <p:spPr>
          <a:xfrm>
            <a:off x="148590" y="200442"/>
            <a:ext cx="884682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Cleaning Developers and Publishers Columns</a:t>
            </a:r>
            <a:endParaRPr lang="en-IN" sz="3200" dirty="0">
              <a:solidFill>
                <a:schemeClr val="bg1"/>
              </a:solidFill>
              <a:latin typeface="Saira SemiCondensed ExtraBold" panose="020B0604020202020204" charset="0"/>
            </a:endParaRPr>
          </a:p>
        </p:txBody>
      </p:sp>
      <p:sp>
        <p:nvSpPr>
          <p:cNvPr id="5" name="TextBox 4">
            <a:extLst>
              <a:ext uri="{FF2B5EF4-FFF2-40B4-BE49-F238E27FC236}">
                <a16:creationId xmlns:a16="http://schemas.microsoft.com/office/drawing/2014/main" id="{E122794B-EB71-A614-6543-F3B518EDB6C7}"/>
              </a:ext>
            </a:extLst>
          </p:cNvPr>
          <p:cNvSpPr txBox="1"/>
          <p:nvPr/>
        </p:nvSpPr>
        <p:spPr>
          <a:xfrm>
            <a:off x="148590" y="778312"/>
            <a:ext cx="3257550" cy="2062103"/>
          </a:xfrm>
          <a:prstGeom prst="rect">
            <a:avLst/>
          </a:prstGeom>
          <a:noFill/>
        </p:spPr>
        <p:txBody>
          <a:bodyPr wrap="square">
            <a:spAutoFit/>
          </a:bodyPr>
          <a:lstStyle/>
          <a:p>
            <a:r>
              <a:rPr lang="en-US" sz="1600" b="1" dirty="0">
                <a:solidFill>
                  <a:srgbClr val="F7743C"/>
                </a:solidFill>
              </a:rPr>
              <a:t>Initial Exploration:</a:t>
            </a:r>
            <a:r>
              <a:rPr lang="en-US" sz="1600" dirty="0">
                <a:solidFill>
                  <a:srgbClr val="F7743C"/>
                </a:solidFill>
              </a:rPr>
              <a:t> </a:t>
            </a:r>
            <a:r>
              <a:rPr lang="en-US" dirty="0">
                <a:solidFill>
                  <a:schemeClr val="bg1"/>
                </a:solidFill>
              </a:rPr>
              <a:t>I first checked the uniqueness of developers and publishers and found some missing values in both columns. </a:t>
            </a:r>
          </a:p>
          <a:p>
            <a:r>
              <a:rPr lang="en-US" dirty="0">
                <a:solidFill>
                  <a:schemeClr val="bg1"/>
                </a:solidFill>
              </a:rPr>
              <a:t>There were:</a:t>
            </a:r>
          </a:p>
          <a:p>
            <a:pPr>
              <a:buClr>
                <a:srgbClr val="CB480F"/>
              </a:buClr>
              <a:buFont typeface="Arial" panose="020B0604020202020204" pitchFamily="34" charset="0"/>
              <a:buChar char="•"/>
            </a:pPr>
            <a:r>
              <a:rPr lang="en-US" b="1" dirty="0">
                <a:solidFill>
                  <a:srgbClr val="CB480F"/>
                </a:solidFill>
              </a:rPr>
              <a:t> 350 games</a:t>
            </a:r>
            <a:r>
              <a:rPr lang="en-US" dirty="0">
                <a:solidFill>
                  <a:srgbClr val="CB480F"/>
                </a:solidFill>
              </a:rPr>
              <a:t> </a:t>
            </a:r>
            <a:r>
              <a:rPr lang="en-US" dirty="0">
                <a:solidFill>
                  <a:schemeClr val="bg1"/>
                </a:solidFill>
              </a:rPr>
              <a:t>where the developer was mentioned, but the publisher was not.</a:t>
            </a:r>
          </a:p>
          <a:p>
            <a:pPr>
              <a:buClr>
                <a:srgbClr val="CB480F"/>
              </a:buClr>
              <a:buFont typeface="Arial" panose="020B0604020202020204" pitchFamily="34" charset="0"/>
              <a:buChar char="•"/>
            </a:pPr>
            <a:r>
              <a:rPr lang="en-US" b="1" dirty="0">
                <a:solidFill>
                  <a:srgbClr val="CB480F"/>
                </a:solidFill>
              </a:rPr>
              <a:t> 58 games</a:t>
            </a:r>
            <a:r>
              <a:rPr lang="en-US" dirty="0">
                <a:solidFill>
                  <a:srgbClr val="CB480F"/>
                </a:solidFill>
              </a:rPr>
              <a:t> </a:t>
            </a:r>
            <a:r>
              <a:rPr lang="en-US" dirty="0">
                <a:solidFill>
                  <a:schemeClr val="bg1"/>
                </a:solidFill>
              </a:rPr>
              <a:t>where the publisher was mentioned, but the developer was not.</a:t>
            </a:r>
          </a:p>
        </p:txBody>
      </p:sp>
      <p:sp>
        <p:nvSpPr>
          <p:cNvPr id="7" name="TextBox 6">
            <a:extLst>
              <a:ext uri="{FF2B5EF4-FFF2-40B4-BE49-F238E27FC236}">
                <a16:creationId xmlns:a16="http://schemas.microsoft.com/office/drawing/2014/main" id="{9A14DF56-A35B-16CF-43A8-1E59BE408BD5}"/>
              </a:ext>
            </a:extLst>
          </p:cNvPr>
          <p:cNvSpPr txBox="1"/>
          <p:nvPr/>
        </p:nvSpPr>
        <p:spPr>
          <a:xfrm>
            <a:off x="148589" y="2927508"/>
            <a:ext cx="3101326" cy="1631216"/>
          </a:xfrm>
          <a:prstGeom prst="rect">
            <a:avLst/>
          </a:prstGeom>
          <a:noFill/>
        </p:spPr>
        <p:txBody>
          <a:bodyPr wrap="square">
            <a:spAutoFit/>
          </a:bodyPr>
          <a:lstStyle/>
          <a:p>
            <a:r>
              <a:rPr lang="en-US" sz="1600" b="1" dirty="0">
                <a:solidFill>
                  <a:srgbClr val="F7743C"/>
                </a:solidFill>
              </a:rPr>
              <a:t>Handling Missing Values:</a:t>
            </a:r>
            <a:endParaRPr lang="en-US" sz="1600" dirty="0">
              <a:solidFill>
                <a:srgbClr val="F7743C"/>
              </a:solidFill>
            </a:endParaRPr>
          </a:p>
          <a:p>
            <a:pPr>
              <a:buClr>
                <a:srgbClr val="CB480F"/>
              </a:buClr>
              <a:buFont typeface="Arial" panose="020B0604020202020204" pitchFamily="34" charset="0"/>
              <a:buChar char="•"/>
            </a:pPr>
            <a:r>
              <a:rPr lang="en-US" dirty="0">
                <a:solidFill>
                  <a:schemeClr val="bg1"/>
                </a:solidFill>
              </a:rPr>
              <a:t> For the </a:t>
            </a:r>
            <a:r>
              <a:rPr lang="en-US" b="1" dirty="0">
                <a:solidFill>
                  <a:srgbClr val="CB480F"/>
                </a:solidFill>
              </a:rPr>
              <a:t>350 games</a:t>
            </a:r>
            <a:r>
              <a:rPr lang="en-US" dirty="0">
                <a:solidFill>
                  <a:schemeClr val="bg1"/>
                </a:solidFill>
              </a:rPr>
              <a:t>, I assigned the same value from the 'Developers' column to the 'Publishers' column.</a:t>
            </a:r>
          </a:p>
          <a:p>
            <a:pPr>
              <a:buClr>
                <a:srgbClr val="CB480F"/>
              </a:buClr>
              <a:buFont typeface="Arial" panose="020B0604020202020204" pitchFamily="34" charset="0"/>
              <a:buChar char="•"/>
            </a:pPr>
            <a:r>
              <a:rPr lang="en-US" dirty="0">
                <a:solidFill>
                  <a:schemeClr val="bg1"/>
                </a:solidFill>
              </a:rPr>
              <a:t> For the </a:t>
            </a:r>
            <a:r>
              <a:rPr lang="en-US" b="1" dirty="0">
                <a:solidFill>
                  <a:srgbClr val="CB480F"/>
                </a:solidFill>
              </a:rPr>
              <a:t>58 games</a:t>
            </a:r>
            <a:r>
              <a:rPr lang="en-US" dirty="0">
                <a:solidFill>
                  <a:schemeClr val="bg1"/>
                </a:solidFill>
              </a:rPr>
              <a:t>, I assigned the same value from the 'Publishers' column to the 'Developers' column.</a:t>
            </a:r>
          </a:p>
        </p:txBody>
      </p:sp>
      <p:pic>
        <p:nvPicPr>
          <p:cNvPr id="13" name="Picture 12">
            <a:extLst>
              <a:ext uri="{FF2B5EF4-FFF2-40B4-BE49-F238E27FC236}">
                <a16:creationId xmlns:a16="http://schemas.microsoft.com/office/drawing/2014/main" id="{DDA0206E-64FF-E7C1-8FA3-806A19AF62EC}"/>
              </a:ext>
            </a:extLst>
          </p:cNvPr>
          <p:cNvPicPr>
            <a:picLocks noChangeAspect="1"/>
          </p:cNvPicPr>
          <p:nvPr/>
        </p:nvPicPr>
        <p:blipFill>
          <a:blip r:embed="rId3"/>
          <a:stretch>
            <a:fillRect/>
          </a:stretch>
        </p:blipFill>
        <p:spPr>
          <a:xfrm>
            <a:off x="3153783" y="558319"/>
            <a:ext cx="3369925" cy="2190451"/>
          </a:xfrm>
          <a:prstGeom prst="rect">
            <a:avLst/>
          </a:prstGeom>
        </p:spPr>
      </p:pic>
      <p:pic>
        <p:nvPicPr>
          <p:cNvPr id="15" name="Picture 14">
            <a:extLst>
              <a:ext uri="{FF2B5EF4-FFF2-40B4-BE49-F238E27FC236}">
                <a16:creationId xmlns:a16="http://schemas.microsoft.com/office/drawing/2014/main" id="{31C838AF-73C0-BC54-CEC2-C478DFF498A8}"/>
              </a:ext>
            </a:extLst>
          </p:cNvPr>
          <p:cNvPicPr>
            <a:picLocks noChangeAspect="1"/>
          </p:cNvPicPr>
          <p:nvPr/>
        </p:nvPicPr>
        <p:blipFill>
          <a:blip r:embed="rId4"/>
          <a:stretch>
            <a:fillRect/>
          </a:stretch>
        </p:blipFill>
        <p:spPr>
          <a:xfrm>
            <a:off x="2948832" y="2708933"/>
            <a:ext cx="3558634" cy="2108656"/>
          </a:xfrm>
          <a:prstGeom prst="rect">
            <a:avLst/>
          </a:prstGeom>
        </p:spPr>
      </p:pic>
      <p:pic>
        <p:nvPicPr>
          <p:cNvPr id="17" name="Picture 16">
            <a:extLst>
              <a:ext uri="{FF2B5EF4-FFF2-40B4-BE49-F238E27FC236}">
                <a16:creationId xmlns:a16="http://schemas.microsoft.com/office/drawing/2014/main" id="{43A1AC01-A0A2-7B98-889A-4FFB0C1285C5}"/>
              </a:ext>
            </a:extLst>
          </p:cNvPr>
          <p:cNvPicPr>
            <a:picLocks noChangeAspect="1"/>
          </p:cNvPicPr>
          <p:nvPr/>
        </p:nvPicPr>
        <p:blipFill>
          <a:blip r:embed="rId5"/>
          <a:stretch>
            <a:fillRect/>
          </a:stretch>
        </p:blipFill>
        <p:spPr>
          <a:xfrm>
            <a:off x="5749074" y="3034844"/>
            <a:ext cx="3558634" cy="2108656"/>
          </a:xfrm>
          <a:prstGeom prst="rect">
            <a:avLst/>
          </a:prstGeom>
        </p:spPr>
      </p:pic>
      <p:pic>
        <p:nvPicPr>
          <p:cNvPr id="19" name="Picture 18">
            <a:extLst>
              <a:ext uri="{FF2B5EF4-FFF2-40B4-BE49-F238E27FC236}">
                <a16:creationId xmlns:a16="http://schemas.microsoft.com/office/drawing/2014/main" id="{19206FA5-85DC-F9ED-1721-1756C9B1EA67}"/>
              </a:ext>
            </a:extLst>
          </p:cNvPr>
          <p:cNvPicPr>
            <a:picLocks noChangeAspect="1"/>
          </p:cNvPicPr>
          <p:nvPr/>
        </p:nvPicPr>
        <p:blipFill>
          <a:blip r:embed="rId6"/>
          <a:stretch>
            <a:fillRect/>
          </a:stretch>
        </p:blipFill>
        <p:spPr>
          <a:xfrm>
            <a:off x="5894087" y="916196"/>
            <a:ext cx="3369924" cy="2190451"/>
          </a:xfrm>
          <a:prstGeom prst="rect">
            <a:avLst/>
          </a:prstGeom>
        </p:spPr>
      </p:pic>
      <p:pic>
        <p:nvPicPr>
          <p:cNvPr id="2" name="Picture 1">
            <a:extLst>
              <a:ext uri="{FF2B5EF4-FFF2-40B4-BE49-F238E27FC236}">
                <a16:creationId xmlns:a16="http://schemas.microsoft.com/office/drawing/2014/main" id="{89BF1AC0-1269-24D9-AF5C-A508663C05AB}"/>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4BF47362-6AF1-5755-5B2A-BD04458226D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8643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60CFA2A7-0E9A-C421-14D4-AD49D77C2801}"/>
              </a:ext>
            </a:extLst>
          </p:cNvPr>
          <p:cNvSpPr/>
          <p:nvPr/>
        </p:nvSpPr>
        <p:spPr>
          <a:xfrm rot="5400000">
            <a:off x="1985167" y="-2000248"/>
            <a:ext cx="5143501" cy="9144000"/>
          </a:xfrm>
          <a:prstGeom prst="rect">
            <a:avLst/>
          </a:prstGeom>
          <a:gradFill flip="none" rotWithShape="1">
            <a:gsLst>
              <a:gs pos="21000">
                <a:schemeClr val="tx1">
                  <a:alpha val="93000"/>
                </a:schemeClr>
              </a:gs>
              <a:gs pos="9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9" name="TextBox 8">
            <a:extLst>
              <a:ext uri="{FF2B5EF4-FFF2-40B4-BE49-F238E27FC236}">
                <a16:creationId xmlns:a16="http://schemas.microsoft.com/office/drawing/2014/main" id="{CFB4A18B-B901-0FF2-1970-3E6EC21B83E3}"/>
              </a:ext>
            </a:extLst>
          </p:cNvPr>
          <p:cNvSpPr txBox="1"/>
          <p:nvPr/>
        </p:nvSpPr>
        <p:spPr>
          <a:xfrm>
            <a:off x="190658" y="153680"/>
            <a:ext cx="3770407" cy="3785652"/>
          </a:xfrm>
          <a:prstGeom prst="rect">
            <a:avLst/>
          </a:prstGeom>
          <a:noFill/>
        </p:spPr>
        <p:txBody>
          <a:bodyPr wrap="square">
            <a:spAutoFit/>
          </a:bodyPr>
          <a:lstStyle/>
          <a:p>
            <a:r>
              <a:rPr lang="en-US" sz="1600" b="1" dirty="0">
                <a:solidFill>
                  <a:srgbClr val="F7743C"/>
                </a:solidFill>
              </a:rPr>
              <a:t>Special Cases:</a:t>
            </a:r>
            <a:r>
              <a:rPr lang="en-US" sz="1600" dirty="0">
                <a:solidFill>
                  <a:srgbClr val="F7743C"/>
                </a:solidFill>
              </a:rPr>
              <a:t> </a:t>
            </a:r>
            <a:r>
              <a:rPr lang="en-US" dirty="0">
                <a:solidFill>
                  <a:schemeClr val="bg1"/>
                </a:solidFill>
              </a:rPr>
              <a:t>I identified specific games (e.g., </a:t>
            </a:r>
            <a:r>
              <a:rPr lang="en-US" dirty="0">
                <a:solidFill>
                  <a:srgbClr val="CB480F"/>
                </a:solidFill>
              </a:rPr>
              <a:t>Beta</a:t>
            </a:r>
            <a:r>
              <a:rPr lang="en-US" dirty="0">
                <a:solidFill>
                  <a:schemeClr val="bg1"/>
                </a:solidFill>
              </a:rPr>
              <a:t>, </a:t>
            </a:r>
            <a:r>
              <a:rPr lang="en-US" dirty="0">
                <a:solidFill>
                  <a:srgbClr val="CB480F"/>
                </a:solidFill>
              </a:rPr>
              <a:t>Demo</a:t>
            </a:r>
            <a:r>
              <a:rPr lang="en-US" dirty="0">
                <a:solidFill>
                  <a:schemeClr val="bg1"/>
                </a:solidFill>
              </a:rPr>
              <a:t>, </a:t>
            </a:r>
            <a:r>
              <a:rPr lang="en-US" dirty="0">
                <a:solidFill>
                  <a:srgbClr val="CB480F"/>
                </a:solidFill>
              </a:rPr>
              <a:t>SDK</a:t>
            </a:r>
            <a:r>
              <a:rPr lang="en-US" dirty="0">
                <a:solidFill>
                  <a:schemeClr val="bg1"/>
                </a:solidFill>
              </a:rPr>
              <a:t>) where both developers and publishers were not mentioned. I </a:t>
            </a:r>
            <a:r>
              <a:rPr lang="en-US" dirty="0">
                <a:solidFill>
                  <a:srgbClr val="CB480F"/>
                </a:solidFill>
              </a:rPr>
              <a:t>replaced</a:t>
            </a:r>
            <a:r>
              <a:rPr lang="en-US" dirty="0">
                <a:solidFill>
                  <a:schemeClr val="bg1"/>
                </a:solidFill>
              </a:rPr>
              <a:t> missing values in these cases with context-appropriate descriptions such as:</a:t>
            </a:r>
          </a:p>
          <a:p>
            <a:pPr>
              <a:buClr>
                <a:srgbClr val="F7743C"/>
              </a:buClr>
              <a:buFont typeface="Arial" panose="020B0604020202020204" pitchFamily="34" charset="0"/>
              <a:buChar char="•"/>
            </a:pPr>
            <a:r>
              <a:rPr lang="en-US" i="1" dirty="0">
                <a:solidFill>
                  <a:schemeClr val="bg1"/>
                </a:solidFill>
              </a:rPr>
              <a:t>"This game is </a:t>
            </a:r>
            <a:r>
              <a:rPr lang="en-US" i="1" dirty="0">
                <a:solidFill>
                  <a:srgbClr val="CB480F"/>
                </a:solidFill>
              </a:rPr>
              <a:t>Playtest</a:t>
            </a:r>
            <a:r>
              <a:rPr lang="en-US" i="1" dirty="0">
                <a:solidFill>
                  <a:schemeClr val="bg1"/>
                </a:solidFill>
              </a:rPr>
              <a:t> and still under development."</a:t>
            </a:r>
            <a:endParaRPr lang="en-US" dirty="0">
              <a:solidFill>
                <a:schemeClr val="bg1"/>
              </a:solidFill>
            </a:endParaRPr>
          </a:p>
          <a:p>
            <a:pPr>
              <a:buClr>
                <a:srgbClr val="F7743C"/>
              </a:buClr>
              <a:buFont typeface="Arial" panose="020B0604020202020204" pitchFamily="34" charset="0"/>
              <a:buChar char="•"/>
            </a:pPr>
            <a:r>
              <a:rPr lang="en-US" i="1" dirty="0">
                <a:solidFill>
                  <a:schemeClr val="bg1"/>
                </a:solidFill>
              </a:rPr>
              <a:t>"This game is </a:t>
            </a:r>
            <a:r>
              <a:rPr lang="en-US" i="1" dirty="0">
                <a:solidFill>
                  <a:srgbClr val="CB480F"/>
                </a:solidFill>
              </a:rPr>
              <a:t>Alpha</a:t>
            </a:r>
            <a:r>
              <a:rPr lang="en-US" i="1" dirty="0">
                <a:solidFill>
                  <a:schemeClr val="bg1"/>
                </a:solidFill>
              </a:rPr>
              <a:t> and still under testing; the developer is not mentioned.“</a:t>
            </a:r>
            <a:endParaRPr lang="en-US" dirty="0">
              <a:solidFill>
                <a:schemeClr val="bg1"/>
              </a:solidFill>
            </a:endParaRPr>
          </a:p>
          <a:p>
            <a:pPr>
              <a:buClr>
                <a:srgbClr val="F7743C"/>
              </a:buClr>
              <a:buFont typeface="Arial" panose="020B0604020202020204" pitchFamily="34" charset="0"/>
              <a:buChar char="•"/>
            </a:pPr>
            <a:r>
              <a:rPr lang="en-US" dirty="0">
                <a:solidFill>
                  <a:schemeClr val="bg1"/>
                </a:solidFill>
              </a:rPr>
              <a:t>This ensured that games in early stages of development were properly documented.</a:t>
            </a:r>
          </a:p>
          <a:p>
            <a:pPr>
              <a:buClr>
                <a:srgbClr val="F7743C"/>
              </a:buClr>
            </a:pPr>
            <a:endParaRPr lang="en-US" dirty="0">
              <a:solidFill>
                <a:schemeClr val="bg1"/>
              </a:solidFill>
            </a:endParaRPr>
          </a:p>
          <a:p>
            <a:pPr>
              <a:buClr>
                <a:srgbClr val="F7743C"/>
              </a:buClr>
            </a:pPr>
            <a:r>
              <a:rPr lang="en-IN" dirty="0">
                <a:solidFill>
                  <a:schemeClr val="bg1"/>
                </a:solidFill>
                <a:latin typeface="Arial" panose="020B0604020202020204" pitchFamily="34" charset="0"/>
                <a:cs typeface="Arial" panose="020B0604020202020204" pitchFamily="34" charset="0"/>
              </a:rPr>
              <a:t>Similarly, for the </a:t>
            </a:r>
            <a:r>
              <a:rPr lang="en-IN" dirty="0">
                <a:solidFill>
                  <a:srgbClr val="CB480F"/>
                </a:solidFill>
                <a:latin typeface="Arial" panose="020B0604020202020204" pitchFamily="34" charset="0"/>
                <a:cs typeface="Arial" panose="020B0604020202020204" pitchFamily="34" charset="0"/>
              </a:rPr>
              <a:t>'Publishers</a:t>
            </a:r>
            <a:r>
              <a:rPr lang="en-IN" dirty="0">
                <a:solidFill>
                  <a:schemeClr val="bg1"/>
                </a:solidFill>
                <a:latin typeface="Arial" panose="020B0604020202020204" pitchFamily="34" charset="0"/>
                <a:cs typeface="Arial" panose="020B0604020202020204" pitchFamily="34" charset="0"/>
              </a:rPr>
              <a:t>' column, missing values were handled by applying the same logic used for </a:t>
            </a:r>
            <a:r>
              <a:rPr lang="en-IN" dirty="0">
                <a:solidFill>
                  <a:srgbClr val="CB480F"/>
                </a:solidFill>
                <a:latin typeface="Arial" panose="020B0604020202020204" pitchFamily="34" charset="0"/>
                <a:cs typeface="Arial" panose="020B0604020202020204" pitchFamily="34" charset="0"/>
              </a:rPr>
              <a:t>'Developers</a:t>
            </a:r>
            <a:r>
              <a:rPr lang="en-IN" dirty="0">
                <a:solidFill>
                  <a:schemeClr val="bg1"/>
                </a:solidFill>
                <a:latin typeface="Arial" panose="020B0604020202020204" pitchFamily="34" charset="0"/>
                <a:cs typeface="Arial" panose="020B0604020202020204" pitchFamily="34" charset="0"/>
              </a:rPr>
              <a:t>', with appropriate descriptions based on the game type.</a:t>
            </a:r>
          </a:p>
        </p:txBody>
      </p:sp>
      <p:sp>
        <p:nvSpPr>
          <p:cNvPr id="11" name="TextBox 10">
            <a:extLst>
              <a:ext uri="{FF2B5EF4-FFF2-40B4-BE49-F238E27FC236}">
                <a16:creationId xmlns:a16="http://schemas.microsoft.com/office/drawing/2014/main" id="{3161CF3E-E5D6-6B86-65C6-35753C83D514}"/>
              </a:ext>
            </a:extLst>
          </p:cNvPr>
          <p:cNvSpPr txBox="1"/>
          <p:nvPr/>
        </p:nvSpPr>
        <p:spPr>
          <a:xfrm>
            <a:off x="218486" y="3963115"/>
            <a:ext cx="3509010" cy="954107"/>
          </a:xfrm>
          <a:prstGeom prst="rect">
            <a:avLst/>
          </a:prstGeom>
          <a:noFill/>
        </p:spPr>
        <p:txBody>
          <a:bodyPr wrap="square">
            <a:spAutoFit/>
          </a:bodyPr>
          <a:lstStyle/>
          <a:p>
            <a:r>
              <a:rPr lang="en-US" dirty="0">
                <a:solidFill>
                  <a:schemeClr val="bg1"/>
                </a:solidFill>
              </a:rPr>
              <a:t>This process helped in </a:t>
            </a:r>
            <a:r>
              <a:rPr lang="en-US" dirty="0">
                <a:solidFill>
                  <a:srgbClr val="CB480F"/>
                </a:solidFill>
              </a:rPr>
              <a:t>filling</a:t>
            </a:r>
            <a:r>
              <a:rPr lang="en-US" dirty="0">
                <a:solidFill>
                  <a:schemeClr val="bg1"/>
                </a:solidFill>
              </a:rPr>
              <a:t> </a:t>
            </a:r>
            <a:r>
              <a:rPr lang="en-US" dirty="0">
                <a:solidFill>
                  <a:srgbClr val="CB480F"/>
                </a:solidFill>
              </a:rPr>
              <a:t>missing</a:t>
            </a:r>
            <a:r>
              <a:rPr lang="en-US" dirty="0">
                <a:solidFill>
                  <a:schemeClr val="bg1"/>
                </a:solidFill>
              </a:rPr>
              <a:t> </a:t>
            </a:r>
            <a:r>
              <a:rPr lang="en-US" dirty="0">
                <a:solidFill>
                  <a:srgbClr val="CB480F"/>
                </a:solidFill>
              </a:rPr>
              <a:t>values</a:t>
            </a:r>
            <a:r>
              <a:rPr lang="en-US" dirty="0">
                <a:solidFill>
                  <a:schemeClr val="bg1"/>
                </a:solidFill>
              </a:rPr>
              <a:t> </a:t>
            </a:r>
            <a:r>
              <a:rPr lang="en-US" dirty="0">
                <a:solidFill>
                  <a:srgbClr val="CB480F"/>
                </a:solidFill>
              </a:rPr>
              <a:t>systematically</a:t>
            </a:r>
            <a:r>
              <a:rPr lang="en-US" dirty="0">
                <a:solidFill>
                  <a:schemeClr val="bg1"/>
                </a:solidFill>
              </a:rPr>
              <a:t>, retaining data consistency for both developers and publishers.</a:t>
            </a:r>
            <a:endParaRPr lang="en-IN" dirty="0">
              <a:solidFill>
                <a:schemeClr val="bg1"/>
              </a:solidFill>
            </a:endParaRPr>
          </a:p>
        </p:txBody>
      </p:sp>
      <p:pic>
        <p:nvPicPr>
          <p:cNvPr id="3" name="Picture 2">
            <a:extLst>
              <a:ext uri="{FF2B5EF4-FFF2-40B4-BE49-F238E27FC236}">
                <a16:creationId xmlns:a16="http://schemas.microsoft.com/office/drawing/2014/main" id="{55B8BF89-0731-7005-6F76-875D89A7A0E8}"/>
              </a:ext>
            </a:extLst>
          </p:cNvPr>
          <p:cNvPicPr>
            <a:picLocks noChangeAspect="1"/>
          </p:cNvPicPr>
          <p:nvPr/>
        </p:nvPicPr>
        <p:blipFill>
          <a:blip r:embed="rId4"/>
          <a:stretch>
            <a:fillRect/>
          </a:stretch>
        </p:blipFill>
        <p:spPr>
          <a:xfrm>
            <a:off x="3961065" y="0"/>
            <a:ext cx="5182935" cy="5143500"/>
          </a:xfrm>
          <a:prstGeom prst="rect">
            <a:avLst/>
          </a:prstGeom>
        </p:spPr>
      </p:pic>
      <p:pic>
        <p:nvPicPr>
          <p:cNvPr id="2" name="Picture 1">
            <a:extLst>
              <a:ext uri="{FF2B5EF4-FFF2-40B4-BE49-F238E27FC236}">
                <a16:creationId xmlns:a16="http://schemas.microsoft.com/office/drawing/2014/main" id="{92D636E0-63B0-8858-CD22-7B9E4C641037}"/>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16534FC5-756A-41F0-DE03-A87A9543342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7171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Bottom Gradient">
            <a:extLst>
              <a:ext uri="{FF2B5EF4-FFF2-40B4-BE49-F238E27FC236}">
                <a16:creationId xmlns:a16="http://schemas.microsoft.com/office/drawing/2014/main" id="{01A57637-829E-7C65-44F5-A4B7CF4C015D}"/>
              </a:ext>
            </a:extLst>
          </p:cNvPr>
          <p:cNvSpPr/>
          <p:nvPr/>
        </p:nvSpPr>
        <p:spPr>
          <a:xfrm rot="5400000">
            <a:off x="1985167" y="-2000248"/>
            <a:ext cx="5143501" cy="9144000"/>
          </a:xfrm>
          <a:prstGeom prst="rect">
            <a:avLst/>
          </a:prstGeom>
          <a:gradFill flip="none" rotWithShape="1">
            <a:gsLst>
              <a:gs pos="20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AFC714BB-0DBC-B7AE-9213-B2C8D5F14AEE}"/>
              </a:ext>
            </a:extLst>
          </p:cNvPr>
          <p:cNvSpPr txBox="1"/>
          <p:nvPr/>
        </p:nvSpPr>
        <p:spPr>
          <a:xfrm>
            <a:off x="217170" y="140643"/>
            <a:ext cx="869823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Handling Missing Data in 'Categories' Column</a:t>
            </a:r>
          </a:p>
        </p:txBody>
      </p:sp>
      <p:sp>
        <p:nvSpPr>
          <p:cNvPr id="7" name="Rectangle 4">
            <a:extLst>
              <a:ext uri="{FF2B5EF4-FFF2-40B4-BE49-F238E27FC236}">
                <a16:creationId xmlns:a16="http://schemas.microsoft.com/office/drawing/2014/main" id="{9714AF5B-7BB5-7409-A5E3-BB279119FD06}"/>
              </a:ext>
            </a:extLst>
          </p:cNvPr>
          <p:cNvSpPr>
            <a:spLocks noChangeArrowheads="1"/>
          </p:cNvSpPr>
          <p:nvPr/>
        </p:nvSpPr>
        <p:spPr bwMode="auto">
          <a:xfrm>
            <a:off x="125730" y="652692"/>
            <a:ext cx="449999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
                <a:srgbClr val="F7743C"/>
              </a:buClr>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cs typeface="Arial" panose="020B0604020202020204" pitchFamily="34" charset="0"/>
              </a:rPr>
              <a:t> Explored the </a:t>
            </a:r>
            <a:r>
              <a:rPr kumimoji="0" lang="en-US" altLang="en-US" b="1" i="0" u="none" strike="noStrike" cap="none" normalizeH="0" baseline="0" dirty="0">
                <a:ln>
                  <a:noFill/>
                </a:ln>
                <a:solidFill>
                  <a:srgbClr val="F7743C"/>
                </a:solidFill>
                <a:effectLst/>
                <a:latin typeface="Arial" panose="020B0604020202020204" pitchFamily="34" charset="0"/>
                <a:cs typeface="Arial" panose="020B0604020202020204" pitchFamily="34" charset="0"/>
              </a:rPr>
              <a:t>Categories</a:t>
            </a:r>
            <a:r>
              <a:rPr kumimoji="0" lang="en-US" altLang="en-US" i="0" u="none" strike="noStrike" cap="none" normalizeH="0" baseline="0" dirty="0">
                <a:ln>
                  <a:noFill/>
                </a:ln>
                <a:solidFill>
                  <a:schemeClr val="bg1"/>
                </a:solidFill>
                <a:effectLst/>
                <a:latin typeface="Arial" panose="020B0604020202020204" pitchFamily="34" charset="0"/>
                <a:cs typeface="Arial" panose="020B0604020202020204" pitchFamily="34" charset="0"/>
              </a:rPr>
              <a:t> column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and identified recurring keywords such as </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Playtest, Alpha, Beta, SDK,</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and others.</a:t>
            </a:r>
          </a:p>
          <a:p>
            <a:pPr marL="0" marR="0" lvl="0" indent="0"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Based on the type of game,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missing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values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were replaced with appropriate descriptions like:</a:t>
            </a:r>
          </a:p>
          <a:p>
            <a:pPr marL="0" marR="0" lvl="0" indent="0" defTabSz="914400" rtl="0" eaLnBrk="0" fontAlgn="base" latinLnBrk="0" hangingPunct="0">
              <a:lnSpc>
                <a:spcPct val="100000"/>
              </a:lnSpc>
              <a:spcBef>
                <a:spcPct val="0"/>
              </a:spcBef>
              <a:spcAft>
                <a:spcPct val="0"/>
              </a:spcAft>
              <a:buClr>
                <a:srgbClr val="F7743C"/>
              </a:buClr>
              <a:buSzTx/>
              <a:buFontTx/>
              <a:buChar char="•"/>
              <a:tabLst/>
            </a:pP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Beta</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game not playable'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'Alpha</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game not playable'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'Playtest</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game not playable'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and similar labels for other game types.</a:t>
            </a:r>
          </a:p>
          <a:p>
            <a:pPr marL="0" marR="0" lvl="0" indent="0"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After applying this approach, very few games were left with missing categories.</a:t>
            </a:r>
          </a:p>
          <a:p>
            <a:pPr marL="0" marR="0" lvl="0" indent="0"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Any remaining games without category information were assigned the label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'no</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Category</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1" u="none" strike="noStrike" cap="none" normalizeH="0" baseline="0" dirty="0">
                <a:ln>
                  <a:noFill/>
                </a:ln>
                <a:solidFill>
                  <a:srgbClr val="CB480F"/>
                </a:solidFill>
                <a:effectLst/>
                <a:latin typeface="Arial" panose="020B0604020202020204" pitchFamily="34" charset="0"/>
                <a:cs typeface="Arial" panose="020B0604020202020204" pitchFamily="34" charset="0"/>
              </a:rPr>
              <a:t>added</a:t>
            </a:r>
            <a:r>
              <a:rPr kumimoji="0" lang="en-US" altLang="en-US" b="0" i="1" u="none" strike="noStrike" cap="none" normalizeH="0" baseline="0" dirty="0">
                <a:ln>
                  <a:noFill/>
                </a:ln>
                <a:solidFill>
                  <a:schemeClr val="bg1"/>
                </a:solidFill>
                <a:effectLst/>
                <a:latin typeface="Arial" panose="020B0604020202020204" pitchFamily="34" charset="0"/>
                <a:cs typeface="Arial" panose="020B0604020202020204" pitchFamily="34" charset="0"/>
              </a:rPr>
              <a: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p>
          <a:p>
            <a:pPr marL="0" marR="0" lvl="0" indent="0" defTabSz="914400" rtl="0" eaLnBrk="0" fontAlgn="base" latinLnBrk="0" hangingPunct="0">
              <a:lnSpc>
                <a:spcPct val="100000"/>
              </a:lnSpc>
              <a:spcBef>
                <a:spcPct val="0"/>
              </a:spcBef>
              <a:spcAft>
                <a:spcPct val="0"/>
              </a:spcAft>
              <a:buClr>
                <a:srgbClr val="F7743C"/>
              </a:buClr>
              <a:buSzTx/>
              <a:tabLst/>
            </a:pPr>
            <a:r>
              <a:rPr lang="en-US" dirty="0">
                <a:solidFill>
                  <a:schemeClr val="bg1"/>
                </a:solidFill>
              </a:rPr>
              <a:t>A similar approach is applied to the </a:t>
            </a:r>
            <a:r>
              <a:rPr lang="en-US" b="1" dirty="0">
                <a:solidFill>
                  <a:srgbClr val="F7743C"/>
                </a:solidFill>
              </a:rPr>
              <a:t>'Genres’</a:t>
            </a:r>
            <a:r>
              <a:rPr lang="en-US" b="1" dirty="0">
                <a:solidFill>
                  <a:schemeClr val="bg1"/>
                </a:solidFill>
              </a:rPr>
              <a:t>,</a:t>
            </a:r>
            <a:r>
              <a:rPr lang="en-US" dirty="0">
                <a:solidFill>
                  <a:schemeClr val="bg1"/>
                </a:solidFill>
              </a:rPr>
              <a:t>  </a:t>
            </a:r>
            <a:r>
              <a:rPr lang="en-US" b="1" dirty="0">
                <a:solidFill>
                  <a:srgbClr val="F7743C"/>
                </a:solidFill>
              </a:rPr>
              <a:t>‘Movies’ </a:t>
            </a:r>
            <a:r>
              <a:rPr lang="en-US" dirty="0">
                <a:solidFill>
                  <a:schemeClr val="bg1"/>
                </a:solidFill>
              </a:rPr>
              <a:t>and</a:t>
            </a:r>
            <a:r>
              <a:rPr lang="en-US" b="1" dirty="0">
                <a:solidFill>
                  <a:srgbClr val="F7743C"/>
                </a:solidFill>
              </a:rPr>
              <a:t> ‘Support email’ </a:t>
            </a:r>
            <a:r>
              <a:rPr lang="en-US" dirty="0">
                <a:solidFill>
                  <a:schemeClr val="bg1"/>
                </a:solidFill>
              </a:rPr>
              <a:t>column</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p>
        </p:txBody>
      </p:sp>
      <p:pic>
        <p:nvPicPr>
          <p:cNvPr id="13" name="Picture 12">
            <a:extLst>
              <a:ext uri="{FF2B5EF4-FFF2-40B4-BE49-F238E27FC236}">
                <a16:creationId xmlns:a16="http://schemas.microsoft.com/office/drawing/2014/main" id="{7F1642B4-6231-B2AB-B2E3-D52A88D7583E}"/>
              </a:ext>
            </a:extLst>
          </p:cNvPr>
          <p:cNvPicPr>
            <a:picLocks noChangeAspect="1"/>
          </p:cNvPicPr>
          <p:nvPr/>
        </p:nvPicPr>
        <p:blipFill>
          <a:blip r:embed="rId4"/>
          <a:stretch>
            <a:fillRect/>
          </a:stretch>
        </p:blipFill>
        <p:spPr>
          <a:xfrm>
            <a:off x="4409233" y="617221"/>
            <a:ext cx="4609037" cy="4526279"/>
          </a:xfrm>
          <a:prstGeom prst="rect">
            <a:avLst/>
          </a:prstGeom>
        </p:spPr>
      </p:pic>
      <p:pic>
        <p:nvPicPr>
          <p:cNvPr id="17" name="Picture 16">
            <a:extLst>
              <a:ext uri="{FF2B5EF4-FFF2-40B4-BE49-F238E27FC236}">
                <a16:creationId xmlns:a16="http://schemas.microsoft.com/office/drawing/2014/main" id="{B963E144-7AA3-0FD8-9912-F22811546EC9}"/>
              </a:ext>
            </a:extLst>
          </p:cNvPr>
          <p:cNvPicPr>
            <a:picLocks noChangeAspect="1"/>
          </p:cNvPicPr>
          <p:nvPr/>
        </p:nvPicPr>
        <p:blipFill>
          <a:blip r:embed="rId5"/>
          <a:stretch>
            <a:fillRect/>
          </a:stretch>
        </p:blipFill>
        <p:spPr>
          <a:xfrm>
            <a:off x="-8915" y="3674167"/>
            <a:ext cx="4499991" cy="1539880"/>
          </a:xfrm>
          <a:prstGeom prst="rect">
            <a:avLst/>
          </a:prstGeom>
        </p:spPr>
      </p:pic>
      <p:pic>
        <p:nvPicPr>
          <p:cNvPr id="2" name="Picture 1">
            <a:extLst>
              <a:ext uri="{FF2B5EF4-FFF2-40B4-BE49-F238E27FC236}">
                <a16:creationId xmlns:a16="http://schemas.microsoft.com/office/drawing/2014/main" id="{17BBCD40-076F-8766-56B9-BE14B6AE5ACA}"/>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3A9426A5-97E8-AA55-C3CD-E58F59BDBC70}"/>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1932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Bottom Gradient">
            <a:extLst>
              <a:ext uri="{FF2B5EF4-FFF2-40B4-BE49-F238E27FC236}">
                <a16:creationId xmlns:a16="http://schemas.microsoft.com/office/drawing/2014/main" id="{F7F2C99C-47A9-6F0F-3D60-E362D50BDA52}"/>
              </a:ext>
            </a:extLst>
          </p:cNvPr>
          <p:cNvSpPr/>
          <p:nvPr/>
        </p:nvSpPr>
        <p:spPr>
          <a:xfrm rot="5400000">
            <a:off x="1985167" y="-2000248"/>
            <a:ext cx="5143501" cy="9144000"/>
          </a:xfrm>
          <a:prstGeom prst="rect">
            <a:avLst/>
          </a:prstGeom>
          <a:gradFill flip="none" rotWithShape="1">
            <a:gsLst>
              <a:gs pos="2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178A685A-937C-3F64-E4FC-D0EC51751E32}"/>
              </a:ext>
            </a:extLst>
          </p:cNvPr>
          <p:cNvSpPr txBox="1"/>
          <p:nvPr/>
        </p:nvSpPr>
        <p:spPr>
          <a:xfrm>
            <a:off x="114300" y="143292"/>
            <a:ext cx="801243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Cleaning Tags and Screenshots Columns</a:t>
            </a:r>
            <a:endParaRPr lang="en-IN" sz="3200" dirty="0">
              <a:solidFill>
                <a:schemeClr val="bg1"/>
              </a:solidFill>
              <a:latin typeface="Saira SemiCondensed ExtraBold" panose="020B0604020202020204" charset="0"/>
            </a:endParaRPr>
          </a:p>
        </p:txBody>
      </p:sp>
      <p:sp>
        <p:nvSpPr>
          <p:cNvPr id="4" name="Rectangle 1">
            <a:extLst>
              <a:ext uri="{FF2B5EF4-FFF2-40B4-BE49-F238E27FC236}">
                <a16:creationId xmlns:a16="http://schemas.microsoft.com/office/drawing/2014/main" id="{74FB29A3-D6FB-EEE4-6576-DC94A6D7B00B}"/>
              </a:ext>
            </a:extLst>
          </p:cNvPr>
          <p:cNvSpPr>
            <a:spLocks noChangeArrowheads="1"/>
          </p:cNvSpPr>
          <p:nvPr/>
        </p:nvSpPr>
        <p:spPr bwMode="auto">
          <a:xfrm>
            <a:off x="114301" y="709865"/>
            <a:ext cx="490442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Upon analysis, I noticed that: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F7743C"/>
              </a:buClr>
              <a:buSzTx/>
              <a:buFont typeface="Courier New" panose="02070309020205020404" pitchFamily="49" charset="0"/>
              <a:buChar char="o"/>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The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Tags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for each game often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mirrored</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the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Genres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To enhance data consistency, I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replaced</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any missing Tags with the corresponding Genres. This ensures that even if tags are not explicitly provided, the dataset retains relevant classification for each game.</a:t>
            </a:r>
          </a:p>
          <a:p>
            <a:pPr marL="285750" marR="0" lvl="0" indent="-285750" algn="l" defTabSz="914400" rtl="0" eaLnBrk="0" fontAlgn="base" latinLnBrk="0" hangingPunct="0">
              <a:lnSpc>
                <a:spcPct val="100000"/>
              </a:lnSpc>
              <a:spcBef>
                <a:spcPct val="0"/>
              </a:spcBef>
              <a:spcAft>
                <a:spcPct val="0"/>
              </a:spcAft>
              <a:buClr>
                <a:srgbClr val="F7743C"/>
              </a:buClr>
              <a:buSzTx/>
              <a:buFont typeface="Courier New" panose="02070309020205020404" pitchFamily="49" charset="0"/>
              <a:buChar char="o"/>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
                <a:srgbClr val="F7743C"/>
              </a:buClr>
              <a:buSzTx/>
              <a:buFont typeface="Courier New" panose="02070309020205020404" pitchFamily="49" charset="0"/>
              <a:buChar char="o"/>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For the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Screenshots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column, I found that Playtest games frequently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lacked</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screenshots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To address this,</a:t>
            </a:r>
          </a:p>
          <a:p>
            <a:pPr marR="0" lvl="0" algn="l" defTabSz="914400" rtl="0" eaLnBrk="0" fontAlgn="base" latinLnBrk="0" hangingPunct="0">
              <a:lnSpc>
                <a:spcPct val="100000"/>
              </a:lnSpc>
              <a:spcBef>
                <a:spcPct val="0"/>
              </a:spcBef>
              <a:spcAft>
                <a:spcPct val="0"/>
              </a:spcAft>
              <a:buClr>
                <a:srgbClr val="F7743C"/>
              </a:buClr>
              <a:buSzTx/>
              <a:tabLst/>
            </a:pPr>
            <a:r>
              <a:rPr lang="en-US" altLang="en-US" dirty="0">
                <a:solidFill>
                  <a:schemeClr val="bg1"/>
                </a:solidFill>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I implemented a specific replacement strategy:</a:t>
            </a:r>
          </a:p>
          <a:p>
            <a:pPr marL="742950" marR="0" lvl="1" indent="-285750" algn="l" defTabSz="914400" rtl="0" eaLnBrk="0" fontAlgn="base" latinLnBrk="0" hangingPunct="0">
              <a:lnSpc>
                <a:spcPct val="100000"/>
              </a:lnSpc>
              <a:spcBef>
                <a:spcPct val="0"/>
              </a:spcBef>
              <a:spcAft>
                <a:spcPct val="0"/>
              </a:spcAft>
              <a:buClr>
                <a:srgbClr val="F7743C"/>
              </a:buClr>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For Playtest games, missing screenshots were labeled as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Playtest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game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no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screenshot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available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p>
          <a:p>
            <a:pPr marL="742950" marR="0" lvl="1" indent="-285750" algn="l" defTabSz="914400" rtl="0" eaLnBrk="0" fontAlgn="base" latinLnBrk="0" hangingPunct="0">
              <a:lnSpc>
                <a:spcPct val="100000"/>
              </a:lnSpc>
              <a:spcBef>
                <a:spcPct val="0"/>
              </a:spcBef>
              <a:spcAft>
                <a:spcPct val="0"/>
              </a:spcAft>
              <a:buClr>
                <a:srgbClr val="F7743C"/>
              </a:buClr>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For all other games without screenshots, I used the label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no</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screenshot</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available</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415445A3-91B6-742D-0DBE-E5281ED646B6}"/>
              </a:ext>
            </a:extLst>
          </p:cNvPr>
          <p:cNvPicPr>
            <a:picLocks noChangeAspect="1"/>
          </p:cNvPicPr>
          <p:nvPr/>
        </p:nvPicPr>
        <p:blipFill>
          <a:blip r:embed="rId3"/>
          <a:stretch>
            <a:fillRect/>
          </a:stretch>
        </p:blipFill>
        <p:spPr>
          <a:xfrm>
            <a:off x="4572000" y="354330"/>
            <a:ext cx="4904424" cy="2549242"/>
          </a:xfrm>
          <a:prstGeom prst="rect">
            <a:avLst/>
          </a:prstGeom>
        </p:spPr>
      </p:pic>
      <p:pic>
        <p:nvPicPr>
          <p:cNvPr id="8" name="Picture 7">
            <a:extLst>
              <a:ext uri="{FF2B5EF4-FFF2-40B4-BE49-F238E27FC236}">
                <a16:creationId xmlns:a16="http://schemas.microsoft.com/office/drawing/2014/main" id="{833F95E2-9EC3-ED04-7D3C-03B5133A3691}"/>
              </a:ext>
            </a:extLst>
          </p:cNvPr>
          <p:cNvPicPr>
            <a:picLocks noChangeAspect="1"/>
          </p:cNvPicPr>
          <p:nvPr/>
        </p:nvPicPr>
        <p:blipFill>
          <a:blip r:embed="rId4"/>
          <a:stretch>
            <a:fillRect/>
          </a:stretch>
        </p:blipFill>
        <p:spPr>
          <a:xfrm>
            <a:off x="4572000" y="2108716"/>
            <a:ext cx="4904424" cy="3261012"/>
          </a:xfrm>
          <a:prstGeom prst="rect">
            <a:avLst/>
          </a:prstGeom>
        </p:spPr>
      </p:pic>
      <p:sp>
        <p:nvSpPr>
          <p:cNvPr id="10" name="TextBox 9">
            <a:extLst>
              <a:ext uri="{FF2B5EF4-FFF2-40B4-BE49-F238E27FC236}">
                <a16:creationId xmlns:a16="http://schemas.microsoft.com/office/drawing/2014/main" id="{1E834638-95CF-BE37-F484-6DD9A4CA3F07}"/>
              </a:ext>
            </a:extLst>
          </p:cNvPr>
          <p:cNvSpPr txBox="1"/>
          <p:nvPr/>
        </p:nvSpPr>
        <p:spPr>
          <a:xfrm>
            <a:off x="114300" y="4249295"/>
            <a:ext cx="4732020" cy="738664"/>
          </a:xfrm>
          <a:prstGeom prst="rect">
            <a:avLst/>
          </a:prstGeom>
          <a:noFill/>
        </p:spPr>
        <p:txBody>
          <a:bodyPr wrap="square">
            <a:spAutoFit/>
          </a:bodyPr>
          <a:lstStyle/>
          <a:p>
            <a:r>
              <a:rPr lang="en-US" dirty="0">
                <a:solidFill>
                  <a:schemeClr val="bg1"/>
                </a:solidFill>
              </a:rPr>
              <a:t>This approach not only </a:t>
            </a:r>
            <a:r>
              <a:rPr lang="en-US" dirty="0">
                <a:solidFill>
                  <a:srgbClr val="CB480F"/>
                </a:solidFill>
              </a:rPr>
              <a:t>fills</a:t>
            </a:r>
            <a:r>
              <a:rPr lang="en-US" dirty="0">
                <a:solidFill>
                  <a:schemeClr val="bg1"/>
                </a:solidFill>
              </a:rPr>
              <a:t> </a:t>
            </a:r>
            <a:r>
              <a:rPr lang="en-US" dirty="0">
                <a:solidFill>
                  <a:srgbClr val="CB480F"/>
                </a:solidFill>
              </a:rPr>
              <a:t>in</a:t>
            </a:r>
            <a:r>
              <a:rPr lang="en-US" dirty="0">
                <a:solidFill>
                  <a:schemeClr val="bg1"/>
                </a:solidFill>
              </a:rPr>
              <a:t> </a:t>
            </a:r>
            <a:r>
              <a:rPr lang="en-US" dirty="0">
                <a:solidFill>
                  <a:srgbClr val="CB480F"/>
                </a:solidFill>
              </a:rPr>
              <a:t>gaps</a:t>
            </a:r>
            <a:r>
              <a:rPr lang="en-US" dirty="0">
                <a:solidFill>
                  <a:schemeClr val="bg1"/>
                </a:solidFill>
              </a:rPr>
              <a:t> but also maintains clarity in the dataset, allowing for more accurate and meaningful analyses in subsequent steps.</a:t>
            </a:r>
            <a:endParaRPr lang="en-IN" dirty="0">
              <a:solidFill>
                <a:schemeClr val="bg1"/>
              </a:solidFill>
            </a:endParaRPr>
          </a:p>
        </p:txBody>
      </p:sp>
      <p:pic>
        <p:nvPicPr>
          <p:cNvPr id="2" name="Picture 1">
            <a:extLst>
              <a:ext uri="{FF2B5EF4-FFF2-40B4-BE49-F238E27FC236}">
                <a16:creationId xmlns:a16="http://schemas.microsoft.com/office/drawing/2014/main" id="{776433DD-F2F2-577E-3141-255E460AFF07}"/>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27F07C07-4384-4DBB-6A7A-C7AD632023C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31999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63500">
              <a:srgbClr val="C00000"/>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4879055" y="3723545"/>
            <a:ext cx="2888364" cy="646331"/>
          </a:xfrm>
          <a:prstGeom prst="rect">
            <a:avLst/>
          </a:prstGeom>
          <a:noFill/>
        </p:spPr>
        <p:txBody>
          <a:bodyPr wrap="square">
            <a:spAutoFit/>
          </a:bodyPr>
          <a:lstStyle/>
          <a:p>
            <a:r>
              <a:rPr lang="en-US" sz="1200" dirty="0">
                <a:solidFill>
                  <a:schemeClr val="bg1"/>
                </a:solidFill>
                <a:latin typeface="+mj-lt"/>
              </a:rPr>
              <a:t>Exactly! I’ll remove redundant columns that don’t contribute much, streamlining the dataset for better insights.</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717411" y="1775150"/>
            <a:ext cx="4584828" cy="1234434"/>
            <a:chOff x="4411970" y="4340222"/>
            <a:chExt cx="779468" cy="242682"/>
          </a:xfrm>
          <a:solidFill>
            <a:srgbClr val="3E5EBF">
              <a:alpha val="85000"/>
            </a:srgbClr>
          </a:solidFill>
          <a:effectLst>
            <a:glow rad="63500">
              <a:srgbClr val="0000FF"/>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4201493" y="2204297"/>
            <a:ext cx="2928161" cy="461665"/>
          </a:xfrm>
          <a:prstGeom prst="rect">
            <a:avLst/>
          </a:prstGeom>
          <a:noFill/>
        </p:spPr>
        <p:txBody>
          <a:bodyPr wrap="square">
            <a:spAutoFit/>
          </a:bodyPr>
          <a:lstStyle/>
          <a:p>
            <a:r>
              <a:rPr lang="en-US" sz="1200" dirty="0">
                <a:solidFill>
                  <a:schemeClr val="bg1"/>
                </a:solidFill>
                <a:latin typeface="+mj-lt"/>
              </a:rPr>
              <a:t>Do we need all these columns? Let’s focus on what’s really important.</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979685" y="1931447"/>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pic>
        <p:nvPicPr>
          <p:cNvPr id="4" name="Picture Placeholder 24" descr="A video game graphics of two people&#10;&#10;Description automatically generated">
            <a:extLst>
              <a:ext uri="{FF2B5EF4-FFF2-40B4-BE49-F238E27FC236}">
                <a16:creationId xmlns:a16="http://schemas.microsoft.com/office/drawing/2014/main" id="{713EE025-55D1-9B66-87E9-88A51D92B59F}"/>
              </a:ext>
            </a:extLst>
          </p:cNvPr>
          <p:cNvPicPr>
            <a:picLocks noChangeAspect="1"/>
          </p:cNvPicPr>
          <p:nvPr/>
        </p:nvPicPr>
        <p:blipFill>
          <a:blip r:embed="rId6">
            <a:extLst>
              <a:ext uri="{28A0092B-C50C-407E-A947-70E740481C1C}">
                <a14:useLocalDpi xmlns:a14="http://schemas.microsoft.com/office/drawing/2010/main" val="0"/>
              </a:ext>
            </a:extLst>
          </a:blip>
          <a:srcRect t="1705" b="1705"/>
          <a:stretch/>
        </p:blipFill>
        <p:spPr>
          <a:xfrm flipH="1">
            <a:off x="-2258075" y="0"/>
            <a:ext cx="5725516" cy="5477705"/>
          </a:xfrm>
          <a:custGeom>
            <a:avLst/>
            <a:gdLst>
              <a:gd name="connsiteX0" fmla="*/ 0 w 8618634"/>
              <a:gd name="connsiteY0" fmla="*/ 0 h 7683500"/>
              <a:gd name="connsiteX1" fmla="*/ 8618634 w 8618634"/>
              <a:gd name="connsiteY1" fmla="*/ 0 h 7683500"/>
              <a:gd name="connsiteX2" fmla="*/ 8618634 w 8618634"/>
              <a:gd name="connsiteY2" fmla="*/ 7683500 h 7683500"/>
              <a:gd name="connsiteX3" fmla="*/ 0 w 8618634"/>
              <a:gd name="connsiteY3" fmla="*/ 7683500 h 7683500"/>
            </a:gdLst>
            <a:ahLst/>
            <a:cxnLst>
              <a:cxn ang="0">
                <a:pos x="connsiteX0" y="connsiteY0"/>
              </a:cxn>
              <a:cxn ang="0">
                <a:pos x="connsiteX1" y="connsiteY1"/>
              </a:cxn>
              <a:cxn ang="0">
                <a:pos x="connsiteX2" y="connsiteY2"/>
              </a:cxn>
              <a:cxn ang="0">
                <a:pos x="connsiteX3" y="connsiteY3"/>
              </a:cxn>
            </a:cxnLst>
            <a:rect l="l" t="t" r="r" b="b"/>
            <a:pathLst>
              <a:path w="8618634" h="7683500">
                <a:moveTo>
                  <a:pt x="0" y="0"/>
                </a:moveTo>
                <a:lnTo>
                  <a:pt x="8618634" y="0"/>
                </a:lnTo>
                <a:lnTo>
                  <a:pt x="8618634" y="7683500"/>
                </a:lnTo>
                <a:lnTo>
                  <a:pt x="0" y="7683500"/>
                </a:lnTo>
                <a:close/>
              </a:path>
            </a:pathLst>
          </a:custGeom>
        </p:spPr>
      </p:pic>
      <p:pic>
        <p:nvPicPr>
          <p:cNvPr id="2" name="Picture 1">
            <a:extLst>
              <a:ext uri="{FF2B5EF4-FFF2-40B4-BE49-F238E27FC236}">
                <a16:creationId xmlns:a16="http://schemas.microsoft.com/office/drawing/2014/main" id="{768A76AF-7708-B2E9-3ECE-032129AFB656}"/>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 name="TextBox 2">
            <a:extLst>
              <a:ext uri="{FF2B5EF4-FFF2-40B4-BE49-F238E27FC236}">
                <a16:creationId xmlns:a16="http://schemas.microsoft.com/office/drawing/2014/main" id="{5FF003F7-1288-B887-4C9A-D6009D2D15C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801639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15" name="Bottom Gradient">
            <a:extLst>
              <a:ext uri="{FF2B5EF4-FFF2-40B4-BE49-F238E27FC236}">
                <a16:creationId xmlns:a16="http://schemas.microsoft.com/office/drawing/2014/main" id="{37987654-5585-3AAF-99C0-729367E2DDEE}"/>
              </a:ext>
            </a:extLst>
          </p:cNvPr>
          <p:cNvSpPr/>
          <p:nvPr/>
        </p:nvSpPr>
        <p:spPr>
          <a:xfrm rot="5400000">
            <a:off x="1985167" y="-2000248"/>
            <a:ext cx="5143501" cy="9144000"/>
          </a:xfrm>
          <a:prstGeom prst="rect">
            <a:avLst/>
          </a:prstGeom>
          <a:gradFill flip="none" rotWithShape="1">
            <a:gsLst>
              <a:gs pos="15000">
                <a:schemeClr val="tx1">
                  <a:alpha val="93000"/>
                </a:schemeClr>
              </a:gs>
              <a:gs pos="84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629E4D63-696E-6B23-FB2C-F0EB70B68E5A}"/>
              </a:ext>
            </a:extLst>
          </p:cNvPr>
          <p:cNvSpPr txBox="1"/>
          <p:nvPr/>
        </p:nvSpPr>
        <p:spPr>
          <a:xfrm>
            <a:off x="160020" y="196302"/>
            <a:ext cx="6229350" cy="584775"/>
          </a:xfrm>
          <a:prstGeom prst="rect">
            <a:avLst/>
          </a:prstGeom>
          <a:noFill/>
        </p:spPr>
        <p:txBody>
          <a:bodyPr wrap="square">
            <a:spAutoFit/>
          </a:bodyPr>
          <a:lstStyle/>
          <a:p>
            <a:r>
              <a:rPr lang="en-IN" sz="3200" dirty="0">
                <a:solidFill>
                  <a:schemeClr val="bg1"/>
                </a:solidFill>
                <a:latin typeface="Saira SemiCondensed ExtraBold" panose="020B0604020202020204" charset="0"/>
                <a:cs typeface="Arial" panose="020B0604020202020204" pitchFamily="34" charset="0"/>
              </a:rPr>
              <a:t>Removing Redundant Columns</a:t>
            </a:r>
          </a:p>
        </p:txBody>
      </p:sp>
      <p:sp>
        <p:nvSpPr>
          <p:cNvPr id="4" name="Rectangle 1">
            <a:extLst>
              <a:ext uri="{FF2B5EF4-FFF2-40B4-BE49-F238E27FC236}">
                <a16:creationId xmlns:a16="http://schemas.microsoft.com/office/drawing/2014/main" id="{9ED30383-E2E6-A6D9-B670-93B1DDC554FA}"/>
              </a:ext>
            </a:extLst>
          </p:cNvPr>
          <p:cNvSpPr>
            <a:spLocks noChangeArrowheads="1"/>
          </p:cNvSpPr>
          <p:nvPr/>
        </p:nvSpPr>
        <p:spPr bwMode="auto">
          <a:xfrm>
            <a:off x="210023" y="769928"/>
            <a:ext cx="498919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To enhance the quality of my dataset, I conducted a thorough review and identified specific columns that had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over</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50%</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missing</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cs typeface="Arial" panose="020B0604020202020204" pitchFamily="34" charset="0"/>
              </a:rPr>
              <a:t>values</a:t>
            </a: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which were: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F7743C"/>
                </a:solidFill>
                <a:effectLst/>
                <a:latin typeface="Arial" panose="020B0604020202020204" pitchFamily="34" charset="0"/>
                <a:cs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rgbClr val="F7743C"/>
                </a:solidFill>
                <a:effectLst/>
                <a:latin typeface="Arial" panose="020B0604020202020204" pitchFamily="34" charset="0"/>
                <a:cs typeface="Arial" panose="020B0604020202020204" pitchFamily="34" charset="0"/>
              </a:rPr>
              <a:t> Score rank</a:t>
            </a:r>
          </a:p>
          <a:p>
            <a:pPr marL="0" marR="0" lvl="0" indent="0" algn="l"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rgbClr val="F7743C"/>
                </a:solidFill>
                <a:effectLst/>
                <a:latin typeface="Arial" panose="020B0604020202020204" pitchFamily="34" charset="0"/>
                <a:cs typeface="Arial" panose="020B0604020202020204" pitchFamily="34" charset="0"/>
              </a:rPr>
              <a:t> Metacritic url</a:t>
            </a:r>
          </a:p>
          <a:p>
            <a:pPr marL="0" marR="0" lvl="0" indent="0" algn="l"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rgbClr val="F7743C"/>
                </a:solidFill>
                <a:effectLst/>
                <a:latin typeface="Arial" panose="020B0604020202020204" pitchFamily="34" charset="0"/>
                <a:cs typeface="Arial" panose="020B0604020202020204" pitchFamily="34" charset="0"/>
              </a:rPr>
              <a:t> Website</a:t>
            </a:r>
          </a:p>
          <a:p>
            <a:pPr marL="0" marR="0" lvl="0" indent="0" algn="l" defTabSz="914400" rtl="0" eaLnBrk="0" fontAlgn="base" latinLnBrk="0" hangingPunct="0">
              <a:lnSpc>
                <a:spcPct val="100000"/>
              </a:lnSpc>
              <a:spcBef>
                <a:spcPct val="0"/>
              </a:spcBef>
              <a:spcAft>
                <a:spcPct val="0"/>
              </a:spcAft>
              <a:buClr>
                <a:srgbClr val="F7743C"/>
              </a:buClr>
              <a:buSzTx/>
              <a:buFontTx/>
              <a:buChar char="•"/>
              <a:tabLst/>
            </a:pPr>
            <a:r>
              <a:rPr kumimoji="0" lang="en-US" altLang="en-US" b="0" i="0" u="none" strike="noStrike" cap="none" normalizeH="0" baseline="0" dirty="0">
                <a:ln>
                  <a:noFill/>
                </a:ln>
                <a:solidFill>
                  <a:srgbClr val="F7743C"/>
                </a:solidFill>
                <a:effectLst/>
                <a:latin typeface="Arial" panose="020B0604020202020204" pitchFamily="34" charset="0"/>
                <a:cs typeface="Arial" panose="020B0604020202020204" pitchFamily="34" charset="0"/>
              </a:rPr>
              <a:t> Support url</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B7B2437-38BF-6682-17AC-528F62BD8A36}"/>
              </a:ext>
            </a:extLst>
          </p:cNvPr>
          <p:cNvSpPr txBox="1"/>
          <p:nvPr/>
        </p:nvSpPr>
        <p:spPr>
          <a:xfrm>
            <a:off x="97155" y="3112175"/>
            <a:ext cx="6595110" cy="2031325"/>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Recognizing that these columns </a:t>
            </a:r>
            <a:r>
              <a:rPr lang="en-US" dirty="0">
                <a:solidFill>
                  <a:srgbClr val="CB480F"/>
                </a:solidFill>
                <a:latin typeface="Arial" panose="020B0604020202020204" pitchFamily="34" charset="0"/>
                <a:cs typeface="Arial" panose="020B0604020202020204" pitchFamily="34" charset="0"/>
              </a:rPr>
              <a:t>did</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not</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contribute</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valuable</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insights</a:t>
            </a:r>
            <a:r>
              <a:rPr lang="en-US" dirty="0">
                <a:solidFill>
                  <a:schemeClr val="bg1"/>
                </a:solidFill>
                <a:latin typeface="Arial" panose="020B0604020202020204" pitchFamily="34" charset="0"/>
                <a:cs typeface="Arial" panose="020B0604020202020204" pitchFamily="34" charset="0"/>
              </a:rPr>
              <a:t> for my analysis, I decisively removed them to maintain a clean and focused dataset.</a:t>
            </a: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After this cleanup, I verified the dataset’s </a:t>
            </a:r>
            <a:r>
              <a:rPr lang="en-US" dirty="0">
                <a:solidFill>
                  <a:srgbClr val="CB480F"/>
                </a:solidFill>
                <a:latin typeface="Arial" panose="020B0604020202020204" pitchFamily="34" charset="0"/>
                <a:cs typeface="Arial" panose="020B0604020202020204" pitchFamily="34" charset="0"/>
              </a:rPr>
              <a:t>integrity</a:t>
            </a:r>
            <a:r>
              <a:rPr lang="en-US" dirty="0">
                <a:solidFill>
                  <a:schemeClr val="bg1"/>
                </a:solidFill>
                <a:latin typeface="Arial" panose="020B0604020202020204" pitchFamily="34" charset="0"/>
                <a:cs typeface="Arial" panose="020B0604020202020204" pitchFamily="34" charset="0"/>
              </a:rPr>
              <a:t>, confirming that all remaining columns are free of null values</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The updated summary indicates that there are </a:t>
            </a:r>
            <a:r>
              <a:rPr lang="en-US" b="1" dirty="0">
                <a:solidFill>
                  <a:srgbClr val="F7743C"/>
                </a:solidFill>
                <a:latin typeface="Arial" panose="020B0604020202020204" pitchFamily="34" charset="0"/>
                <a:cs typeface="Arial" panose="020B0604020202020204" pitchFamily="34" charset="0"/>
              </a:rPr>
              <a:t>0 null values</a:t>
            </a:r>
            <a:r>
              <a:rPr lang="en-US" dirty="0">
                <a:solidFill>
                  <a:srgbClr val="F7743C"/>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in all remaining columns, ensuring a robust dataset ready for analysis.</a:t>
            </a:r>
            <a:endParaRPr lang="en-IN" dirty="0">
              <a:solidFill>
                <a:schemeClr val="bg1"/>
              </a:solidFill>
              <a:latin typeface="Arial" panose="020B0604020202020204" pitchFamily="34" charset="0"/>
              <a:cs typeface="Arial" panose="020B0604020202020204" pitchFamily="34" charset="0"/>
            </a:endParaRPr>
          </a:p>
          <a:p>
            <a:endParaRPr lang="en-IN"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DFAAA12-094D-7806-6DFC-6B427BD1859C}"/>
              </a:ext>
            </a:extLst>
          </p:cNvPr>
          <p:cNvPicPr>
            <a:picLocks noChangeAspect="1"/>
          </p:cNvPicPr>
          <p:nvPr/>
        </p:nvPicPr>
        <p:blipFill>
          <a:blip r:embed="rId3"/>
          <a:stretch>
            <a:fillRect/>
          </a:stretch>
        </p:blipFill>
        <p:spPr>
          <a:xfrm>
            <a:off x="2974348" y="1015393"/>
            <a:ext cx="4077653" cy="2446592"/>
          </a:xfrm>
          <a:prstGeom prst="rect">
            <a:avLst/>
          </a:prstGeom>
        </p:spPr>
      </p:pic>
      <p:pic>
        <p:nvPicPr>
          <p:cNvPr id="14" name="Picture 13">
            <a:extLst>
              <a:ext uri="{FF2B5EF4-FFF2-40B4-BE49-F238E27FC236}">
                <a16:creationId xmlns:a16="http://schemas.microsoft.com/office/drawing/2014/main" id="{B4AF29A1-C223-9E17-A602-62B57C1FA41D}"/>
              </a:ext>
            </a:extLst>
          </p:cNvPr>
          <p:cNvPicPr>
            <a:picLocks noChangeAspect="1"/>
          </p:cNvPicPr>
          <p:nvPr/>
        </p:nvPicPr>
        <p:blipFill>
          <a:blip r:embed="rId4"/>
          <a:stretch>
            <a:fillRect/>
          </a:stretch>
        </p:blipFill>
        <p:spPr>
          <a:xfrm>
            <a:off x="6527407" y="-234315"/>
            <a:ext cx="2892277" cy="5612130"/>
          </a:xfrm>
          <a:prstGeom prst="rect">
            <a:avLst/>
          </a:prstGeom>
        </p:spPr>
      </p:pic>
      <p:pic>
        <p:nvPicPr>
          <p:cNvPr id="2" name="Picture 1" descr="A black and white triangle with red arrows&#10;&#10;Description automatically generated">
            <a:extLst>
              <a:ext uri="{FF2B5EF4-FFF2-40B4-BE49-F238E27FC236}">
                <a16:creationId xmlns:a16="http://schemas.microsoft.com/office/drawing/2014/main" id="{2EB683D3-A28D-6C9D-5905-F6F3C6F8D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8038">
            <a:off x="2207415" y="1870684"/>
            <a:ext cx="766933" cy="701066"/>
          </a:xfrm>
          <a:prstGeom prst="rect">
            <a:avLst/>
          </a:prstGeom>
        </p:spPr>
      </p:pic>
      <p:pic>
        <p:nvPicPr>
          <p:cNvPr id="5" name="Picture 4">
            <a:extLst>
              <a:ext uri="{FF2B5EF4-FFF2-40B4-BE49-F238E27FC236}">
                <a16:creationId xmlns:a16="http://schemas.microsoft.com/office/drawing/2014/main" id="{9D512B70-214E-F12A-C6D3-6C8B5B336C9F}"/>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E41FE47C-6FF3-34A2-3357-48307BD71EBF}"/>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39160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89BF0-5F57-CF48-8DEA-8825FB0E64B8}"/>
              </a:ext>
            </a:extLst>
          </p:cNvPr>
          <p:cNvPicPr>
            <a:picLocks noChangeAspect="1"/>
          </p:cNvPicPr>
          <p:nvPr/>
        </p:nvPicPr>
        <p:blipFill>
          <a:blip r:embed="rId4">
            <a:alphaModFix amt="71000"/>
          </a:blip>
          <a:stretch>
            <a:fillRect/>
          </a:stretch>
        </p:blipFill>
        <p:spPr>
          <a:xfrm>
            <a:off x="-4368" y="0"/>
            <a:ext cx="9152734" cy="5143500"/>
          </a:xfrm>
          <a:prstGeom prst="rect">
            <a:avLst/>
          </a:prstGeom>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63500">
              <a:srgbClr val="C00000"/>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5">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4879055" y="3723545"/>
            <a:ext cx="2888364" cy="646331"/>
          </a:xfrm>
          <a:prstGeom prst="rect">
            <a:avLst/>
          </a:prstGeom>
          <a:noFill/>
        </p:spPr>
        <p:txBody>
          <a:bodyPr wrap="square">
            <a:spAutoFit/>
          </a:bodyPr>
          <a:lstStyle/>
          <a:p>
            <a:r>
              <a:rPr lang="en-US" sz="1200" dirty="0">
                <a:solidFill>
                  <a:schemeClr val="bg1"/>
                </a:solidFill>
                <a:latin typeface="+mj-lt"/>
              </a:rPr>
              <a:t>Let’s dive into the visualizations and I’ll show you key trends that will help drive your campaigns.</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717411" y="1775150"/>
            <a:ext cx="4584828" cy="1234434"/>
            <a:chOff x="4411970" y="4340222"/>
            <a:chExt cx="779468" cy="242682"/>
          </a:xfrm>
          <a:solidFill>
            <a:srgbClr val="3E5EBF">
              <a:alpha val="85000"/>
            </a:srgbClr>
          </a:solidFill>
          <a:effectLst>
            <a:glow rad="63500">
              <a:srgbClr val="0000FF"/>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4077874" y="2179904"/>
            <a:ext cx="3075447" cy="646331"/>
          </a:xfrm>
          <a:prstGeom prst="rect">
            <a:avLst/>
          </a:prstGeom>
          <a:noFill/>
        </p:spPr>
        <p:txBody>
          <a:bodyPr wrap="square">
            <a:spAutoFit/>
          </a:bodyPr>
          <a:lstStyle/>
          <a:p>
            <a:r>
              <a:rPr lang="en-US" sz="1200" dirty="0">
                <a:solidFill>
                  <a:schemeClr val="bg1"/>
                </a:solidFill>
                <a:latin typeface="+mj-lt"/>
              </a:rPr>
              <a:t>Great job with the data cleaning! Now, I’m excited to see what insights we can gather to improve our game marketing strategies.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2979685" y="1931447"/>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pic>
        <p:nvPicPr>
          <p:cNvPr id="4" name="Picture Placeholder 24" descr="A video game graphics of two people&#10;&#10;Description automatically generated">
            <a:extLst>
              <a:ext uri="{FF2B5EF4-FFF2-40B4-BE49-F238E27FC236}">
                <a16:creationId xmlns:a16="http://schemas.microsoft.com/office/drawing/2014/main" id="{713EE025-55D1-9B66-87E9-88A51D92B59F}"/>
              </a:ext>
            </a:extLst>
          </p:cNvPr>
          <p:cNvPicPr>
            <a:picLocks noChangeAspect="1"/>
          </p:cNvPicPr>
          <p:nvPr/>
        </p:nvPicPr>
        <p:blipFill>
          <a:blip r:embed="rId7">
            <a:extLst>
              <a:ext uri="{28A0092B-C50C-407E-A947-70E740481C1C}">
                <a14:useLocalDpi xmlns:a14="http://schemas.microsoft.com/office/drawing/2010/main" val="0"/>
              </a:ext>
            </a:extLst>
          </a:blip>
          <a:srcRect t="1705" b="1705"/>
          <a:stretch/>
        </p:blipFill>
        <p:spPr>
          <a:xfrm flipH="1">
            <a:off x="-2258075" y="0"/>
            <a:ext cx="5725516" cy="5477705"/>
          </a:xfrm>
          <a:custGeom>
            <a:avLst/>
            <a:gdLst>
              <a:gd name="connsiteX0" fmla="*/ 0 w 8618634"/>
              <a:gd name="connsiteY0" fmla="*/ 0 h 7683500"/>
              <a:gd name="connsiteX1" fmla="*/ 8618634 w 8618634"/>
              <a:gd name="connsiteY1" fmla="*/ 0 h 7683500"/>
              <a:gd name="connsiteX2" fmla="*/ 8618634 w 8618634"/>
              <a:gd name="connsiteY2" fmla="*/ 7683500 h 7683500"/>
              <a:gd name="connsiteX3" fmla="*/ 0 w 8618634"/>
              <a:gd name="connsiteY3" fmla="*/ 7683500 h 7683500"/>
            </a:gdLst>
            <a:ahLst/>
            <a:cxnLst>
              <a:cxn ang="0">
                <a:pos x="connsiteX0" y="connsiteY0"/>
              </a:cxn>
              <a:cxn ang="0">
                <a:pos x="connsiteX1" y="connsiteY1"/>
              </a:cxn>
              <a:cxn ang="0">
                <a:pos x="connsiteX2" y="connsiteY2"/>
              </a:cxn>
              <a:cxn ang="0">
                <a:pos x="connsiteX3" y="connsiteY3"/>
              </a:cxn>
            </a:cxnLst>
            <a:rect l="l" t="t" r="r" b="b"/>
            <a:pathLst>
              <a:path w="8618634" h="7683500">
                <a:moveTo>
                  <a:pt x="0" y="0"/>
                </a:moveTo>
                <a:lnTo>
                  <a:pt x="8618634" y="0"/>
                </a:lnTo>
                <a:lnTo>
                  <a:pt x="8618634" y="7683500"/>
                </a:lnTo>
                <a:lnTo>
                  <a:pt x="0" y="7683500"/>
                </a:lnTo>
                <a:close/>
              </a:path>
            </a:pathLst>
          </a:custGeom>
        </p:spPr>
      </p:pic>
      <p:pic>
        <p:nvPicPr>
          <p:cNvPr id="2" name="Picture 1">
            <a:extLst>
              <a:ext uri="{FF2B5EF4-FFF2-40B4-BE49-F238E27FC236}">
                <a16:creationId xmlns:a16="http://schemas.microsoft.com/office/drawing/2014/main" id="{82F32484-22DB-A38C-B382-C75C66663E23}"/>
              </a:ext>
            </a:extLst>
          </p:cNvPr>
          <p:cNvPicPr>
            <a:picLocks noChangeAspect="1"/>
          </p:cNvPicPr>
          <p:nvPr/>
        </p:nvPicPr>
        <p:blipFill>
          <a:blip r:embed="rId8"/>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2FA9B253-DDA8-81D8-0FE0-D29EF180BC8A}"/>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231440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CCB9-7F92-FAA0-884E-0553D3A6BBD7}"/>
              </a:ext>
            </a:extLst>
          </p:cNvPr>
          <p:cNvSpPr/>
          <p:nvPr/>
        </p:nvSpPr>
        <p:spPr>
          <a:xfrm>
            <a:off x="367387" y="395013"/>
            <a:ext cx="4396556" cy="4468325"/>
          </a:xfrm>
          <a:prstGeom prst="roundRect">
            <a:avLst>
              <a:gd name="adj" fmla="val 3579"/>
            </a:avLst>
          </a:prstGeom>
          <a:noFill/>
          <a:ln w="73025">
            <a:solidFill>
              <a:schemeClr val="bg1">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 name="Group 3">
            <a:extLst>
              <a:ext uri="{FF2B5EF4-FFF2-40B4-BE49-F238E27FC236}">
                <a16:creationId xmlns:a16="http://schemas.microsoft.com/office/drawing/2014/main" id="{722B7FBA-1F1C-02BA-934E-BB8C6B712D0E}"/>
              </a:ext>
            </a:extLst>
          </p:cNvPr>
          <p:cNvGrpSpPr/>
          <p:nvPr/>
        </p:nvGrpSpPr>
        <p:grpSpPr>
          <a:xfrm>
            <a:off x="4923042" y="512155"/>
            <a:ext cx="508945" cy="508945"/>
            <a:chOff x="3184525" y="1026214"/>
            <a:chExt cx="678593" cy="678593"/>
          </a:xfrm>
        </p:grpSpPr>
        <p:sp>
          <p:nvSpPr>
            <p:cNvPr id="5" name="Oval 4">
              <a:extLst>
                <a:ext uri="{FF2B5EF4-FFF2-40B4-BE49-F238E27FC236}">
                  <a16:creationId xmlns:a16="http://schemas.microsoft.com/office/drawing/2014/main" id="{9E579930-EC81-F6F2-E125-9CBF21B01046}"/>
                </a:ext>
              </a:extLst>
            </p:cNvPr>
            <p:cNvSpPr/>
            <p:nvPr/>
          </p:nvSpPr>
          <p:spPr>
            <a:xfrm>
              <a:off x="3184525" y="1026214"/>
              <a:ext cx="678593" cy="678593"/>
            </a:xfrm>
            <a:prstGeom prst="ellipse">
              <a:avLst/>
            </a:prstGeom>
            <a:solidFill>
              <a:schemeClr val="bg1">
                <a:lumMod val="95000"/>
              </a:schemeClr>
            </a:solidFill>
            <a:ln w="698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sp>
          <p:nvSpPr>
            <p:cNvPr id="6" name="Freeform: Shape 5">
              <a:extLst>
                <a:ext uri="{FF2B5EF4-FFF2-40B4-BE49-F238E27FC236}">
                  <a16:creationId xmlns:a16="http://schemas.microsoft.com/office/drawing/2014/main" id="{040A2948-DE23-CAFE-9BDD-5196C30093E0}"/>
                </a:ext>
              </a:extLst>
            </p:cNvPr>
            <p:cNvSpPr/>
            <p:nvPr/>
          </p:nvSpPr>
          <p:spPr>
            <a:xfrm>
              <a:off x="3377223" y="1228987"/>
              <a:ext cx="279489" cy="279489"/>
            </a:xfrm>
            <a:custGeom>
              <a:avLst/>
              <a:gdLst>
                <a:gd name="connsiteX0" fmla="*/ 0 w 279489"/>
                <a:gd name="connsiteY0" fmla="*/ 0 h 279489"/>
                <a:gd name="connsiteX1" fmla="*/ 279490 w 279489"/>
                <a:gd name="connsiteY1" fmla="*/ 279490 h 279489"/>
              </a:gdLst>
              <a:ahLst/>
              <a:cxnLst>
                <a:cxn ang="0">
                  <a:pos x="connsiteX0" y="connsiteY0"/>
                </a:cxn>
                <a:cxn ang="0">
                  <a:pos x="connsiteX1" y="connsiteY1"/>
                </a:cxn>
              </a:cxnLst>
              <a:rect l="l" t="t" r="r" b="b"/>
              <a:pathLst>
                <a:path w="279489" h="279489">
                  <a:moveTo>
                    <a:pt x="0" y="0"/>
                  </a:moveTo>
                  <a:lnTo>
                    <a:pt x="279490" y="279490"/>
                  </a:lnTo>
                </a:path>
              </a:pathLst>
            </a:custGeom>
            <a:ln w="63500" cap="flat">
              <a:solidFill>
                <a:schemeClr val="bg2">
                  <a:lumMod val="25000"/>
                </a:schemeClr>
              </a:solidFill>
              <a:prstDash val="solid"/>
              <a:miter/>
            </a:ln>
          </p:spPr>
          <p:txBody>
            <a:bodyPr rtlCol="0" anchor="ctr"/>
            <a:lstStyle/>
            <a:p>
              <a:endParaRPr lang="en-IN" sz="1050"/>
            </a:p>
          </p:txBody>
        </p:sp>
        <p:sp>
          <p:nvSpPr>
            <p:cNvPr id="7" name="Freeform: Shape 6">
              <a:extLst>
                <a:ext uri="{FF2B5EF4-FFF2-40B4-BE49-F238E27FC236}">
                  <a16:creationId xmlns:a16="http://schemas.microsoft.com/office/drawing/2014/main" id="{A299A9D1-1C67-14A7-B07F-DAFDBD986383}"/>
                </a:ext>
              </a:extLst>
            </p:cNvPr>
            <p:cNvSpPr/>
            <p:nvPr/>
          </p:nvSpPr>
          <p:spPr>
            <a:xfrm>
              <a:off x="3384604" y="1228987"/>
              <a:ext cx="279489" cy="279489"/>
            </a:xfrm>
            <a:custGeom>
              <a:avLst/>
              <a:gdLst>
                <a:gd name="connsiteX0" fmla="*/ 279490 w 279489"/>
                <a:gd name="connsiteY0" fmla="*/ 0 h 279489"/>
                <a:gd name="connsiteX1" fmla="*/ 0 w 279489"/>
                <a:gd name="connsiteY1" fmla="*/ 279490 h 279489"/>
              </a:gdLst>
              <a:ahLst/>
              <a:cxnLst>
                <a:cxn ang="0">
                  <a:pos x="connsiteX0" y="connsiteY0"/>
                </a:cxn>
                <a:cxn ang="0">
                  <a:pos x="connsiteX1" y="connsiteY1"/>
                </a:cxn>
              </a:cxnLst>
              <a:rect l="l" t="t" r="r" b="b"/>
              <a:pathLst>
                <a:path w="279489" h="279489">
                  <a:moveTo>
                    <a:pt x="279490" y="0"/>
                  </a:moveTo>
                  <a:lnTo>
                    <a:pt x="0" y="279490"/>
                  </a:lnTo>
                </a:path>
              </a:pathLst>
            </a:custGeom>
            <a:ln w="63500" cap="flat">
              <a:solidFill>
                <a:schemeClr val="bg2">
                  <a:lumMod val="25000"/>
                </a:schemeClr>
              </a:solidFill>
              <a:prstDash val="solid"/>
              <a:miter/>
            </a:ln>
          </p:spPr>
          <p:txBody>
            <a:bodyPr rtlCol="0" anchor="ctr"/>
            <a:lstStyle/>
            <a:p>
              <a:endParaRPr lang="en-IN" sz="1050"/>
            </a:p>
          </p:txBody>
        </p:sp>
      </p:grpSp>
      <p:sp>
        <p:nvSpPr>
          <p:cNvPr id="8" name="TextBox 7">
            <a:extLst>
              <a:ext uri="{FF2B5EF4-FFF2-40B4-BE49-F238E27FC236}">
                <a16:creationId xmlns:a16="http://schemas.microsoft.com/office/drawing/2014/main" id="{392C4242-73E1-C09F-74CA-9BC203D9D99A}"/>
              </a:ext>
            </a:extLst>
          </p:cNvPr>
          <p:cNvSpPr txBox="1"/>
          <p:nvPr/>
        </p:nvSpPr>
        <p:spPr>
          <a:xfrm>
            <a:off x="1385186" y="631367"/>
            <a:ext cx="2673445" cy="553998"/>
          </a:xfrm>
          <a:prstGeom prst="rect">
            <a:avLst/>
          </a:prstGeom>
          <a:solidFill>
            <a:schemeClr val="tx1"/>
          </a:solidFill>
        </p:spPr>
        <p:txBody>
          <a:bodyPr wrap="square" rtlCol="0">
            <a:spAutoFit/>
          </a:bodyPr>
          <a:lstStyle/>
          <a:p>
            <a:r>
              <a:rPr lang="en-US" sz="3000" b="1" spc="225" dirty="0">
                <a:solidFill>
                  <a:schemeClr val="bg1"/>
                </a:solidFill>
                <a:latin typeface="Amatic SC" panose="00000500000000000000" pitchFamily="2" charset="-79"/>
                <a:cs typeface="Amatic SC" panose="00000500000000000000" pitchFamily="2" charset="-79"/>
              </a:rPr>
              <a:t>DATA preparation</a:t>
            </a:r>
          </a:p>
        </p:txBody>
      </p:sp>
      <p:cxnSp>
        <p:nvCxnSpPr>
          <p:cNvPr id="9" name="Straight Connector 8">
            <a:extLst>
              <a:ext uri="{FF2B5EF4-FFF2-40B4-BE49-F238E27FC236}">
                <a16:creationId xmlns:a16="http://schemas.microsoft.com/office/drawing/2014/main" id="{98045ED2-F595-530B-43C8-0E1B826D9173}"/>
              </a:ext>
            </a:extLst>
          </p:cNvPr>
          <p:cNvCxnSpPr>
            <a:cxnSpLocks/>
          </p:cNvCxnSpPr>
          <p:nvPr/>
        </p:nvCxnSpPr>
        <p:spPr>
          <a:xfrm flipV="1">
            <a:off x="1540091" y="1145080"/>
            <a:ext cx="2072939" cy="497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F92B47BC-936D-C904-F4EC-D43E6D8C8768}"/>
              </a:ext>
            </a:extLst>
          </p:cNvPr>
          <p:cNvSpPr/>
          <p:nvPr/>
        </p:nvSpPr>
        <p:spPr>
          <a:xfrm>
            <a:off x="492531" y="493075"/>
            <a:ext cx="4139073" cy="4282158"/>
          </a:xfrm>
          <a:prstGeom prst="roundRect">
            <a:avLst>
              <a:gd name="adj" fmla="val 2266"/>
            </a:avLst>
          </a:prstGeom>
          <a:noFill/>
          <a:ln w="47625">
            <a:solidFill>
              <a:schemeClr val="bg1">
                <a:alpha val="7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00"/>
          </a:p>
        </p:txBody>
      </p:sp>
      <p:grpSp>
        <p:nvGrpSpPr>
          <p:cNvPr id="78" name="Graphic 4">
            <a:extLst>
              <a:ext uri="{FF2B5EF4-FFF2-40B4-BE49-F238E27FC236}">
                <a16:creationId xmlns:a16="http://schemas.microsoft.com/office/drawing/2014/main" id="{3CB58104-4CA5-0155-D154-4A4CADA8E795}"/>
              </a:ext>
            </a:extLst>
          </p:cNvPr>
          <p:cNvGrpSpPr/>
          <p:nvPr/>
        </p:nvGrpSpPr>
        <p:grpSpPr>
          <a:xfrm rot="16926630">
            <a:off x="5880878" y="1205781"/>
            <a:ext cx="173174" cy="222387"/>
            <a:chOff x="1412571" y="1356611"/>
            <a:chExt cx="230898" cy="296516"/>
          </a:xfrm>
        </p:grpSpPr>
        <p:sp>
          <p:nvSpPr>
            <p:cNvPr id="79" name="Freeform: Shape 78">
              <a:extLst>
                <a:ext uri="{FF2B5EF4-FFF2-40B4-BE49-F238E27FC236}">
                  <a16:creationId xmlns:a16="http://schemas.microsoft.com/office/drawing/2014/main" id="{EDE4184F-1570-217F-7252-7B10A6208687}"/>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solidFill>
              <a:srgbClr val="C85928"/>
            </a:solidFill>
            <a:ln w="386" cap="flat">
              <a:noFill/>
              <a:prstDash val="solid"/>
              <a:miter/>
            </a:ln>
          </p:spPr>
          <p:txBody>
            <a:bodyPr rtlCol="0" anchor="ctr"/>
            <a:lstStyle/>
            <a:p>
              <a:endParaRPr lang="en-IN" sz="1050"/>
            </a:p>
          </p:txBody>
        </p:sp>
        <p:sp>
          <p:nvSpPr>
            <p:cNvPr id="80" name="Freeform: Shape 79">
              <a:extLst>
                <a:ext uri="{FF2B5EF4-FFF2-40B4-BE49-F238E27FC236}">
                  <a16:creationId xmlns:a16="http://schemas.microsoft.com/office/drawing/2014/main" id="{8600626E-FA79-B18E-1A2F-7CF8FF6EDBD7}"/>
                </a:ext>
              </a:extLst>
            </p:cNvPr>
            <p:cNvSpPr/>
            <p:nvPr/>
          </p:nvSpPr>
          <p:spPr>
            <a:xfrm>
              <a:off x="1417170" y="1444912"/>
              <a:ext cx="60841" cy="36218"/>
            </a:xfrm>
            <a:custGeom>
              <a:avLst/>
              <a:gdLst>
                <a:gd name="connsiteX0" fmla="*/ 60842 w 60841"/>
                <a:gd name="connsiteY0" fmla="*/ 33328 h 36218"/>
                <a:gd name="connsiteX1" fmla="*/ 0 w 60841"/>
                <a:gd name="connsiteY1" fmla="*/ 36219 h 36218"/>
                <a:gd name="connsiteX2" fmla="*/ 5293 w 60841"/>
                <a:gd name="connsiteY2" fmla="*/ 10182 h 36218"/>
                <a:gd name="connsiteX3" fmla="*/ 47069 w 60841"/>
                <a:gd name="connsiteY3" fmla="*/ 3108 h 36218"/>
                <a:gd name="connsiteX4" fmla="*/ 59625 w 60841"/>
                <a:gd name="connsiteY4" fmla="*/ 0 h 36218"/>
                <a:gd name="connsiteX5" fmla="*/ 60842 w 60841"/>
                <a:gd name="connsiteY5" fmla="*/ 33328 h 3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41" h="36218">
                  <a:moveTo>
                    <a:pt x="60842" y="33328"/>
                  </a:moveTo>
                  <a:cubicBezTo>
                    <a:pt x="38158" y="26368"/>
                    <a:pt x="15696" y="30796"/>
                    <a:pt x="0" y="36219"/>
                  </a:cubicBezTo>
                  <a:cubicBezTo>
                    <a:pt x="2619" y="20610"/>
                    <a:pt x="5293" y="10182"/>
                    <a:pt x="5293" y="10182"/>
                  </a:cubicBezTo>
                  <a:lnTo>
                    <a:pt x="47069" y="3108"/>
                  </a:lnTo>
                  <a:lnTo>
                    <a:pt x="59625" y="0"/>
                  </a:lnTo>
                  <a:lnTo>
                    <a:pt x="60842" y="33328"/>
                  </a:lnTo>
                  <a:close/>
                </a:path>
              </a:pathLst>
            </a:custGeom>
            <a:solidFill>
              <a:srgbClr val="F47C20"/>
            </a:solidFill>
            <a:ln w="386" cap="flat">
              <a:noFill/>
              <a:prstDash val="solid"/>
              <a:miter/>
            </a:ln>
          </p:spPr>
          <p:txBody>
            <a:bodyPr rtlCol="0" anchor="ctr"/>
            <a:lstStyle/>
            <a:p>
              <a:endParaRPr lang="en-IN" sz="1050"/>
            </a:p>
          </p:txBody>
        </p:sp>
        <p:sp>
          <p:nvSpPr>
            <p:cNvPr id="81" name="Freeform: Shape 80">
              <a:extLst>
                <a:ext uri="{FF2B5EF4-FFF2-40B4-BE49-F238E27FC236}">
                  <a16:creationId xmlns:a16="http://schemas.microsoft.com/office/drawing/2014/main" id="{CFD2C2B4-139D-6B89-6916-FBC8A709F931}"/>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noFill/>
            <a:ln w="2703" cap="flat">
              <a:solidFill>
                <a:srgbClr val="010101"/>
              </a:solidFill>
              <a:prstDash val="solid"/>
              <a:miter/>
            </a:ln>
          </p:spPr>
          <p:txBody>
            <a:bodyPr rtlCol="0" anchor="ctr"/>
            <a:lstStyle/>
            <a:p>
              <a:endParaRPr lang="en-IN" sz="1050"/>
            </a:p>
          </p:txBody>
        </p:sp>
        <p:sp>
          <p:nvSpPr>
            <p:cNvPr id="82" name="Freeform: Shape 81">
              <a:extLst>
                <a:ext uri="{FF2B5EF4-FFF2-40B4-BE49-F238E27FC236}">
                  <a16:creationId xmlns:a16="http://schemas.microsoft.com/office/drawing/2014/main" id="{8FDC659C-321B-7C36-1ED5-83F6ED7846EF}"/>
                </a:ext>
              </a:extLst>
            </p:cNvPr>
            <p:cNvSpPr/>
            <p:nvPr/>
          </p:nvSpPr>
          <p:spPr>
            <a:xfrm>
              <a:off x="1462193"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solidFill>
              <a:srgbClr val="F47C20"/>
            </a:solidFill>
            <a:ln w="386" cap="flat">
              <a:noFill/>
              <a:prstDash val="solid"/>
              <a:miter/>
            </a:ln>
          </p:spPr>
          <p:txBody>
            <a:bodyPr rtlCol="0" anchor="ctr"/>
            <a:lstStyle/>
            <a:p>
              <a:endParaRPr lang="en-IN" sz="1050"/>
            </a:p>
          </p:txBody>
        </p:sp>
        <p:sp>
          <p:nvSpPr>
            <p:cNvPr id="83" name="Freeform: Shape 82">
              <a:extLst>
                <a:ext uri="{FF2B5EF4-FFF2-40B4-BE49-F238E27FC236}">
                  <a16:creationId xmlns:a16="http://schemas.microsoft.com/office/drawing/2014/main" id="{91432FC5-DF9B-868A-5E6F-766E8D812BD5}"/>
                </a:ext>
              </a:extLst>
            </p:cNvPr>
            <p:cNvSpPr/>
            <p:nvPr/>
          </p:nvSpPr>
          <p:spPr>
            <a:xfrm>
              <a:off x="1461450" y="1397638"/>
              <a:ext cx="168614" cy="255490"/>
            </a:xfrm>
            <a:custGeom>
              <a:avLst/>
              <a:gdLst>
                <a:gd name="connsiteX0" fmla="*/ 168614 w 168614"/>
                <a:gd name="connsiteY0" fmla="*/ 110667 h 255490"/>
                <a:gd name="connsiteX1" fmla="*/ 148479 w 168614"/>
                <a:gd name="connsiteY1" fmla="*/ 252186 h 255490"/>
                <a:gd name="connsiteX2" fmla="*/ 104893 w 168614"/>
                <a:gd name="connsiteY2" fmla="*/ 252751 h 255490"/>
                <a:gd name="connsiteX3" fmla="*/ 101493 w 168614"/>
                <a:gd name="connsiteY3" fmla="*/ 205204 h 255490"/>
                <a:gd name="connsiteX4" fmla="*/ 72071 w 168614"/>
                <a:gd name="connsiteY4" fmla="*/ 204639 h 255490"/>
                <a:gd name="connsiteX5" fmla="*/ 69800 w 168614"/>
                <a:gd name="connsiteY5" fmla="*/ 249354 h 255490"/>
                <a:gd name="connsiteX6" fmla="*/ 12067 w 168614"/>
                <a:gd name="connsiteY6" fmla="*/ 252190 h 255490"/>
                <a:gd name="connsiteX7" fmla="*/ 174 w 168614"/>
                <a:gd name="connsiteY7" fmla="*/ 103309 h 255490"/>
                <a:gd name="connsiteX8" fmla="*/ 20891 w 168614"/>
                <a:gd name="connsiteY8" fmla="*/ 0 h 255490"/>
                <a:gd name="connsiteX9" fmla="*/ 20744 w 168614"/>
                <a:gd name="connsiteY9" fmla="*/ 81155 h 255490"/>
                <a:gd name="connsiteX10" fmla="*/ 42302 w 168614"/>
                <a:gd name="connsiteY10" fmla="*/ 150161 h 255490"/>
                <a:gd name="connsiteX11" fmla="*/ 70807 w 168614"/>
                <a:gd name="connsiteY11" fmla="*/ 159561 h 255490"/>
                <a:gd name="connsiteX12" fmla="*/ 168614 w 168614"/>
                <a:gd name="connsiteY12" fmla="*/ 110667 h 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14" h="255490">
                  <a:moveTo>
                    <a:pt x="168614" y="110667"/>
                  </a:moveTo>
                  <a:cubicBezTo>
                    <a:pt x="165463" y="180261"/>
                    <a:pt x="148479" y="252186"/>
                    <a:pt x="148479" y="252186"/>
                  </a:cubicBezTo>
                  <a:lnTo>
                    <a:pt x="104893" y="252751"/>
                  </a:lnTo>
                  <a:lnTo>
                    <a:pt x="101493" y="205204"/>
                  </a:lnTo>
                  <a:lnTo>
                    <a:pt x="72071" y="204639"/>
                  </a:lnTo>
                  <a:cubicBezTo>
                    <a:pt x="66964" y="209165"/>
                    <a:pt x="69800" y="249354"/>
                    <a:pt x="69800" y="249354"/>
                  </a:cubicBezTo>
                  <a:cubicBezTo>
                    <a:pt x="55652" y="261247"/>
                    <a:pt x="12067" y="252190"/>
                    <a:pt x="12067" y="252190"/>
                  </a:cubicBezTo>
                  <a:cubicBezTo>
                    <a:pt x="12067" y="252190"/>
                    <a:pt x="4140" y="223882"/>
                    <a:pt x="174" y="103309"/>
                  </a:cubicBezTo>
                  <a:cubicBezTo>
                    <a:pt x="-983" y="68113"/>
                    <a:pt x="3370" y="30879"/>
                    <a:pt x="20891" y="0"/>
                  </a:cubicBezTo>
                  <a:cubicBezTo>
                    <a:pt x="19556" y="27000"/>
                    <a:pt x="19003" y="54159"/>
                    <a:pt x="20744" y="81155"/>
                  </a:cubicBezTo>
                  <a:cubicBezTo>
                    <a:pt x="22206" y="103779"/>
                    <a:pt x="20401" y="136435"/>
                    <a:pt x="42302" y="150161"/>
                  </a:cubicBezTo>
                  <a:cubicBezTo>
                    <a:pt x="50834" y="155508"/>
                    <a:pt x="60893" y="157807"/>
                    <a:pt x="70807" y="159561"/>
                  </a:cubicBezTo>
                  <a:cubicBezTo>
                    <a:pt x="115100" y="167393"/>
                    <a:pt x="150785" y="153700"/>
                    <a:pt x="168614" y="110667"/>
                  </a:cubicBezTo>
                  <a:close/>
                </a:path>
              </a:pathLst>
            </a:custGeom>
            <a:solidFill>
              <a:srgbClr val="C85928"/>
            </a:solidFill>
            <a:ln w="386" cap="flat">
              <a:noFill/>
              <a:prstDash val="solid"/>
              <a:miter/>
            </a:ln>
          </p:spPr>
          <p:txBody>
            <a:bodyPr rtlCol="0" anchor="ctr"/>
            <a:lstStyle/>
            <a:p>
              <a:endParaRPr lang="en-IN" sz="1050"/>
            </a:p>
          </p:txBody>
        </p:sp>
        <p:sp>
          <p:nvSpPr>
            <p:cNvPr id="84" name="Freeform: Shape 83">
              <a:extLst>
                <a:ext uri="{FF2B5EF4-FFF2-40B4-BE49-F238E27FC236}">
                  <a16:creationId xmlns:a16="http://schemas.microsoft.com/office/drawing/2014/main" id="{FBDE4D28-FE24-734C-6C5A-6ABC002D7267}"/>
                </a:ext>
              </a:extLst>
            </p:cNvPr>
            <p:cNvSpPr/>
            <p:nvPr/>
          </p:nvSpPr>
          <p:spPr>
            <a:xfrm>
              <a:off x="1461206"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noFill/>
            <a:ln w="2703" cap="flat">
              <a:solidFill>
                <a:srgbClr val="010101"/>
              </a:solidFill>
              <a:prstDash val="solid"/>
              <a:miter/>
            </a:ln>
          </p:spPr>
          <p:txBody>
            <a:bodyPr rtlCol="0" anchor="ctr"/>
            <a:lstStyle/>
            <a:p>
              <a:endParaRPr lang="en-IN" sz="1050"/>
            </a:p>
          </p:txBody>
        </p:sp>
        <p:sp>
          <p:nvSpPr>
            <p:cNvPr id="85" name="Freeform: Shape 84">
              <a:extLst>
                <a:ext uri="{FF2B5EF4-FFF2-40B4-BE49-F238E27FC236}">
                  <a16:creationId xmlns:a16="http://schemas.microsoft.com/office/drawing/2014/main" id="{6800F28E-1A5F-19E8-6428-3335AEEBF70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solidFill>
              <a:srgbClr val="99C7DC"/>
            </a:solidFill>
            <a:ln w="386" cap="flat">
              <a:noFill/>
              <a:prstDash val="solid"/>
              <a:miter/>
            </a:ln>
          </p:spPr>
          <p:txBody>
            <a:bodyPr rtlCol="0" anchor="ctr"/>
            <a:lstStyle/>
            <a:p>
              <a:endParaRPr lang="en-IN" sz="1050"/>
            </a:p>
          </p:txBody>
        </p:sp>
        <p:sp>
          <p:nvSpPr>
            <p:cNvPr id="86" name="Freeform: Shape 85">
              <a:extLst>
                <a:ext uri="{FF2B5EF4-FFF2-40B4-BE49-F238E27FC236}">
                  <a16:creationId xmlns:a16="http://schemas.microsoft.com/office/drawing/2014/main" id="{3BEFD2DF-5410-3DF5-28D8-227B774075C4}"/>
                </a:ext>
              </a:extLst>
            </p:cNvPr>
            <p:cNvSpPr/>
            <p:nvPr/>
          </p:nvSpPr>
          <p:spPr>
            <a:xfrm>
              <a:off x="1512592" y="1412741"/>
              <a:ext cx="130783" cy="78137"/>
            </a:xfrm>
            <a:custGeom>
              <a:avLst/>
              <a:gdLst>
                <a:gd name="connsiteX0" fmla="*/ 130776 w 130783"/>
                <a:gd name="connsiteY0" fmla="*/ 39884 h 78137"/>
                <a:gd name="connsiteX1" fmla="*/ 117801 w 130783"/>
                <a:gd name="connsiteY1" fmla="*/ 72355 h 78137"/>
                <a:gd name="connsiteX2" fmla="*/ 40280 w 130783"/>
                <a:gd name="connsiteY2" fmla="*/ 75712 h 78137"/>
                <a:gd name="connsiteX3" fmla="*/ 514 w 130783"/>
                <a:gd name="connsiteY3" fmla="*/ 35077 h 78137"/>
                <a:gd name="connsiteX4" fmla="*/ 427 w 130783"/>
                <a:gd name="connsiteY4" fmla="*/ 34485 h 78137"/>
                <a:gd name="connsiteX5" fmla="*/ 14456 w 130783"/>
                <a:gd name="connsiteY5" fmla="*/ 0 h 78137"/>
                <a:gd name="connsiteX6" fmla="*/ 22103 w 130783"/>
                <a:gd name="connsiteY6" fmla="*/ 24642 h 78137"/>
                <a:gd name="connsiteX7" fmla="*/ 46706 w 130783"/>
                <a:gd name="connsiteY7" fmla="*/ 50691 h 78137"/>
                <a:gd name="connsiteX8" fmla="*/ 72596 w 130783"/>
                <a:gd name="connsiteY8" fmla="*/ 55908 h 78137"/>
                <a:gd name="connsiteX9" fmla="*/ 105300 w 130783"/>
                <a:gd name="connsiteY9" fmla="*/ 54080 h 78137"/>
                <a:gd name="connsiteX10" fmla="*/ 130776 w 130783"/>
                <a:gd name="connsiteY10" fmla="*/ 39884 h 7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83" h="78137">
                  <a:moveTo>
                    <a:pt x="130776" y="39884"/>
                  </a:moveTo>
                  <a:cubicBezTo>
                    <a:pt x="130918" y="48116"/>
                    <a:pt x="129066" y="70846"/>
                    <a:pt x="117801" y="72355"/>
                  </a:cubicBezTo>
                  <a:cubicBezTo>
                    <a:pt x="92444" y="75756"/>
                    <a:pt x="65724" y="81396"/>
                    <a:pt x="40280" y="75712"/>
                  </a:cubicBezTo>
                  <a:cubicBezTo>
                    <a:pt x="20503" y="71300"/>
                    <a:pt x="3610" y="55462"/>
                    <a:pt x="514" y="35077"/>
                  </a:cubicBezTo>
                  <a:cubicBezTo>
                    <a:pt x="486" y="34876"/>
                    <a:pt x="454" y="34686"/>
                    <a:pt x="427" y="34485"/>
                  </a:cubicBezTo>
                  <a:cubicBezTo>
                    <a:pt x="-1655" y="19413"/>
                    <a:pt x="4013" y="7145"/>
                    <a:pt x="14456" y="0"/>
                  </a:cubicBezTo>
                  <a:cubicBezTo>
                    <a:pt x="10143" y="2950"/>
                    <a:pt x="20551" y="21471"/>
                    <a:pt x="22103" y="24642"/>
                  </a:cubicBezTo>
                  <a:cubicBezTo>
                    <a:pt x="27668" y="36014"/>
                    <a:pt x="34466" y="45698"/>
                    <a:pt x="46706" y="50691"/>
                  </a:cubicBezTo>
                  <a:cubicBezTo>
                    <a:pt x="54890" y="54028"/>
                    <a:pt x="63788" y="55189"/>
                    <a:pt x="72596" y="55908"/>
                  </a:cubicBezTo>
                  <a:cubicBezTo>
                    <a:pt x="83446" y="56793"/>
                    <a:pt x="94711" y="56967"/>
                    <a:pt x="105300" y="54080"/>
                  </a:cubicBezTo>
                  <a:cubicBezTo>
                    <a:pt x="109179" y="53017"/>
                    <a:pt x="130867" y="44960"/>
                    <a:pt x="130776" y="39884"/>
                  </a:cubicBezTo>
                  <a:close/>
                </a:path>
              </a:pathLst>
            </a:custGeom>
            <a:solidFill>
              <a:srgbClr val="4B656F"/>
            </a:solidFill>
            <a:ln w="386" cap="flat">
              <a:noFill/>
              <a:prstDash val="solid"/>
              <a:miter/>
            </a:ln>
          </p:spPr>
          <p:txBody>
            <a:bodyPr rtlCol="0" anchor="ctr"/>
            <a:lstStyle/>
            <a:p>
              <a:endParaRPr lang="en-IN" sz="1050"/>
            </a:p>
          </p:txBody>
        </p:sp>
        <p:sp>
          <p:nvSpPr>
            <p:cNvPr id="87" name="Freeform: Shape 86">
              <a:extLst>
                <a:ext uri="{FF2B5EF4-FFF2-40B4-BE49-F238E27FC236}">
                  <a16:creationId xmlns:a16="http://schemas.microsoft.com/office/drawing/2014/main" id="{29501480-DDC7-55F4-A6B6-0F55531ABDB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noFill/>
            <a:ln w="2703" cap="flat">
              <a:solidFill>
                <a:srgbClr val="010101"/>
              </a:solidFill>
              <a:prstDash val="solid"/>
              <a:miter/>
            </a:ln>
          </p:spPr>
          <p:txBody>
            <a:bodyPr rtlCol="0" anchor="ctr"/>
            <a:lstStyle/>
            <a:p>
              <a:endParaRPr lang="en-IN" sz="1050"/>
            </a:p>
          </p:txBody>
        </p:sp>
        <p:sp>
          <p:nvSpPr>
            <p:cNvPr id="88" name="Freeform: Shape 87">
              <a:extLst>
                <a:ext uri="{FF2B5EF4-FFF2-40B4-BE49-F238E27FC236}">
                  <a16:creationId xmlns:a16="http://schemas.microsoft.com/office/drawing/2014/main" id="{61C59DF6-5C72-51AD-0DB7-D33CEEC50A21}"/>
                </a:ext>
              </a:extLst>
            </p:cNvPr>
            <p:cNvSpPr/>
            <p:nvPr/>
          </p:nvSpPr>
          <p:spPr>
            <a:xfrm>
              <a:off x="1540212" y="1601317"/>
              <a:ext cx="42459" cy="2764"/>
            </a:xfrm>
            <a:custGeom>
              <a:avLst/>
              <a:gdLst>
                <a:gd name="connsiteX0" fmla="*/ 0 w 42459"/>
                <a:gd name="connsiteY0" fmla="*/ 138 h 2764"/>
                <a:gd name="connsiteX1" fmla="*/ 5308 w 42459"/>
                <a:gd name="connsiteY1" fmla="*/ 71 h 2764"/>
                <a:gd name="connsiteX2" fmla="*/ 10617 w 42459"/>
                <a:gd name="connsiteY2" fmla="*/ 47 h 2764"/>
                <a:gd name="connsiteX3" fmla="*/ 21230 w 42459"/>
                <a:gd name="connsiteY3" fmla="*/ 0 h 2764"/>
                <a:gd name="connsiteX4" fmla="*/ 31843 w 42459"/>
                <a:gd name="connsiteY4" fmla="*/ 47 h 2764"/>
                <a:gd name="connsiteX5" fmla="*/ 37151 w 42459"/>
                <a:gd name="connsiteY5" fmla="*/ 71 h 2764"/>
                <a:gd name="connsiteX6" fmla="*/ 42460 w 42459"/>
                <a:gd name="connsiteY6" fmla="*/ 138 h 2764"/>
                <a:gd name="connsiteX7" fmla="*/ 42460 w 42459"/>
                <a:gd name="connsiteY7" fmla="*/ 415 h 2764"/>
                <a:gd name="connsiteX8" fmla="*/ 31847 w 42459"/>
                <a:gd name="connsiteY8" fmla="*/ 2255 h 2764"/>
                <a:gd name="connsiteX9" fmla="*/ 21234 w 42459"/>
                <a:gd name="connsiteY9" fmla="*/ 2765 h 2764"/>
                <a:gd name="connsiteX10" fmla="*/ 10621 w 42459"/>
                <a:gd name="connsiteY10" fmla="*/ 2263 h 2764"/>
                <a:gd name="connsiteX11" fmla="*/ 8 w 42459"/>
                <a:gd name="connsiteY11" fmla="*/ 415 h 2764"/>
                <a:gd name="connsiteX12" fmla="*/ 8 w 42459"/>
                <a:gd name="connsiteY12" fmla="*/ 138 h 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9" h="2764">
                  <a:moveTo>
                    <a:pt x="0" y="138"/>
                  </a:moveTo>
                  <a:lnTo>
                    <a:pt x="5308" y="71"/>
                  </a:lnTo>
                  <a:lnTo>
                    <a:pt x="10617" y="47"/>
                  </a:lnTo>
                  <a:lnTo>
                    <a:pt x="21230" y="0"/>
                  </a:lnTo>
                  <a:lnTo>
                    <a:pt x="31843" y="47"/>
                  </a:lnTo>
                  <a:lnTo>
                    <a:pt x="37151" y="71"/>
                  </a:lnTo>
                  <a:lnTo>
                    <a:pt x="42460" y="138"/>
                  </a:lnTo>
                  <a:lnTo>
                    <a:pt x="42460" y="415"/>
                  </a:lnTo>
                  <a:cubicBezTo>
                    <a:pt x="38921" y="1386"/>
                    <a:pt x="35386" y="1892"/>
                    <a:pt x="31847" y="2255"/>
                  </a:cubicBezTo>
                  <a:cubicBezTo>
                    <a:pt x="28308" y="2599"/>
                    <a:pt x="24773" y="2761"/>
                    <a:pt x="21234" y="2765"/>
                  </a:cubicBezTo>
                  <a:cubicBezTo>
                    <a:pt x="17695" y="2769"/>
                    <a:pt x="14160" y="2607"/>
                    <a:pt x="10621" y="2263"/>
                  </a:cubicBezTo>
                  <a:cubicBezTo>
                    <a:pt x="7082" y="1900"/>
                    <a:pt x="3547" y="1394"/>
                    <a:pt x="8" y="415"/>
                  </a:cubicBezTo>
                  <a:lnTo>
                    <a:pt x="8" y="138"/>
                  </a:lnTo>
                  <a:close/>
                </a:path>
              </a:pathLst>
            </a:custGeom>
            <a:solidFill>
              <a:srgbClr val="010101"/>
            </a:solidFill>
            <a:ln w="386" cap="flat">
              <a:noFill/>
              <a:prstDash val="solid"/>
              <a:miter/>
            </a:ln>
          </p:spPr>
          <p:txBody>
            <a:bodyPr rtlCol="0" anchor="ctr"/>
            <a:lstStyle/>
            <a:p>
              <a:endParaRPr lang="en-IN" sz="1050"/>
            </a:p>
          </p:txBody>
        </p:sp>
        <p:sp>
          <p:nvSpPr>
            <p:cNvPr id="89" name="Freeform: Shape 88">
              <a:extLst>
                <a:ext uri="{FF2B5EF4-FFF2-40B4-BE49-F238E27FC236}">
                  <a16:creationId xmlns:a16="http://schemas.microsoft.com/office/drawing/2014/main" id="{93C15EEA-773B-C0C9-7EDC-262627428CD1}"/>
                </a:ext>
              </a:extLst>
            </p:cNvPr>
            <p:cNvSpPr/>
            <p:nvPr/>
          </p:nvSpPr>
          <p:spPr>
            <a:xfrm rot="-4998595">
              <a:off x="1580562" y="1399878"/>
              <a:ext cx="23208" cy="56671"/>
            </a:xfrm>
            <a:custGeom>
              <a:avLst/>
              <a:gdLst>
                <a:gd name="connsiteX0" fmla="*/ 23209 w 23208"/>
                <a:gd name="connsiteY0" fmla="*/ 28336 h 56671"/>
                <a:gd name="connsiteX1" fmla="*/ 11604 w 23208"/>
                <a:gd name="connsiteY1" fmla="*/ 56671 h 56671"/>
                <a:gd name="connsiteX2" fmla="*/ 0 w 23208"/>
                <a:gd name="connsiteY2" fmla="*/ 28336 h 56671"/>
                <a:gd name="connsiteX3" fmla="*/ 11604 w 23208"/>
                <a:gd name="connsiteY3" fmla="*/ 0 h 56671"/>
                <a:gd name="connsiteX4" fmla="*/ 23209 w 23208"/>
                <a:gd name="connsiteY4" fmla="*/ 28336 h 5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 h="56671">
                  <a:moveTo>
                    <a:pt x="23209" y="28336"/>
                  </a:moveTo>
                  <a:cubicBezTo>
                    <a:pt x="23209" y="43985"/>
                    <a:pt x="18013" y="56671"/>
                    <a:pt x="11604" y="56671"/>
                  </a:cubicBezTo>
                  <a:cubicBezTo>
                    <a:pt x="5195" y="56671"/>
                    <a:pt x="0" y="43985"/>
                    <a:pt x="0" y="28336"/>
                  </a:cubicBezTo>
                  <a:cubicBezTo>
                    <a:pt x="0" y="12686"/>
                    <a:pt x="5195" y="0"/>
                    <a:pt x="11604" y="0"/>
                  </a:cubicBezTo>
                  <a:cubicBezTo>
                    <a:pt x="18013" y="0"/>
                    <a:pt x="23209" y="12686"/>
                    <a:pt x="23209" y="28336"/>
                  </a:cubicBezTo>
                  <a:close/>
                </a:path>
              </a:pathLst>
            </a:custGeom>
            <a:solidFill>
              <a:srgbClr val="FCFDFD"/>
            </a:solidFill>
            <a:ln w="386" cap="flat">
              <a:noFill/>
              <a:prstDash val="solid"/>
              <a:miter/>
            </a:ln>
          </p:spPr>
          <p:txBody>
            <a:bodyPr rtlCol="0" anchor="ctr"/>
            <a:lstStyle/>
            <a:p>
              <a:endParaRPr lang="en-IN" sz="1050"/>
            </a:p>
          </p:txBody>
        </p:sp>
      </p:grpSp>
      <p:grpSp>
        <p:nvGrpSpPr>
          <p:cNvPr id="90" name="Graphic 41">
            <a:extLst>
              <a:ext uri="{FF2B5EF4-FFF2-40B4-BE49-F238E27FC236}">
                <a16:creationId xmlns:a16="http://schemas.microsoft.com/office/drawing/2014/main" id="{A7953D3D-5E36-16FA-A9C5-2222714CAD92}"/>
              </a:ext>
            </a:extLst>
          </p:cNvPr>
          <p:cNvGrpSpPr/>
          <p:nvPr/>
        </p:nvGrpSpPr>
        <p:grpSpPr>
          <a:xfrm rot="9109345">
            <a:off x="2612755" y="4288821"/>
            <a:ext cx="182303" cy="234111"/>
            <a:chOff x="11163383" y="6059446"/>
            <a:chExt cx="243070" cy="312148"/>
          </a:xfrm>
        </p:grpSpPr>
        <p:sp>
          <p:nvSpPr>
            <p:cNvPr id="91" name="Freeform: Shape 90">
              <a:extLst>
                <a:ext uri="{FF2B5EF4-FFF2-40B4-BE49-F238E27FC236}">
                  <a16:creationId xmlns:a16="http://schemas.microsoft.com/office/drawing/2014/main" id="{F504028C-42A6-068B-E407-F38583F1DF03}"/>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solidFill>
              <a:srgbClr val="178442"/>
            </a:solidFill>
            <a:ln w="402" cap="flat">
              <a:noFill/>
              <a:prstDash val="solid"/>
              <a:miter/>
            </a:ln>
          </p:spPr>
          <p:txBody>
            <a:bodyPr rtlCol="0" anchor="ctr"/>
            <a:lstStyle/>
            <a:p>
              <a:endParaRPr lang="en-IN" sz="1050"/>
            </a:p>
          </p:txBody>
        </p:sp>
        <p:sp>
          <p:nvSpPr>
            <p:cNvPr id="92" name="Freeform: Shape 91">
              <a:extLst>
                <a:ext uri="{FF2B5EF4-FFF2-40B4-BE49-F238E27FC236}">
                  <a16:creationId xmlns:a16="http://schemas.microsoft.com/office/drawing/2014/main" id="{DC8DD6EF-5E75-8952-CB13-942D0A040041}"/>
                </a:ext>
              </a:extLst>
            </p:cNvPr>
            <p:cNvSpPr/>
            <p:nvPr/>
          </p:nvSpPr>
          <p:spPr>
            <a:xfrm>
              <a:off x="11168226" y="6152402"/>
              <a:ext cx="64049" cy="38128"/>
            </a:xfrm>
            <a:custGeom>
              <a:avLst/>
              <a:gdLst>
                <a:gd name="connsiteX0" fmla="*/ 64049 w 64049"/>
                <a:gd name="connsiteY0" fmla="*/ 35085 h 38128"/>
                <a:gd name="connsiteX1" fmla="*/ 0 w 64049"/>
                <a:gd name="connsiteY1" fmla="*/ 38128 h 38128"/>
                <a:gd name="connsiteX2" fmla="*/ 5572 w 64049"/>
                <a:gd name="connsiteY2" fmla="*/ 10719 h 38128"/>
                <a:gd name="connsiteX3" fmla="*/ 49550 w 64049"/>
                <a:gd name="connsiteY3" fmla="*/ 3272 h 38128"/>
                <a:gd name="connsiteX4" fmla="*/ 62769 w 64049"/>
                <a:gd name="connsiteY4" fmla="*/ 0 h 38128"/>
                <a:gd name="connsiteX5" fmla="*/ 64049 w 64049"/>
                <a:gd name="connsiteY5" fmla="*/ 35085 h 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49" h="38128">
                  <a:moveTo>
                    <a:pt x="64049" y="35085"/>
                  </a:moveTo>
                  <a:cubicBezTo>
                    <a:pt x="40170" y="27759"/>
                    <a:pt x="16524" y="32420"/>
                    <a:pt x="0" y="38128"/>
                  </a:cubicBezTo>
                  <a:cubicBezTo>
                    <a:pt x="2757" y="21696"/>
                    <a:pt x="5572" y="10719"/>
                    <a:pt x="5572" y="10719"/>
                  </a:cubicBezTo>
                  <a:lnTo>
                    <a:pt x="49550" y="3272"/>
                  </a:lnTo>
                  <a:lnTo>
                    <a:pt x="62769" y="0"/>
                  </a:lnTo>
                  <a:lnTo>
                    <a:pt x="64049" y="35085"/>
                  </a:lnTo>
                  <a:close/>
                </a:path>
              </a:pathLst>
            </a:custGeom>
            <a:solidFill>
              <a:srgbClr val="1FA249"/>
            </a:solidFill>
            <a:ln w="402" cap="flat">
              <a:noFill/>
              <a:prstDash val="solid"/>
              <a:miter/>
            </a:ln>
          </p:spPr>
          <p:txBody>
            <a:bodyPr rtlCol="0" anchor="ctr"/>
            <a:lstStyle/>
            <a:p>
              <a:endParaRPr lang="en-IN" sz="1050"/>
            </a:p>
          </p:txBody>
        </p:sp>
        <p:sp>
          <p:nvSpPr>
            <p:cNvPr id="93" name="Freeform: Shape 92">
              <a:extLst>
                <a:ext uri="{FF2B5EF4-FFF2-40B4-BE49-F238E27FC236}">
                  <a16:creationId xmlns:a16="http://schemas.microsoft.com/office/drawing/2014/main" id="{52094EE5-C074-7102-EDC6-5C018BA44A0F}"/>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noFill/>
            <a:ln w="2816" cap="flat">
              <a:solidFill>
                <a:srgbClr val="010101"/>
              </a:solidFill>
              <a:prstDash val="solid"/>
              <a:miter/>
            </a:ln>
          </p:spPr>
          <p:txBody>
            <a:bodyPr rtlCol="0" anchor="ctr"/>
            <a:lstStyle/>
            <a:p>
              <a:endParaRPr lang="en-IN" sz="1050"/>
            </a:p>
          </p:txBody>
        </p:sp>
        <p:sp>
          <p:nvSpPr>
            <p:cNvPr id="94" name="Freeform: Shape 93">
              <a:extLst>
                <a:ext uri="{FF2B5EF4-FFF2-40B4-BE49-F238E27FC236}">
                  <a16:creationId xmlns:a16="http://schemas.microsoft.com/office/drawing/2014/main" id="{AB2F1913-BAEF-4D77-9F3B-CD9A60689C5D}"/>
                </a:ext>
              </a:extLst>
            </p:cNvPr>
            <p:cNvSpPr/>
            <p:nvPr/>
          </p:nvSpPr>
          <p:spPr>
            <a:xfrm>
              <a:off x="1121562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solidFill>
              <a:srgbClr val="1FA249"/>
            </a:solidFill>
            <a:ln w="402" cap="flat">
              <a:noFill/>
              <a:prstDash val="solid"/>
              <a:miter/>
            </a:ln>
          </p:spPr>
          <p:txBody>
            <a:bodyPr rtlCol="0" anchor="ctr"/>
            <a:lstStyle/>
            <a:p>
              <a:endParaRPr lang="en-IN" sz="1050"/>
            </a:p>
          </p:txBody>
        </p:sp>
        <p:sp>
          <p:nvSpPr>
            <p:cNvPr id="95" name="Freeform: Shape 94">
              <a:extLst>
                <a:ext uri="{FF2B5EF4-FFF2-40B4-BE49-F238E27FC236}">
                  <a16:creationId xmlns:a16="http://schemas.microsoft.com/office/drawing/2014/main" id="{699DF334-4E97-6F22-ADC6-3B7F9835E83D}"/>
                </a:ext>
              </a:extLst>
            </p:cNvPr>
            <p:cNvSpPr/>
            <p:nvPr/>
          </p:nvSpPr>
          <p:spPr>
            <a:xfrm>
              <a:off x="11214840" y="6102635"/>
              <a:ext cx="177503" cy="268959"/>
            </a:xfrm>
            <a:custGeom>
              <a:avLst/>
              <a:gdLst>
                <a:gd name="connsiteX0" fmla="*/ 177504 w 177503"/>
                <a:gd name="connsiteY0" fmla="*/ 116502 h 268959"/>
                <a:gd name="connsiteX1" fmla="*/ 156306 w 177503"/>
                <a:gd name="connsiteY1" fmla="*/ 265481 h 268959"/>
                <a:gd name="connsiteX2" fmla="*/ 110423 w 177503"/>
                <a:gd name="connsiteY2" fmla="*/ 266076 h 268959"/>
                <a:gd name="connsiteX3" fmla="*/ 106843 w 177503"/>
                <a:gd name="connsiteY3" fmla="*/ 216022 h 268959"/>
                <a:gd name="connsiteX4" fmla="*/ 75871 w 177503"/>
                <a:gd name="connsiteY4" fmla="*/ 215428 h 268959"/>
                <a:gd name="connsiteX5" fmla="*/ 73480 w 177503"/>
                <a:gd name="connsiteY5" fmla="*/ 262500 h 268959"/>
                <a:gd name="connsiteX6" fmla="*/ 12703 w 177503"/>
                <a:gd name="connsiteY6" fmla="*/ 265485 h 268959"/>
                <a:gd name="connsiteX7" fmla="*/ 183 w 177503"/>
                <a:gd name="connsiteY7" fmla="*/ 108755 h 268959"/>
                <a:gd name="connsiteX8" fmla="*/ 21992 w 177503"/>
                <a:gd name="connsiteY8" fmla="*/ 0 h 268959"/>
                <a:gd name="connsiteX9" fmla="*/ 21838 w 177503"/>
                <a:gd name="connsiteY9" fmla="*/ 85434 h 268959"/>
                <a:gd name="connsiteX10" fmla="*/ 44532 w 177503"/>
                <a:gd name="connsiteY10" fmla="*/ 158077 h 268959"/>
                <a:gd name="connsiteX11" fmla="*/ 74540 w 177503"/>
                <a:gd name="connsiteY11" fmla="*/ 167973 h 268959"/>
                <a:gd name="connsiteX12" fmla="*/ 177504 w 177503"/>
                <a:gd name="connsiteY12" fmla="*/ 116502 h 26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503" h="268959">
                  <a:moveTo>
                    <a:pt x="177504" y="116502"/>
                  </a:moveTo>
                  <a:cubicBezTo>
                    <a:pt x="174186" y="189765"/>
                    <a:pt x="156306" y="265481"/>
                    <a:pt x="156306" y="265481"/>
                  </a:cubicBezTo>
                  <a:lnTo>
                    <a:pt x="110423" y="266076"/>
                  </a:lnTo>
                  <a:lnTo>
                    <a:pt x="106843" y="216022"/>
                  </a:lnTo>
                  <a:lnTo>
                    <a:pt x="75871" y="215428"/>
                  </a:lnTo>
                  <a:cubicBezTo>
                    <a:pt x="70495" y="220193"/>
                    <a:pt x="73480" y="262500"/>
                    <a:pt x="73480" y="262500"/>
                  </a:cubicBezTo>
                  <a:cubicBezTo>
                    <a:pt x="58586" y="275020"/>
                    <a:pt x="12703" y="265485"/>
                    <a:pt x="12703" y="265485"/>
                  </a:cubicBezTo>
                  <a:cubicBezTo>
                    <a:pt x="12703" y="265485"/>
                    <a:pt x="4358" y="235685"/>
                    <a:pt x="183" y="108755"/>
                  </a:cubicBezTo>
                  <a:cubicBezTo>
                    <a:pt x="-1035" y="71704"/>
                    <a:pt x="3547" y="32507"/>
                    <a:pt x="21992" y="0"/>
                  </a:cubicBezTo>
                  <a:cubicBezTo>
                    <a:pt x="20587" y="28424"/>
                    <a:pt x="20004" y="57014"/>
                    <a:pt x="21838" y="85434"/>
                  </a:cubicBezTo>
                  <a:cubicBezTo>
                    <a:pt x="23377" y="109250"/>
                    <a:pt x="21476" y="143628"/>
                    <a:pt x="44532" y="158077"/>
                  </a:cubicBezTo>
                  <a:cubicBezTo>
                    <a:pt x="53513" y="163707"/>
                    <a:pt x="64104" y="166127"/>
                    <a:pt x="74540" y="167973"/>
                  </a:cubicBezTo>
                  <a:cubicBezTo>
                    <a:pt x="121168" y="176218"/>
                    <a:pt x="158735" y="161803"/>
                    <a:pt x="177504" y="116502"/>
                  </a:cubicBezTo>
                  <a:close/>
                </a:path>
              </a:pathLst>
            </a:custGeom>
            <a:solidFill>
              <a:srgbClr val="178442"/>
            </a:solidFill>
            <a:ln w="402" cap="flat">
              <a:noFill/>
              <a:prstDash val="solid"/>
              <a:miter/>
            </a:ln>
          </p:spPr>
          <p:txBody>
            <a:bodyPr rtlCol="0" anchor="ctr"/>
            <a:lstStyle/>
            <a:p>
              <a:endParaRPr lang="en-IN" sz="1050"/>
            </a:p>
          </p:txBody>
        </p:sp>
        <p:sp>
          <p:nvSpPr>
            <p:cNvPr id="96" name="Freeform: Shape 95">
              <a:extLst>
                <a:ext uri="{FF2B5EF4-FFF2-40B4-BE49-F238E27FC236}">
                  <a16:creationId xmlns:a16="http://schemas.microsoft.com/office/drawing/2014/main" id="{880A1F48-5C47-40FB-56A4-31EA5E75CFC7}"/>
                </a:ext>
              </a:extLst>
            </p:cNvPr>
            <p:cNvSpPr/>
            <p:nvPr/>
          </p:nvSpPr>
          <p:spPr>
            <a:xfrm>
              <a:off x="1121458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noFill/>
            <a:ln w="2816" cap="flat">
              <a:solidFill>
                <a:srgbClr val="010101"/>
              </a:solidFill>
              <a:prstDash val="solid"/>
              <a:miter/>
            </a:ln>
          </p:spPr>
          <p:txBody>
            <a:bodyPr rtlCol="0" anchor="ctr"/>
            <a:lstStyle/>
            <a:p>
              <a:endParaRPr lang="en-IN" sz="1050"/>
            </a:p>
          </p:txBody>
        </p:sp>
        <p:sp>
          <p:nvSpPr>
            <p:cNvPr id="97" name="Freeform: Shape 96">
              <a:extLst>
                <a:ext uri="{FF2B5EF4-FFF2-40B4-BE49-F238E27FC236}">
                  <a16:creationId xmlns:a16="http://schemas.microsoft.com/office/drawing/2014/main" id="{DF0DB904-A089-1260-E39A-5D2567AFF681}"/>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solidFill>
              <a:srgbClr val="99C7DC"/>
            </a:solidFill>
            <a:ln w="402" cap="flat">
              <a:noFill/>
              <a:prstDash val="solid"/>
              <a:miter/>
            </a:ln>
          </p:spPr>
          <p:txBody>
            <a:bodyPr rtlCol="0" anchor="ctr"/>
            <a:lstStyle/>
            <a:p>
              <a:endParaRPr lang="en-IN" sz="1050"/>
            </a:p>
          </p:txBody>
        </p:sp>
        <p:sp>
          <p:nvSpPr>
            <p:cNvPr id="98" name="Freeform: Shape 97">
              <a:extLst>
                <a:ext uri="{FF2B5EF4-FFF2-40B4-BE49-F238E27FC236}">
                  <a16:creationId xmlns:a16="http://schemas.microsoft.com/office/drawing/2014/main" id="{B25C2906-1D2B-321F-975E-1102D5550240}"/>
                </a:ext>
              </a:extLst>
            </p:cNvPr>
            <p:cNvSpPr/>
            <p:nvPr/>
          </p:nvSpPr>
          <p:spPr>
            <a:xfrm>
              <a:off x="11268677" y="6118535"/>
              <a:ext cx="137677" cy="82257"/>
            </a:xfrm>
            <a:custGeom>
              <a:avLst/>
              <a:gdLst>
                <a:gd name="connsiteX0" fmla="*/ 137670 w 137677"/>
                <a:gd name="connsiteY0" fmla="*/ 41987 h 82257"/>
                <a:gd name="connsiteX1" fmla="*/ 124011 w 137677"/>
                <a:gd name="connsiteY1" fmla="*/ 76170 h 82257"/>
                <a:gd name="connsiteX2" fmla="*/ 42403 w 137677"/>
                <a:gd name="connsiteY2" fmla="*/ 79704 h 82257"/>
                <a:gd name="connsiteX3" fmla="*/ 541 w 137677"/>
                <a:gd name="connsiteY3" fmla="*/ 36927 h 82257"/>
                <a:gd name="connsiteX4" fmla="*/ 449 w 137677"/>
                <a:gd name="connsiteY4" fmla="*/ 36303 h 82257"/>
                <a:gd name="connsiteX5" fmla="*/ 15218 w 137677"/>
                <a:gd name="connsiteY5" fmla="*/ 0 h 82257"/>
                <a:gd name="connsiteX6" fmla="*/ 23268 w 137677"/>
                <a:gd name="connsiteY6" fmla="*/ 25941 h 82257"/>
                <a:gd name="connsiteX7" fmla="*/ 49168 w 137677"/>
                <a:gd name="connsiteY7" fmla="*/ 53363 h 82257"/>
                <a:gd name="connsiteX8" fmla="*/ 76424 w 137677"/>
                <a:gd name="connsiteY8" fmla="*/ 58856 h 82257"/>
                <a:gd name="connsiteX9" fmla="*/ 110851 w 137677"/>
                <a:gd name="connsiteY9" fmla="*/ 56931 h 82257"/>
                <a:gd name="connsiteX10" fmla="*/ 137670 w 137677"/>
                <a:gd name="connsiteY10" fmla="*/ 41987 h 8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77" h="82257">
                  <a:moveTo>
                    <a:pt x="137670" y="41987"/>
                  </a:moveTo>
                  <a:cubicBezTo>
                    <a:pt x="137820" y="50652"/>
                    <a:pt x="135870" y="74581"/>
                    <a:pt x="124011" y="76170"/>
                  </a:cubicBezTo>
                  <a:cubicBezTo>
                    <a:pt x="97317" y="79750"/>
                    <a:pt x="69189" y="85687"/>
                    <a:pt x="42403" y="79704"/>
                  </a:cubicBezTo>
                  <a:cubicBezTo>
                    <a:pt x="21584" y="75059"/>
                    <a:pt x="3801" y="58386"/>
                    <a:pt x="541" y="36927"/>
                  </a:cubicBezTo>
                  <a:cubicBezTo>
                    <a:pt x="512" y="36715"/>
                    <a:pt x="478" y="36515"/>
                    <a:pt x="449" y="36303"/>
                  </a:cubicBezTo>
                  <a:cubicBezTo>
                    <a:pt x="-1742" y="20436"/>
                    <a:pt x="4225" y="7522"/>
                    <a:pt x="15218" y="0"/>
                  </a:cubicBezTo>
                  <a:cubicBezTo>
                    <a:pt x="10678" y="3106"/>
                    <a:pt x="21634" y="22603"/>
                    <a:pt x="23268" y="25941"/>
                  </a:cubicBezTo>
                  <a:cubicBezTo>
                    <a:pt x="29127" y="37912"/>
                    <a:pt x="36283" y="48108"/>
                    <a:pt x="49168" y="53363"/>
                  </a:cubicBezTo>
                  <a:cubicBezTo>
                    <a:pt x="57783" y="56877"/>
                    <a:pt x="67151" y="58099"/>
                    <a:pt x="76424" y="58856"/>
                  </a:cubicBezTo>
                  <a:cubicBezTo>
                    <a:pt x="87845" y="59787"/>
                    <a:pt x="99704" y="59970"/>
                    <a:pt x="110851" y="56931"/>
                  </a:cubicBezTo>
                  <a:cubicBezTo>
                    <a:pt x="114935" y="55812"/>
                    <a:pt x="137766" y="47330"/>
                    <a:pt x="137670" y="41987"/>
                  </a:cubicBezTo>
                  <a:close/>
                </a:path>
              </a:pathLst>
            </a:custGeom>
            <a:solidFill>
              <a:srgbClr val="4B656F"/>
            </a:solidFill>
            <a:ln w="402" cap="flat">
              <a:noFill/>
              <a:prstDash val="solid"/>
              <a:miter/>
            </a:ln>
          </p:spPr>
          <p:txBody>
            <a:bodyPr rtlCol="0" anchor="ctr"/>
            <a:lstStyle/>
            <a:p>
              <a:endParaRPr lang="en-IN" sz="1050"/>
            </a:p>
          </p:txBody>
        </p:sp>
        <p:sp>
          <p:nvSpPr>
            <p:cNvPr id="99" name="Freeform: Shape 98">
              <a:extLst>
                <a:ext uri="{FF2B5EF4-FFF2-40B4-BE49-F238E27FC236}">
                  <a16:creationId xmlns:a16="http://schemas.microsoft.com/office/drawing/2014/main" id="{7DF768DB-7669-241A-32BE-A286D0617019}"/>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noFill/>
            <a:ln w="2816" cap="flat">
              <a:solidFill>
                <a:srgbClr val="010101"/>
              </a:solidFill>
              <a:prstDash val="solid"/>
              <a:miter/>
            </a:ln>
          </p:spPr>
          <p:txBody>
            <a:bodyPr rtlCol="0" anchor="ctr"/>
            <a:lstStyle/>
            <a:p>
              <a:endParaRPr lang="en-IN" sz="1050"/>
            </a:p>
          </p:txBody>
        </p:sp>
        <p:sp>
          <p:nvSpPr>
            <p:cNvPr id="100" name="Freeform: Shape 99">
              <a:extLst>
                <a:ext uri="{FF2B5EF4-FFF2-40B4-BE49-F238E27FC236}">
                  <a16:creationId xmlns:a16="http://schemas.microsoft.com/office/drawing/2014/main" id="{EEDF3AA9-CF78-83DF-9EEB-630944772E18}"/>
                </a:ext>
              </a:extLst>
            </p:cNvPr>
            <p:cNvSpPr/>
            <p:nvPr/>
          </p:nvSpPr>
          <p:spPr>
            <a:xfrm>
              <a:off x="11297754" y="6317053"/>
              <a:ext cx="44698" cy="2910"/>
            </a:xfrm>
            <a:custGeom>
              <a:avLst/>
              <a:gdLst>
                <a:gd name="connsiteX0" fmla="*/ 0 w 44698"/>
                <a:gd name="connsiteY0" fmla="*/ 146 h 2910"/>
                <a:gd name="connsiteX1" fmla="*/ 5588 w 44698"/>
                <a:gd name="connsiteY1" fmla="*/ 75 h 2910"/>
                <a:gd name="connsiteX2" fmla="*/ 11177 w 44698"/>
                <a:gd name="connsiteY2" fmla="*/ 50 h 2910"/>
                <a:gd name="connsiteX3" fmla="*/ 22349 w 44698"/>
                <a:gd name="connsiteY3" fmla="*/ 0 h 2910"/>
                <a:gd name="connsiteX4" fmla="*/ 33521 w 44698"/>
                <a:gd name="connsiteY4" fmla="*/ 50 h 2910"/>
                <a:gd name="connsiteX5" fmla="*/ 39110 w 44698"/>
                <a:gd name="connsiteY5" fmla="*/ 75 h 2910"/>
                <a:gd name="connsiteX6" fmla="*/ 44698 w 44698"/>
                <a:gd name="connsiteY6" fmla="*/ 146 h 2910"/>
                <a:gd name="connsiteX7" fmla="*/ 44698 w 44698"/>
                <a:gd name="connsiteY7" fmla="*/ 437 h 2910"/>
                <a:gd name="connsiteX8" fmla="*/ 33526 w 44698"/>
                <a:gd name="connsiteY8" fmla="*/ 2374 h 2910"/>
                <a:gd name="connsiteX9" fmla="*/ 22353 w 44698"/>
                <a:gd name="connsiteY9" fmla="*/ 2911 h 2910"/>
                <a:gd name="connsiteX10" fmla="*/ 11181 w 44698"/>
                <a:gd name="connsiteY10" fmla="*/ 2383 h 2910"/>
                <a:gd name="connsiteX11" fmla="*/ 8 w 44698"/>
                <a:gd name="connsiteY11" fmla="*/ 437 h 2910"/>
                <a:gd name="connsiteX12" fmla="*/ 8 w 44698"/>
                <a:gd name="connsiteY12" fmla="*/ 146 h 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98" h="2910">
                  <a:moveTo>
                    <a:pt x="0" y="146"/>
                  </a:moveTo>
                  <a:lnTo>
                    <a:pt x="5588" y="75"/>
                  </a:lnTo>
                  <a:lnTo>
                    <a:pt x="11177" y="50"/>
                  </a:lnTo>
                  <a:lnTo>
                    <a:pt x="22349" y="0"/>
                  </a:lnTo>
                  <a:lnTo>
                    <a:pt x="33521" y="50"/>
                  </a:lnTo>
                  <a:lnTo>
                    <a:pt x="39110" y="75"/>
                  </a:lnTo>
                  <a:lnTo>
                    <a:pt x="44698" y="146"/>
                  </a:lnTo>
                  <a:lnTo>
                    <a:pt x="44698" y="437"/>
                  </a:lnTo>
                  <a:cubicBezTo>
                    <a:pt x="40973" y="1459"/>
                    <a:pt x="37251" y="1992"/>
                    <a:pt x="33526" y="2374"/>
                  </a:cubicBezTo>
                  <a:cubicBezTo>
                    <a:pt x="29800" y="2736"/>
                    <a:pt x="26079" y="2906"/>
                    <a:pt x="22353" y="2911"/>
                  </a:cubicBezTo>
                  <a:cubicBezTo>
                    <a:pt x="18628" y="2915"/>
                    <a:pt x="14906" y="2744"/>
                    <a:pt x="11181" y="2383"/>
                  </a:cubicBezTo>
                  <a:cubicBezTo>
                    <a:pt x="7455" y="2000"/>
                    <a:pt x="3734" y="1468"/>
                    <a:pt x="8" y="437"/>
                  </a:cubicBezTo>
                  <a:lnTo>
                    <a:pt x="8" y="146"/>
                  </a:lnTo>
                  <a:close/>
                </a:path>
              </a:pathLst>
            </a:custGeom>
            <a:solidFill>
              <a:srgbClr val="010101"/>
            </a:solidFill>
            <a:ln w="402" cap="flat">
              <a:noFill/>
              <a:prstDash val="solid"/>
              <a:miter/>
            </a:ln>
          </p:spPr>
          <p:txBody>
            <a:bodyPr rtlCol="0" anchor="ctr"/>
            <a:lstStyle/>
            <a:p>
              <a:endParaRPr lang="en-IN" sz="1050"/>
            </a:p>
          </p:txBody>
        </p:sp>
        <p:sp>
          <p:nvSpPr>
            <p:cNvPr id="101" name="Freeform: Shape 100">
              <a:extLst>
                <a:ext uri="{FF2B5EF4-FFF2-40B4-BE49-F238E27FC236}">
                  <a16:creationId xmlns:a16="http://schemas.microsoft.com/office/drawing/2014/main" id="{6D40F4E1-DB68-F21B-EDC4-755C95D6BACC}"/>
                </a:ext>
              </a:extLst>
            </p:cNvPr>
            <p:cNvSpPr/>
            <p:nvPr/>
          </p:nvSpPr>
          <p:spPr>
            <a:xfrm rot="-4998595">
              <a:off x="11340231" y="6104994"/>
              <a:ext cx="24432" cy="59658"/>
            </a:xfrm>
            <a:custGeom>
              <a:avLst/>
              <a:gdLst>
                <a:gd name="connsiteX0" fmla="*/ 24432 w 24432"/>
                <a:gd name="connsiteY0" fmla="*/ 29829 h 59658"/>
                <a:gd name="connsiteX1" fmla="*/ 12216 w 24432"/>
                <a:gd name="connsiteY1" fmla="*/ 59659 h 59658"/>
                <a:gd name="connsiteX2" fmla="*/ 0 w 24432"/>
                <a:gd name="connsiteY2" fmla="*/ 29829 h 59658"/>
                <a:gd name="connsiteX3" fmla="*/ 12216 w 24432"/>
                <a:gd name="connsiteY3" fmla="*/ 0 h 59658"/>
                <a:gd name="connsiteX4" fmla="*/ 24432 w 24432"/>
                <a:gd name="connsiteY4" fmla="*/ 29829 h 5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2" h="59658">
                  <a:moveTo>
                    <a:pt x="24432" y="29829"/>
                  </a:moveTo>
                  <a:cubicBezTo>
                    <a:pt x="24432" y="46304"/>
                    <a:pt x="18963" y="59659"/>
                    <a:pt x="12216" y="59659"/>
                  </a:cubicBezTo>
                  <a:cubicBezTo>
                    <a:pt x="5469" y="59659"/>
                    <a:pt x="0" y="46304"/>
                    <a:pt x="0" y="29829"/>
                  </a:cubicBezTo>
                  <a:cubicBezTo>
                    <a:pt x="0" y="13355"/>
                    <a:pt x="5469" y="0"/>
                    <a:pt x="12216" y="0"/>
                  </a:cubicBezTo>
                  <a:cubicBezTo>
                    <a:pt x="18963" y="0"/>
                    <a:pt x="24432" y="13355"/>
                    <a:pt x="24432" y="29829"/>
                  </a:cubicBezTo>
                  <a:close/>
                </a:path>
              </a:pathLst>
            </a:custGeom>
            <a:solidFill>
              <a:srgbClr val="FCFDFD"/>
            </a:solidFill>
            <a:ln w="402" cap="flat">
              <a:noFill/>
              <a:prstDash val="solid"/>
              <a:miter/>
            </a:ln>
          </p:spPr>
          <p:txBody>
            <a:bodyPr rtlCol="0" anchor="ctr"/>
            <a:lstStyle/>
            <a:p>
              <a:endParaRPr lang="en-IN" sz="1050"/>
            </a:p>
          </p:txBody>
        </p:sp>
      </p:grpSp>
      <p:grpSp>
        <p:nvGrpSpPr>
          <p:cNvPr id="102" name="Graphic 44">
            <a:extLst>
              <a:ext uri="{FF2B5EF4-FFF2-40B4-BE49-F238E27FC236}">
                <a16:creationId xmlns:a16="http://schemas.microsoft.com/office/drawing/2014/main" id="{66A35D83-8CBA-C236-BDB0-FB79440612FD}"/>
              </a:ext>
            </a:extLst>
          </p:cNvPr>
          <p:cNvGrpSpPr/>
          <p:nvPr/>
        </p:nvGrpSpPr>
        <p:grpSpPr>
          <a:xfrm rot="1784189">
            <a:off x="4130287" y="783959"/>
            <a:ext cx="176835" cy="227091"/>
            <a:chOff x="11349936" y="389653"/>
            <a:chExt cx="235780" cy="302788"/>
          </a:xfrm>
        </p:grpSpPr>
        <p:sp>
          <p:nvSpPr>
            <p:cNvPr id="103" name="Freeform: Shape 102">
              <a:extLst>
                <a:ext uri="{FF2B5EF4-FFF2-40B4-BE49-F238E27FC236}">
                  <a16:creationId xmlns:a16="http://schemas.microsoft.com/office/drawing/2014/main" id="{A219CEDC-E799-4B38-E07F-02EE682A09A4}"/>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solidFill>
              <a:srgbClr val="232322"/>
            </a:solidFill>
            <a:ln w="402" cap="flat">
              <a:noFill/>
              <a:prstDash val="solid"/>
              <a:miter/>
            </a:ln>
          </p:spPr>
          <p:txBody>
            <a:bodyPr rtlCol="0" anchor="ctr"/>
            <a:lstStyle/>
            <a:p>
              <a:endParaRPr lang="en-IN" sz="1050"/>
            </a:p>
          </p:txBody>
        </p:sp>
        <p:sp>
          <p:nvSpPr>
            <p:cNvPr id="104" name="Freeform: Shape 103">
              <a:extLst>
                <a:ext uri="{FF2B5EF4-FFF2-40B4-BE49-F238E27FC236}">
                  <a16:creationId xmlns:a16="http://schemas.microsoft.com/office/drawing/2014/main" id="{C9002374-6D90-90B3-D000-FE2547A02375}"/>
                </a:ext>
              </a:extLst>
            </p:cNvPr>
            <p:cNvSpPr/>
            <p:nvPr/>
          </p:nvSpPr>
          <p:spPr>
            <a:xfrm>
              <a:off x="11518894" y="479821"/>
              <a:ext cx="62128" cy="36985"/>
            </a:xfrm>
            <a:custGeom>
              <a:avLst/>
              <a:gdLst>
                <a:gd name="connsiteX0" fmla="*/ 0 w 62128"/>
                <a:gd name="connsiteY0" fmla="*/ 34033 h 36985"/>
                <a:gd name="connsiteX1" fmla="*/ 62129 w 62128"/>
                <a:gd name="connsiteY1" fmla="*/ 36985 h 36985"/>
                <a:gd name="connsiteX2" fmla="*/ 56724 w 62128"/>
                <a:gd name="connsiteY2" fmla="*/ 10398 h 36985"/>
                <a:gd name="connsiteX3" fmla="*/ 14064 w 62128"/>
                <a:gd name="connsiteY3" fmla="*/ 3174 h 36985"/>
                <a:gd name="connsiteX4" fmla="*/ 1242 w 62128"/>
                <a:gd name="connsiteY4" fmla="*/ 0 h 36985"/>
                <a:gd name="connsiteX5" fmla="*/ 0 w 62128"/>
                <a:gd name="connsiteY5" fmla="*/ 34033 h 3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28" h="36985">
                  <a:moveTo>
                    <a:pt x="0" y="34033"/>
                  </a:moveTo>
                  <a:cubicBezTo>
                    <a:pt x="23163" y="26926"/>
                    <a:pt x="46100" y="31447"/>
                    <a:pt x="62129" y="36985"/>
                  </a:cubicBezTo>
                  <a:cubicBezTo>
                    <a:pt x="59455" y="21046"/>
                    <a:pt x="56724" y="10398"/>
                    <a:pt x="56724" y="10398"/>
                  </a:cubicBezTo>
                  <a:lnTo>
                    <a:pt x="14064" y="3174"/>
                  </a:lnTo>
                  <a:lnTo>
                    <a:pt x="1242" y="0"/>
                  </a:lnTo>
                  <a:lnTo>
                    <a:pt x="0" y="34033"/>
                  </a:lnTo>
                  <a:close/>
                </a:path>
              </a:pathLst>
            </a:custGeom>
            <a:solidFill>
              <a:srgbClr val="303030"/>
            </a:solidFill>
            <a:ln w="402" cap="flat">
              <a:noFill/>
              <a:prstDash val="solid"/>
              <a:miter/>
            </a:ln>
          </p:spPr>
          <p:txBody>
            <a:bodyPr rtlCol="0" anchor="ctr"/>
            <a:lstStyle/>
            <a:p>
              <a:endParaRPr lang="en-IN" sz="1050"/>
            </a:p>
          </p:txBody>
        </p:sp>
        <p:sp>
          <p:nvSpPr>
            <p:cNvPr id="105" name="Freeform: Shape 104">
              <a:extLst>
                <a:ext uri="{FF2B5EF4-FFF2-40B4-BE49-F238E27FC236}">
                  <a16:creationId xmlns:a16="http://schemas.microsoft.com/office/drawing/2014/main" id="{25ABAB53-26C1-D624-09A7-767C5E48F716}"/>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noFill/>
            <a:ln w="2816" cap="flat">
              <a:solidFill>
                <a:srgbClr val="010101"/>
              </a:solidFill>
              <a:prstDash val="solid"/>
              <a:miter/>
            </a:ln>
          </p:spPr>
          <p:txBody>
            <a:bodyPr rtlCol="0" anchor="ctr"/>
            <a:lstStyle/>
            <a:p>
              <a:endParaRPr lang="en-IN" sz="1050"/>
            </a:p>
          </p:txBody>
        </p:sp>
        <p:sp>
          <p:nvSpPr>
            <p:cNvPr id="106" name="Freeform: Shape 105">
              <a:extLst>
                <a:ext uri="{FF2B5EF4-FFF2-40B4-BE49-F238E27FC236}">
                  <a16:creationId xmlns:a16="http://schemas.microsoft.com/office/drawing/2014/main" id="{EA4F6AEF-5629-25AF-1CA6-3B505C263778}"/>
                </a:ext>
              </a:extLst>
            </p:cNvPr>
            <p:cNvSpPr/>
            <p:nvPr/>
          </p:nvSpPr>
          <p:spPr>
            <a:xfrm>
              <a:off x="11362364"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solidFill>
              <a:srgbClr val="303030"/>
            </a:solidFill>
            <a:ln w="402" cap="flat">
              <a:noFill/>
              <a:prstDash val="solid"/>
              <a:miter/>
            </a:ln>
          </p:spPr>
          <p:txBody>
            <a:bodyPr rtlCol="0" anchor="ctr"/>
            <a:lstStyle/>
            <a:p>
              <a:endParaRPr lang="en-IN" sz="1050"/>
            </a:p>
          </p:txBody>
        </p:sp>
        <p:sp>
          <p:nvSpPr>
            <p:cNvPr id="107" name="Freeform: Shape 106">
              <a:extLst>
                <a:ext uri="{FF2B5EF4-FFF2-40B4-BE49-F238E27FC236}">
                  <a16:creationId xmlns:a16="http://schemas.microsoft.com/office/drawing/2014/main" id="{905B540F-7096-6052-EC67-F1278F41AF8E}"/>
                </a:ext>
              </a:extLst>
            </p:cNvPr>
            <p:cNvSpPr/>
            <p:nvPr/>
          </p:nvSpPr>
          <p:spPr>
            <a:xfrm>
              <a:off x="11363625" y="431547"/>
              <a:ext cx="172181" cy="260894"/>
            </a:xfrm>
            <a:custGeom>
              <a:avLst/>
              <a:gdLst>
                <a:gd name="connsiteX0" fmla="*/ 0 w 172181"/>
                <a:gd name="connsiteY0" fmla="*/ 113008 h 260894"/>
                <a:gd name="connsiteX1" fmla="*/ 20562 w 172181"/>
                <a:gd name="connsiteY1" fmla="*/ 257520 h 260894"/>
                <a:gd name="connsiteX2" fmla="*/ 65069 w 172181"/>
                <a:gd name="connsiteY2" fmla="*/ 258097 h 260894"/>
                <a:gd name="connsiteX3" fmla="*/ 68542 w 172181"/>
                <a:gd name="connsiteY3" fmla="*/ 209545 h 260894"/>
                <a:gd name="connsiteX4" fmla="*/ 98585 w 172181"/>
                <a:gd name="connsiteY4" fmla="*/ 208968 h 260894"/>
                <a:gd name="connsiteX5" fmla="*/ 100905 w 172181"/>
                <a:gd name="connsiteY5" fmla="*/ 254629 h 260894"/>
                <a:gd name="connsiteX6" fmla="*/ 159859 w 172181"/>
                <a:gd name="connsiteY6" fmla="*/ 257524 h 260894"/>
                <a:gd name="connsiteX7" fmla="*/ 172003 w 172181"/>
                <a:gd name="connsiteY7" fmla="*/ 105494 h 260894"/>
                <a:gd name="connsiteX8" fmla="*/ 150849 w 172181"/>
                <a:gd name="connsiteY8" fmla="*/ 0 h 260894"/>
                <a:gd name="connsiteX9" fmla="*/ 150998 w 172181"/>
                <a:gd name="connsiteY9" fmla="*/ 82872 h 260894"/>
                <a:gd name="connsiteX10" fmla="*/ 128984 w 172181"/>
                <a:gd name="connsiteY10" fmla="*/ 153337 h 260894"/>
                <a:gd name="connsiteX11" fmla="*/ 99876 w 172181"/>
                <a:gd name="connsiteY11" fmla="*/ 162936 h 260894"/>
                <a:gd name="connsiteX12" fmla="*/ 0 w 172181"/>
                <a:gd name="connsiteY12" fmla="*/ 113008 h 2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81" h="260894">
                  <a:moveTo>
                    <a:pt x="0" y="113008"/>
                  </a:moveTo>
                  <a:cubicBezTo>
                    <a:pt x="3219" y="184075"/>
                    <a:pt x="20562" y="257520"/>
                    <a:pt x="20562" y="257520"/>
                  </a:cubicBezTo>
                  <a:lnTo>
                    <a:pt x="65069" y="258097"/>
                  </a:lnTo>
                  <a:lnTo>
                    <a:pt x="68542" y="209545"/>
                  </a:lnTo>
                  <a:lnTo>
                    <a:pt x="98585" y="208968"/>
                  </a:lnTo>
                  <a:cubicBezTo>
                    <a:pt x="103800" y="213590"/>
                    <a:pt x="100905" y="254629"/>
                    <a:pt x="100905" y="254629"/>
                  </a:cubicBezTo>
                  <a:cubicBezTo>
                    <a:pt x="115352" y="266773"/>
                    <a:pt x="159859" y="257524"/>
                    <a:pt x="159859" y="257524"/>
                  </a:cubicBezTo>
                  <a:cubicBezTo>
                    <a:pt x="159859" y="257524"/>
                    <a:pt x="167954" y="228618"/>
                    <a:pt x="172003" y="105494"/>
                  </a:cubicBezTo>
                  <a:cubicBezTo>
                    <a:pt x="173185" y="69554"/>
                    <a:pt x="168740" y="31532"/>
                    <a:pt x="150849" y="0"/>
                  </a:cubicBezTo>
                  <a:cubicBezTo>
                    <a:pt x="152212" y="27571"/>
                    <a:pt x="152777" y="55304"/>
                    <a:pt x="150998" y="82872"/>
                  </a:cubicBezTo>
                  <a:cubicBezTo>
                    <a:pt x="149506" y="105974"/>
                    <a:pt x="151349" y="139321"/>
                    <a:pt x="128984" y="153337"/>
                  </a:cubicBezTo>
                  <a:cubicBezTo>
                    <a:pt x="120272" y="158798"/>
                    <a:pt x="110000" y="161145"/>
                    <a:pt x="99876" y="162936"/>
                  </a:cubicBezTo>
                  <a:cubicBezTo>
                    <a:pt x="54647" y="170934"/>
                    <a:pt x="18206" y="156951"/>
                    <a:pt x="0" y="113008"/>
                  </a:cubicBezTo>
                  <a:close/>
                </a:path>
              </a:pathLst>
            </a:custGeom>
            <a:solidFill>
              <a:srgbClr val="232322"/>
            </a:solidFill>
            <a:ln w="402" cap="flat">
              <a:noFill/>
              <a:prstDash val="solid"/>
              <a:miter/>
            </a:ln>
          </p:spPr>
          <p:txBody>
            <a:bodyPr rtlCol="0" anchor="ctr"/>
            <a:lstStyle/>
            <a:p>
              <a:endParaRPr lang="en-IN" sz="1050"/>
            </a:p>
          </p:txBody>
        </p:sp>
        <p:sp>
          <p:nvSpPr>
            <p:cNvPr id="108" name="Freeform: Shape 107">
              <a:extLst>
                <a:ext uri="{FF2B5EF4-FFF2-40B4-BE49-F238E27FC236}">
                  <a16:creationId xmlns:a16="http://schemas.microsoft.com/office/drawing/2014/main" id="{24524252-2A78-99AB-ECF0-35B7370F470C}"/>
                </a:ext>
              </a:extLst>
            </p:cNvPr>
            <p:cNvSpPr/>
            <p:nvPr/>
          </p:nvSpPr>
          <p:spPr>
            <a:xfrm>
              <a:off x="11363372"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noFill/>
            <a:ln w="2816" cap="flat">
              <a:solidFill>
                <a:srgbClr val="010101"/>
              </a:solidFill>
              <a:prstDash val="solid"/>
              <a:miter/>
            </a:ln>
          </p:spPr>
          <p:txBody>
            <a:bodyPr rtlCol="0" anchor="ctr"/>
            <a:lstStyle/>
            <a:p>
              <a:endParaRPr lang="en-IN" sz="1050"/>
            </a:p>
          </p:txBody>
        </p:sp>
        <p:sp>
          <p:nvSpPr>
            <p:cNvPr id="109" name="Freeform: Shape 108">
              <a:extLst>
                <a:ext uri="{FF2B5EF4-FFF2-40B4-BE49-F238E27FC236}">
                  <a16:creationId xmlns:a16="http://schemas.microsoft.com/office/drawing/2014/main" id="{08EEB7F4-22D5-6C05-5620-50E6B74F5AB4}"/>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solidFill>
              <a:srgbClr val="99C7DC"/>
            </a:solidFill>
            <a:ln w="402" cap="flat">
              <a:noFill/>
              <a:prstDash val="solid"/>
              <a:miter/>
            </a:ln>
          </p:spPr>
          <p:txBody>
            <a:bodyPr rtlCol="0" anchor="ctr"/>
            <a:lstStyle/>
            <a:p>
              <a:endParaRPr lang="en-IN" sz="1050"/>
            </a:p>
          </p:txBody>
        </p:sp>
        <p:sp>
          <p:nvSpPr>
            <p:cNvPr id="110" name="Freeform: Shape 109">
              <a:extLst>
                <a:ext uri="{FF2B5EF4-FFF2-40B4-BE49-F238E27FC236}">
                  <a16:creationId xmlns:a16="http://schemas.microsoft.com/office/drawing/2014/main" id="{A9C52AB8-F5FC-1AF0-652B-99F007C66048}"/>
                </a:ext>
              </a:extLst>
            </p:cNvPr>
            <p:cNvSpPr/>
            <p:nvPr/>
          </p:nvSpPr>
          <p:spPr>
            <a:xfrm>
              <a:off x="11350034" y="446970"/>
              <a:ext cx="133549" cy="79790"/>
            </a:xfrm>
            <a:custGeom>
              <a:avLst/>
              <a:gdLst>
                <a:gd name="connsiteX0" fmla="*/ 7 w 133549"/>
                <a:gd name="connsiteY0" fmla="*/ 40728 h 79790"/>
                <a:gd name="connsiteX1" fmla="*/ 13257 w 133549"/>
                <a:gd name="connsiteY1" fmla="*/ 73886 h 79790"/>
                <a:gd name="connsiteX2" fmla="*/ 92418 w 133549"/>
                <a:gd name="connsiteY2" fmla="*/ 77314 h 79790"/>
                <a:gd name="connsiteX3" fmla="*/ 133025 w 133549"/>
                <a:gd name="connsiteY3" fmla="*/ 35819 h 79790"/>
                <a:gd name="connsiteX4" fmla="*/ 133114 w 133549"/>
                <a:gd name="connsiteY4" fmla="*/ 35214 h 79790"/>
                <a:gd name="connsiteX5" fmla="*/ 118787 w 133549"/>
                <a:gd name="connsiteY5" fmla="*/ 0 h 79790"/>
                <a:gd name="connsiteX6" fmla="*/ 110979 w 133549"/>
                <a:gd name="connsiteY6" fmla="*/ 25164 h 79790"/>
                <a:gd name="connsiteX7" fmla="*/ 85856 w 133549"/>
                <a:gd name="connsiteY7" fmla="*/ 51763 h 79790"/>
                <a:gd name="connsiteX8" fmla="*/ 59418 w 133549"/>
                <a:gd name="connsiteY8" fmla="*/ 57091 h 79790"/>
                <a:gd name="connsiteX9" fmla="*/ 26022 w 133549"/>
                <a:gd name="connsiteY9" fmla="*/ 55224 h 79790"/>
                <a:gd name="connsiteX10" fmla="*/ 7 w 133549"/>
                <a:gd name="connsiteY10" fmla="*/ 40728 h 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49" h="79790">
                  <a:moveTo>
                    <a:pt x="7" y="40728"/>
                  </a:moveTo>
                  <a:cubicBezTo>
                    <a:pt x="-138" y="49133"/>
                    <a:pt x="1754" y="72345"/>
                    <a:pt x="13257" y="73886"/>
                  </a:cubicBezTo>
                  <a:cubicBezTo>
                    <a:pt x="39150" y="77358"/>
                    <a:pt x="66436" y="83118"/>
                    <a:pt x="92418" y="77314"/>
                  </a:cubicBezTo>
                  <a:cubicBezTo>
                    <a:pt x="112613" y="72809"/>
                    <a:pt x="129863" y="56635"/>
                    <a:pt x="133025" y="35819"/>
                  </a:cubicBezTo>
                  <a:cubicBezTo>
                    <a:pt x="133053" y="35614"/>
                    <a:pt x="133085" y="35420"/>
                    <a:pt x="133114" y="35214"/>
                  </a:cubicBezTo>
                  <a:cubicBezTo>
                    <a:pt x="135239" y="19824"/>
                    <a:pt x="129451" y="7296"/>
                    <a:pt x="118787" y="0"/>
                  </a:cubicBezTo>
                  <a:cubicBezTo>
                    <a:pt x="123192" y="3013"/>
                    <a:pt x="112564" y="21925"/>
                    <a:pt x="110979" y="25164"/>
                  </a:cubicBezTo>
                  <a:cubicBezTo>
                    <a:pt x="105296" y="36775"/>
                    <a:pt x="98355" y="46665"/>
                    <a:pt x="85856" y="51763"/>
                  </a:cubicBezTo>
                  <a:cubicBezTo>
                    <a:pt x="77499" y="55171"/>
                    <a:pt x="68412" y="56357"/>
                    <a:pt x="59418" y="57091"/>
                  </a:cubicBezTo>
                  <a:cubicBezTo>
                    <a:pt x="48338" y="57994"/>
                    <a:pt x="36835" y="58172"/>
                    <a:pt x="26022" y="55224"/>
                  </a:cubicBezTo>
                  <a:cubicBezTo>
                    <a:pt x="22061" y="54139"/>
                    <a:pt x="-85" y="45911"/>
                    <a:pt x="7" y="40728"/>
                  </a:cubicBezTo>
                  <a:close/>
                </a:path>
              </a:pathLst>
            </a:custGeom>
            <a:solidFill>
              <a:srgbClr val="4B656F"/>
            </a:solidFill>
            <a:ln w="402" cap="flat">
              <a:noFill/>
              <a:prstDash val="solid"/>
              <a:miter/>
            </a:ln>
          </p:spPr>
          <p:txBody>
            <a:bodyPr rtlCol="0" anchor="ctr"/>
            <a:lstStyle/>
            <a:p>
              <a:endParaRPr lang="en-IN" sz="1050"/>
            </a:p>
          </p:txBody>
        </p:sp>
        <p:sp>
          <p:nvSpPr>
            <p:cNvPr id="111" name="Freeform: Shape 110">
              <a:extLst>
                <a:ext uri="{FF2B5EF4-FFF2-40B4-BE49-F238E27FC236}">
                  <a16:creationId xmlns:a16="http://schemas.microsoft.com/office/drawing/2014/main" id="{469A3A0D-718D-F72B-76B4-FDFA5E350AF8}"/>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noFill/>
            <a:ln w="2816" cap="flat">
              <a:solidFill>
                <a:srgbClr val="010101"/>
              </a:solidFill>
              <a:prstDash val="solid"/>
              <a:miter/>
            </a:ln>
          </p:spPr>
          <p:txBody>
            <a:bodyPr rtlCol="0" anchor="ctr"/>
            <a:lstStyle/>
            <a:p>
              <a:endParaRPr lang="en-IN" sz="1050"/>
            </a:p>
          </p:txBody>
        </p:sp>
        <p:sp>
          <p:nvSpPr>
            <p:cNvPr id="112" name="Freeform: Shape 111">
              <a:extLst>
                <a:ext uri="{FF2B5EF4-FFF2-40B4-BE49-F238E27FC236}">
                  <a16:creationId xmlns:a16="http://schemas.microsoft.com/office/drawing/2014/main" id="{788EAEE7-96A5-3A0F-BAE0-35B0944FA0C1}"/>
                </a:ext>
              </a:extLst>
            </p:cNvPr>
            <p:cNvSpPr/>
            <p:nvPr/>
          </p:nvSpPr>
          <p:spPr>
            <a:xfrm>
              <a:off x="11412016" y="637276"/>
              <a:ext cx="43357" cy="2823"/>
            </a:xfrm>
            <a:custGeom>
              <a:avLst/>
              <a:gdLst>
                <a:gd name="connsiteX0" fmla="*/ 43358 w 43357"/>
                <a:gd name="connsiteY0" fmla="*/ 2682 h 2823"/>
                <a:gd name="connsiteX1" fmla="*/ 37937 w 43357"/>
                <a:gd name="connsiteY1" fmla="*/ 2751 h 2823"/>
                <a:gd name="connsiteX2" fmla="*/ 32516 w 43357"/>
                <a:gd name="connsiteY2" fmla="*/ 2775 h 2823"/>
                <a:gd name="connsiteX3" fmla="*/ 21679 w 43357"/>
                <a:gd name="connsiteY3" fmla="*/ 2823 h 2823"/>
                <a:gd name="connsiteX4" fmla="*/ 10841 w 43357"/>
                <a:gd name="connsiteY4" fmla="*/ 2775 h 2823"/>
                <a:gd name="connsiteX5" fmla="*/ 5421 w 43357"/>
                <a:gd name="connsiteY5" fmla="*/ 2751 h 2823"/>
                <a:gd name="connsiteX6" fmla="*/ 0 w 43357"/>
                <a:gd name="connsiteY6" fmla="*/ 2682 h 2823"/>
                <a:gd name="connsiteX7" fmla="*/ 0 w 43357"/>
                <a:gd name="connsiteY7" fmla="*/ 2400 h 2823"/>
                <a:gd name="connsiteX8" fmla="*/ 10837 w 43357"/>
                <a:gd name="connsiteY8" fmla="*/ 520 h 2823"/>
                <a:gd name="connsiteX9" fmla="*/ 21675 w 43357"/>
                <a:gd name="connsiteY9" fmla="*/ 0 h 2823"/>
                <a:gd name="connsiteX10" fmla="*/ 32512 w 43357"/>
                <a:gd name="connsiteY10" fmla="*/ 512 h 2823"/>
                <a:gd name="connsiteX11" fmla="*/ 43350 w 43357"/>
                <a:gd name="connsiteY11" fmla="*/ 2400 h 2823"/>
                <a:gd name="connsiteX12" fmla="*/ 43350 w 43357"/>
                <a:gd name="connsiteY12" fmla="*/ 2682 h 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57" h="2823">
                  <a:moveTo>
                    <a:pt x="43358" y="2682"/>
                  </a:moveTo>
                  <a:lnTo>
                    <a:pt x="37937" y="2751"/>
                  </a:lnTo>
                  <a:lnTo>
                    <a:pt x="32516" y="2775"/>
                  </a:lnTo>
                  <a:lnTo>
                    <a:pt x="21679" y="2823"/>
                  </a:lnTo>
                  <a:lnTo>
                    <a:pt x="10841" y="2775"/>
                  </a:lnTo>
                  <a:lnTo>
                    <a:pt x="5421" y="2751"/>
                  </a:lnTo>
                  <a:lnTo>
                    <a:pt x="0" y="2682"/>
                  </a:lnTo>
                  <a:lnTo>
                    <a:pt x="0" y="2400"/>
                  </a:lnTo>
                  <a:cubicBezTo>
                    <a:pt x="3614" y="1408"/>
                    <a:pt x="7224" y="891"/>
                    <a:pt x="10837" y="520"/>
                  </a:cubicBezTo>
                  <a:cubicBezTo>
                    <a:pt x="14451" y="169"/>
                    <a:pt x="18061" y="4"/>
                    <a:pt x="21675" y="0"/>
                  </a:cubicBezTo>
                  <a:cubicBezTo>
                    <a:pt x="25289" y="-4"/>
                    <a:pt x="28898" y="161"/>
                    <a:pt x="32512" y="512"/>
                  </a:cubicBezTo>
                  <a:cubicBezTo>
                    <a:pt x="36126" y="883"/>
                    <a:pt x="39736" y="1400"/>
                    <a:pt x="43350" y="2400"/>
                  </a:cubicBezTo>
                  <a:lnTo>
                    <a:pt x="43350" y="2682"/>
                  </a:lnTo>
                  <a:close/>
                </a:path>
              </a:pathLst>
            </a:custGeom>
            <a:solidFill>
              <a:srgbClr val="010101"/>
            </a:solidFill>
            <a:ln w="402" cap="flat">
              <a:noFill/>
              <a:prstDash val="solid"/>
              <a:miter/>
            </a:ln>
          </p:spPr>
          <p:txBody>
            <a:bodyPr rtlCol="0" anchor="ctr"/>
            <a:lstStyle/>
            <a:p>
              <a:endParaRPr lang="en-IN" sz="1050"/>
            </a:p>
          </p:txBody>
        </p:sp>
        <p:sp>
          <p:nvSpPr>
            <p:cNvPr id="113" name="Freeform: Shape 112">
              <a:extLst>
                <a:ext uri="{FF2B5EF4-FFF2-40B4-BE49-F238E27FC236}">
                  <a16:creationId xmlns:a16="http://schemas.microsoft.com/office/drawing/2014/main" id="{E94A9246-A460-B867-E264-294F2130D8CA}"/>
                </a:ext>
              </a:extLst>
            </p:cNvPr>
            <p:cNvSpPr/>
            <p:nvPr/>
          </p:nvSpPr>
          <p:spPr>
            <a:xfrm rot="-401405">
              <a:off x="11373385" y="450920"/>
              <a:ext cx="57869" cy="23699"/>
            </a:xfrm>
            <a:custGeom>
              <a:avLst/>
              <a:gdLst>
                <a:gd name="connsiteX0" fmla="*/ 57870 w 57869"/>
                <a:gd name="connsiteY0" fmla="*/ 11850 h 23699"/>
                <a:gd name="connsiteX1" fmla="*/ 28935 w 57869"/>
                <a:gd name="connsiteY1" fmla="*/ 23700 h 23699"/>
                <a:gd name="connsiteX2" fmla="*/ 0 w 57869"/>
                <a:gd name="connsiteY2" fmla="*/ 11850 h 23699"/>
                <a:gd name="connsiteX3" fmla="*/ 28935 w 57869"/>
                <a:gd name="connsiteY3" fmla="*/ 0 h 23699"/>
                <a:gd name="connsiteX4" fmla="*/ 57870 w 57869"/>
                <a:gd name="connsiteY4" fmla="*/ 11850 h 23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9" h="23699">
                  <a:moveTo>
                    <a:pt x="57870" y="11850"/>
                  </a:moveTo>
                  <a:cubicBezTo>
                    <a:pt x="57870" y="18394"/>
                    <a:pt x="44915" y="23700"/>
                    <a:pt x="28935" y="23700"/>
                  </a:cubicBezTo>
                  <a:cubicBezTo>
                    <a:pt x="12955" y="23700"/>
                    <a:pt x="0" y="18394"/>
                    <a:pt x="0" y="11850"/>
                  </a:cubicBezTo>
                  <a:cubicBezTo>
                    <a:pt x="0" y="5305"/>
                    <a:pt x="12955" y="0"/>
                    <a:pt x="28935" y="0"/>
                  </a:cubicBezTo>
                  <a:cubicBezTo>
                    <a:pt x="44915" y="0"/>
                    <a:pt x="57870" y="5305"/>
                    <a:pt x="57870" y="11850"/>
                  </a:cubicBezTo>
                  <a:close/>
                </a:path>
              </a:pathLst>
            </a:custGeom>
            <a:solidFill>
              <a:srgbClr val="FCFDFD"/>
            </a:solidFill>
            <a:ln w="402" cap="flat">
              <a:noFill/>
              <a:prstDash val="solid"/>
              <a:miter/>
            </a:ln>
          </p:spPr>
          <p:txBody>
            <a:bodyPr rtlCol="0" anchor="ctr"/>
            <a:lstStyle/>
            <a:p>
              <a:endParaRPr lang="en-IN" sz="1050"/>
            </a:p>
          </p:txBody>
        </p:sp>
      </p:grpSp>
      <p:sp>
        <p:nvSpPr>
          <p:cNvPr id="10" name="Rectangle 1">
            <a:extLst>
              <a:ext uri="{FF2B5EF4-FFF2-40B4-BE49-F238E27FC236}">
                <a16:creationId xmlns:a16="http://schemas.microsoft.com/office/drawing/2014/main" id="{37172CB9-4D7D-4D3F-44F4-62DCFD481F74}"/>
              </a:ext>
            </a:extLst>
          </p:cNvPr>
          <p:cNvSpPr>
            <a:spLocks noChangeArrowheads="1"/>
          </p:cNvSpPr>
          <p:nvPr/>
        </p:nvSpPr>
        <p:spPr bwMode="auto">
          <a:xfrm>
            <a:off x="738902" y="1445772"/>
            <a:ext cx="3568372" cy="2535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Importing Libraries and Loading the Dataset</a:t>
            </a:r>
          </a:p>
          <a:p>
            <a:pPr marR="0" lvl="0" algn="l" defTabSz="914400" rtl="0" eaLnBrk="0" fontAlgn="base" latinLnBrk="0" hangingPunct="0">
              <a:lnSpc>
                <a:spcPct val="100000"/>
              </a:lnSpc>
              <a:spcBef>
                <a:spcPct val="0"/>
              </a:spcBef>
              <a:spcAft>
                <a:spcPct val="0"/>
              </a:spcAft>
              <a:buClr>
                <a:srgbClr val="F7743C"/>
              </a:buClr>
              <a:buSzTx/>
              <a:tabLst/>
            </a:pPr>
            <a:endPar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Converting Columns to Appropriate Data Types</a:t>
            </a:r>
          </a:p>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endPar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Data Overview and Missing Values</a:t>
            </a:r>
          </a:p>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endPar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marR="0" lvl="0" indent="-2857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6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Missing Values Analysis </a:t>
            </a:r>
          </a:p>
        </p:txBody>
      </p:sp>
      <p:grpSp>
        <p:nvGrpSpPr>
          <p:cNvPr id="11" name="Graphic 24">
            <a:extLst>
              <a:ext uri="{FF2B5EF4-FFF2-40B4-BE49-F238E27FC236}">
                <a16:creationId xmlns:a16="http://schemas.microsoft.com/office/drawing/2014/main" id="{22E15C60-4450-9FE4-AB24-EBFD523641EC}"/>
              </a:ext>
            </a:extLst>
          </p:cNvPr>
          <p:cNvGrpSpPr/>
          <p:nvPr/>
        </p:nvGrpSpPr>
        <p:grpSpPr>
          <a:xfrm>
            <a:off x="5545777" y="1825321"/>
            <a:ext cx="2555401" cy="2509368"/>
            <a:chOff x="7000524" y="2026348"/>
            <a:chExt cx="3185058" cy="3547483"/>
          </a:xfrm>
        </p:grpSpPr>
        <p:sp>
          <p:nvSpPr>
            <p:cNvPr id="12" name="Freeform: Shape 11">
              <a:extLst>
                <a:ext uri="{FF2B5EF4-FFF2-40B4-BE49-F238E27FC236}">
                  <a16:creationId xmlns:a16="http://schemas.microsoft.com/office/drawing/2014/main" id="{72EF088E-C723-83E7-9625-F4B834FFE37F}"/>
                </a:ext>
              </a:extLst>
            </p:cNvPr>
            <p:cNvSpPr/>
            <p:nvPr/>
          </p:nvSpPr>
          <p:spPr>
            <a:xfrm>
              <a:off x="7000524" y="2026348"/>
              <a:ext cx="3185058" cy="3547483"/>
            </a:xfrm>
            <a:custGeom>
              <a:avLst/>
              <a:gdLst>
                <a:gd name="connsiteX0" fmla="*/ 2648610 w 3185058"/>
                <a:gd name="connsiteY0" fmla="*/ 1922010 h 3547483"/>
                <a:gd name="connsiteX1" fmla="*/ 2648696 w 3185058"/>
                <a:gd name="connsiteY1" fmla="*/ 2286204 h 3547483"/>
                <a:gd name="connsiteX2" fmla="*/ 2566767 w 3185058"/>
                <a:gd name="connsiteY2" fmla="*/ 2476555 h 3547483"/>
                <a:gd name="connsiteX3" fmla="*/ 2554701 w 3185058"/>
                <a:gd name="connsiteY3" fmla="*/ 2495780 h 3547483"/>
                <a:gd name="connsiteX4" fmla="*/ 2575713 w 3185058"/>
                <a:gd name="connsiteY4" fmla="*/ 2497113 h 3547483"/>
                <a:gd name="connsiteX5" fmla="*/ 2794650 w 3185058"/>
                <a:gd name="connsiteY5" fmla="*/ 2403719 h 3547483"/>
                <a:gd name="connsiteX6" fmla="*/ 3050103 w 3185058"/>
                <a:gd name="connsiteY6" fmla="*/ 2328790 h 3547483"/>
                <a:gd name="connsiteX7" fmla="*/ 3136633 w 3185058"/>
                <a:gd name="connsiteY7" fmla="*/ 2351857 h 3547483"/>
                <a:gd name="connsiteX8" fmla="*/ 3170946 w 3185058"/>
                <a:gd name="connsiteY8" fmla="*/ 2477044 h 3547483"/>
                <a:gd name="connsiteX9" fmla="*/ 3079485 w 3185058"/>
                <a:gd name="connsiteY9" fmla="*/ 2572238 h 3547483"/>
                <a:gd name="connsiteX10" fmla="*/ 2863362 w 3185058"/>
                <a:gd name="connsiteY10" fmla="*/ 2863057 h 3547483"/>
                <a:gd name="connsiteX11" fmla="*/ 2441457 w 3185058"/>
                <a:gd name="connsiteY11" fmla="*/ 3279883 h 3547483"/>
                <a:gd name="connsiteX12" fmla="*/ 2219020 w 3185058"/>
                <a:gd name="connsiteY12" fmla="*/ 3306365 h 3547483"/>
                <a:gd name="connsiteX13" fmla="*/ 1818298 w 3185058"/>
                <a:gd name="connsiteY13" fmla="*/ 3403896 h 3547483"/>
                <a:gd name="connsiteX14" fmla="*/ 1192961 w 3185058"/>
                <a:gd name="connsiteY14" fmla="*/ 3544110 h 3547483"/>
                <a:gd name="connsiteX15" fmla="*/ 948534 w 3185058"/>
                <a:gd name="connsiteY15" fmla="*/ 3501794 h 3547483"/>
                <a:gd name="connsiteX16" fmla="*/ 651094 w 3185058"/>
                <a:gd name="connsiteY16" fmla="*/ 3107962 h 3547483"/>
                <a:gd name="connsiteX17" fmla="*/ 562900 w 3185058"/>
                <a:gd name="connsiteY17" fmla="*/ 2978858 h 3547483"/>
                <a:gd name="connsiteX18" fmla="*/ 164797 w 3185058"/>
                <a:gd name="connsiteY18" fmla="*/ 2404857 h 3547483"/>
                <a:gd name="connsiteX19" fmla="*/ 169141 w 3185058"/>
                <a:gd name="connsiteY19" fmla="*/ 1414078 h 3547483"/>
                <a:gd name="connsiteX20" fmla="*/ 129358 w 3185058"/>
                <a:gd name="connsiteY20" fmla="*/ 1328502 h 3547483"/>
                <a:gd name="connsiteX21" fmla="*/ 2249 w 3185058"/>
                <a:gd name="connsiteY21" fmla="*/ 1023256 h 3547483"/>
                <a:gd name="connsiteX22" fmla="*/ 220770 w 3185058"/>
                <a:gd name="connsiteY22" fmla="*/ 635885 h 3547483"/>
                <a:gd name="connsiteX23" fmla="*/ 291783 w 3185058"/>
                <a:gd name="connsiteY23" fmla="*/ 544925 h 3547483"/>
                <a:gd name="connsiteX24" fmla="*/ 627990 w 3185058"/>
                <a:gd name="connsiteY24" fmla="*/ 146577 h 3547483"/>
                <a:gd name="connsiteX25" fmla="*/ 882783 w 3185058"/>
                <a:gd name="connsiteY25" fmla="*/ 49046 h 3547483"/>
                <a:gd name="connsiteX26" fmla="*/ 1296586 w 3185058"/>
                <a:gd name="connsiteY26" fmla="*/ 1333 h 3547483"/>
                <a:gd name="connsiteX27" fmla="*/ 1654441 w 3185058"/>
                <a:gd name="connsiteY27" fmla="*/ 63461 h 3547483"/>
                <a:gd name="connsiteX28" fmla="*/ 1864531 w 3185058"/>
                <a:gd name="connsiteY28" fmla="*/ 239666 h 3547483"/>
                <a:gd name="connsiteX29" fmla="*/ 2068306 w 3185058"/>
                <a:gd name="connsiteY29" fmla="*/ 748370 h 3547483"/>
                <a:gd name="connsiteX30" fmla="*/ 2086172 w 3185058"/>
                <a:gd name="connsiteY30" fmla="*/ 882637 h 3547483"/>
                <a:gd name="connsiteX31" fmla="*/ 2120351 w 3185058"/>
                <a:gd name="connsiteY31" fmla="*/ 917868 h 3547483"/>
                <a:gd name="connsiteX32" fmla="*/ 2334173 w 3185058"/>
                <a:gd name="connsiteY32" fmla="*/ 936273 h 3547483"/>
                <a:gd name="connsiteX33" fmla="*/ 2586971 w 3185058"/>
                <a:gd name="connsiteY33" fmla="*/ 1187517 h 3547483"/>
                <a:gd name="connsiteX34" fmla="*/ 2623732 w 3185058"/>
                <a:gd name="connsiteY34" fmla="*/ 1561072 h 3547483"/>
                <a:gd name="connsiteX35" fmla="*/ 2641378 w 3185058"/>
                <a:gd name="connsiteY35" fmla="*/ 1922035 h 3547483"/>
                <a:gd name="connsiteX36" fmla="*/ 2648610 w 3185058"/>
                <a:gd name="connsiteY36" fmla="*/ 1922010 h 3547483"/>
                <a:gd name="connsiteX37" fmla="*/ 2135538 w 3185058"/>
                <a:gd name="connsiteY37" fmla="*/ 1237004 h 3547483"/>
                <a:gd name="connsiteX38" fmla="*/ 2147163 w 3185058"/>
                <a:gd name="connsiteY38" fmla="*/ 1321074 h 3547483"/>
                <a:gd name="connsiteX39" fmla="*/ 2151764 w 3185058"/>
                <a:gd name="connsiteY39" fmla="*/ 1337264 h 3547483"/>
                <a:gd name="connsiteX40" fmla="*/ 2185539 w 3185058"/>
                <a:gd name="connsiteY40" fmla="*/ 1652117 h 3547483"/>
                <a:gd name="connsiteX41" fmla="*/ 2213979 w 3185058"/>
                <a:gd name="connsiteY41" fmla="*/ 2015675 h 3547483"/>
                <a:gd name="connsiteX42" fmla="*/ 2225249 w 3185058"/>
                <a:gd name="connsiteY42" fmla="*/ 2251462 h 3547483"/>
                <a:gd name="connsiteX43" fmla="*/ 2300961 w 3185058"/>
                <a:gd name="connsiteY43" fmla="*/ 2415613 h 3547483"/>
                <a:gd name="connsiteX44" fmla="*/ 2375413 w 3185058"/>
                <a:gd name="connsiteY44" fmla="*/ 2436796 h 3547483"/>
                <a:gd name="connsiteX45" fmla="*/ 2496109 w 3185058"/>
                <a:gd name="connsiteY45" fmla="*/ 2270736 h 3547483"/>
                <a:gd name="connsiteX46" fmla="*/ 2480029 w 3185058"/>
                <a:gd name="connsiteY46" fmla="*/ 1979146 h 3547483"/>
                <a:gd name="connsiteX47" fmla="*/ 2468208 w 3185058"/>
                <a:gd name="connsiteY47" fmla="*/ 1805499 h 3547483"/>
                <a:gd name="connsiteX48" fmla="*/ 2446144 w 3185058"/>
                <a:gd name="connsiteY48" fmla="*/ 1542838 h 3547483"/>
                <a:gd name="connsiteX49" fmla="*/ 2432524 w 3185058"/>
                <a:gd name="connsiteY49" fmla="*/ 1409109 h 3547483"/>
                <a:gd name="connsiteX50" fmla="*/ 2429024 w 3185058"/>
                <a:gd name="connsiteY50" fmla="*/ 1344313 h 3547483"/>
                <a:gd name="connsiteX51" fmla="*/ 2410191 w 3185058"/>
                <a:gd name="connsiteY51" fmla="*/ 1194211 h 3547483"/>
                <a:gd name="connsiteX52" fmla="*/ 2326439 w 3185058"/>
                <a:gd name="connsiteY52" fmla="*/ 1101868 h 3547483"/>
                <a:gd name="connsiteX53" fmla="*/ 2182015 w 3185058"/>
                <a:gd name="connsiteY53" fmla="*/ 1083745 h 3547483"/>
                <a:gd name="connsiteX54" fmla="*/ 2124561 w 3185058"/>
                <a:gd name="connsiteY54" fmla="*/ 1138873 h 3547483"/>
                <a:gd name="connsiteX55" fmla="*/ 2129150 w 3185058"/>
                <a:gd name="connsiteY55" fmla="*/ 1180517 h 3547483"/>
                <a:gd name="connsiteX56" fmla="*/ 2133384 w 3185058"/>
                <a:gd name="connsiteY56" fmla="*/ 1192632 h 3547483"/>
                <a:gd name="connsiteX57" fmla="*/ 2134877 w 3185058"/>
                <a:gd name="connsiteY57" fmla="*/ 1225697 h 3547483"/>
                <a:gd name="connsiteX58" fmla="*/ 2135538 w 3185058"/>
                <a:gd name="connsiteY58" fmla="*/ 1237004 h 3547483"/>
                <a:gd name="connsiteX59" fmla="*/ 1261698 w 3185058"/>
                <a:gd name="connsiteY59" fmla="*/ 699396 h 3547483"/>
                <a:gd name="connsiteX60" fmla="*/ 1183257 w 3185058"/>
                <a:gd name="connsiteY60" fmla="*/ 660225 h 3547483"/>
                <a:gd name="connsiteX61" fmla="*/ 640558 w 3185058"/>
                <a:gd name="connsiteY61" fmla="*/ 633890 h 3547483"/>
                <a:gd name="connsiteX62" fmla="*/ 274223 w 3185058"/>
                <a:gd name="connsiteY62" fmla="*/ 781361 h 3547483"/>
                <a:gd name="connsiteX63" fmla="*/ 165079 w 3185058"/>
                <a:gd name="connsiteY63" fmla="*/ 986776 h 3547483"/>
                <a:gd name="connsiteX64" fmla="*/ 262683 w 3185058"/>
                <a:gd name="connsiteY64" fmla="*/ 1224265 h 3547483"/>
                <a:gd name="connsiteX65" fmla="*/ 581550 w 3185058"/>
                <a:gd name="connsiteY65" fmla="*/ 1372948 h 3547483"/>
                <a:gd name="connsiteX66" fmla="*/ 920633 w 3185058"/>
                <a:gd name="connsiteY66" fmla="*/ 1390729 h 3547483"/>
                <a:gd name="connsiteX67" fmla="*/ 1202151 w 3185058"/>
                <a:gd name="connsiteY67" fmla="*/ 1293406 h 3547483"/>
                <a:gd name="connsiteX68" fmla="*/ 1334363 w 3185058"/>
                <a:gd name="connsiteY68" fmla="*/ 1143548 h 3547483"/>
                <a:gd name="connsiteX69" fmla="*/ 1327400 w 3185058"/>
                <a:gd name="connsiteY69" fmla="*/ 787908 h 3547483"/>
                <a:gd name="connsiteX70" fmla="*/ 1261698 w 3185058"/>
                <a:gd name="connsiteY70" fmla="*/ 699396 h 3547483"/>
                <a:gd name="connsiteX71" fmla="*/ 1903617 w 3185058"/>
                <a:gd name="connsiteY71" fmla="*/ 751246 h 3547483"/>
                <a:gd name="connsiteX72" fmla="*/ 1902344 w 3185058"/>
                <a:gd name="connsiteY72" fmla="*/ 729598 h 3547483"/>
                <a:gd name="connsiteX73" fmla="*/ 1897412 w 3185058"/>
                <a:gd name="connsiteY73" fmla="*/ 717324 h 3547483"/>
                <a:gd name="connsiteX74" fmla="*/ 1896372 w 3185058"/>
                <a:gd name="connsiteY74" fmla="*/ 701574 h 3547483"/>
                <a:gd name="connsiteX75" fmla="*/ 1887769 w 3185058"/>
                <a:gd name="connsiteY75" fmla="*/ 688444 h 3547483"/>
                <a:gd name="connsiteX76" fmla="*/ 1807322 w 3185058"/>
                <a:gd name="connsiteY76" fmla="*/ 434508 h 3547483"/>
                <a:gd name="connsiteX77" fmla="*/ 1672148 w 3185058"/>
                <a:gd name="connsiteY77" fmla="*/ 254228 h 3547483"/>
                <a:gd name="connsiteX78" fmla="*/ 1428149 w 3185058"/>
                <a:gd name="connsiteY78" fmla="*/ 181625 h 3547483"/>
                <a:gd name="connsiteX79" fmla="*/ 1017919 w 3185058"/>
                <a:gd name="connsiteY79" fmla="*/ 203627 h 3547483"/>
                <a:gd name="connsiteX80" fmla="*/ 651241 w 3185058"/>
                <a:gd name="connsiteY80" fmla="*/ 352139 h 3547483"/>
                <a:gd name="connsiteX81" fmla="*/ 572886 w 3185058"/>
                <a:gd name="connsiteY81" fmla="*/ 428659 h 3547483"/>
                <a:gd name="connsiteX82" fmla="*/ 566192 w 3185058"/>
                <a:gd name="connsiteY82" fmla="*/ 471073 h 3547483"/>
                <a:gd name="connsiteX83" fmla="*/ 599159 w 3185058"/>
                <a:gd name="connsiteY83" fmla="*/ 480263 h 3547483"/>
                <a:gd name="connsiteX84" fmla="*/ 677772 w 3185058"/>
                <a:gd name="connsiteY84" fmla="*/ 475136 h 3547483"/>
                <a:gd name="connsiteX85" fmla="*/ 1100068 w 3185058"/>
                <a:gd name="connsiteY85" fmla="*/ 490836 h 3547483"/>
                <a:gd name="connsiteX86" fmla="*/ 1397250 w 3185058"/>
                <a:gd name="connsiteY86" fmla="*/ 581257 h 3547483"/>
                <a:gd name="connsiteX87" fmla="*/ 1485273 w 3185058"/>
                <a:gd name="connsiteY87" fmla="*/ 669684 h 3547483"/>
                <a:gd name="connsiteX88" fmla="*/ 1534773 w 3185058"/>
                <a:gd name="connsiteY88" fmla="*/ 921527 h 3547483"/>
                <a:gd name="connsiteX89" fmla="*/ 1510984 w 3185058"/>
                <a:gd name="connsiteY89" fmla="*/ 1136132 h 3547483"/>
                <a:gd name="connsiteX90" fmla="*/ 1435235 w 3185058"/>
                <a:gd name="connsiteY90" fmla="*/ 1328209 h 3547483"/>
                <a:gd name="connsiteX91" fmla="*/ 1107117 w 3185058"/>
                <a:gd name="connsiteY91" fmla="*/ 1545971 h 3547483"/>
                <a:gd name="connsiteX92" fmla="*/ 609904 w 3185058"/>
                <a:gd name="connsiteY92" fmla="*/ 1543719 h 3547483"/>
                <a:gd name="connsiteX93" fmla="*/ 355674 w 3185058"/>
                <a:gd name="connsiteY93" fmla="*/ 1471434 h 3547483"/>
                <a:gd name="connsiteX94" fmla="*/ 322915 w 3185058"/>
                <a:gd name="connsiteY94" fmla="*/ 1479682 h 3547483"/>
                <a:gd name="connsiteX95" fmla="*/ 303568 w 3185058"/>
                <a:gd name="connsiteY95" fmla="*/ 1527897 h 3547483"/>
                <a:gd name="connsiteX96" fmla="*/ 303739 w 3185058"/>
                <a:gd name="connsiteY96" fmla="*/ 1700136 h 3547483"/>
                <a:gd name="connsiteX97" fmla="*/ 303751 w 3185058"/>
                <a:gd name="connsiteY97" fmla="*/ 1790509 h 3547483"/>
                <a:gd name="connsiteX98" fmla="*/ 308940 w 3185058"/>
                <a:gd name="connsiteY98" fmla="*/ 1824455 h 3547483"/>
                <a:gd name="connsiteX99" fmla="*/ 303764 w 3185058"/>
                <a:gd name="connsiteY99" fmla="*/ 1851083 h 3547483"/>
                <a:gd name="connsiteX100" fmla="*/ 309295 w 3185058"/>
                <a:gd name="connsiteY100" fmla="*/ 1991592 h 3547483"/>
                <a:gd name="connsiteX101" fmla="*/ 315279 w 3185058"/>
                <a:gd name="connsiteY101" fmla="*/ 2451101 h 3547483"/>
                <a:gd name="connsiteX102" fmla="*/ 322572 w 3185058"/>
                <a:gd name="connsiteY102" fmla="*/ 2509412 h 3547483"/>
                <a:gd name="connsiteX103" fmla="*/ 545377 w 3185058"/>
                <a:gd name="connsiteY103" fmla="*/ 2759101 h 3547483"/>
                <a:gd name="connsiteX104" fmla="*/ 719134 w 3185058"/>
                <a:gd name="connsiteY104" fmla="*/ 2867915 h 3547483"/>
                <a:gd name="connsiteX105" fmla="*/ 806447 w 3185058"/>
                <a:gd name="connsiteY105" fmla="*/ 3062353 h 3547483"/>
                <a:gd name="connsiteX106" fmla="*/ 828816 w 3185058"/>
                <a:gd name="connsiteY106" fmla="*/ 3209066 h 3547483"/>
                <a:gd name="connsiteX107" fmla="*/ 949133 w 3185058"/>
                <a:gd name="connsiteY107" fmla="*/ 3322102 h 3547483"/>
                <a:gd name="connsiteX108" fmla="*/ 1152811 w 3185058"/>
                <a:gd name="connsiteY108" fmla="*/ 3373315 h 3547483"/>
                <a:gd name="connsiteX109" fmla="*/ 1329187 w 3185058"/>
                <a:gd name="connsiteY109" fmla="*/ 3399344 h 3547483"/>
                <a:gd name="connsiteX110" fmla="*/ 1476927 w 3185058"/>
                <a:gd name="connsiteY110" fmla="*/ 3383447 h 3547483"/>
                <a:gd name="connsiteX111" fmla="*/ 1746343 w 3185058"/>
                <a:gd name="connsiteY111" fmla="*/ 3267303 h 3547483"/>
                <a:gd name="connsiteX112" fmla="*/ 2012712 w 3185058"/>
                <a:gd name="connsiteY112" fmla="*/ 3168438 h 3547483"/>
                <a:gd name="connsiteX113" fmla="*/ 2202928 w 3185058"/>
                <a:gd name="connsiteY113" fmla="*/ 3176356 h 3547483"/>
                <a:gd name="connsiteX114" fmla="*/ 2491018 w 3185058"/>
                <a:gd name="connsiteY114" fmla="*/ 3068117 h 3547483"/>
                <a:gd name="connsiteX115" fmla="*/ 2697902 w 3185058"/>
                <a:gd name="connsiteY115" fmla="*/ 2834006 h 3547483"/>
                <a:gd name="connsiteX116" fmla="*/ 2748148 w 3185058"/>
                <a:gd name="connsiteY116" fmla="*/ 2734003 h 3547483"/>
                <a:gd name="connsiteX117" fmla="*/ 2885585 w 3185058"/>
                <a:gd name="connsiteY117" fmla="*/ 2540128 h 3547483"/>
                <a:gd name="connsiteX118" fmla="*/ 2909974 w 3185058"/>
                <a:gd name="connsiteY118" fmla="*/ 2512092 h 3547483"/>
                <a:gd name="connsiteX119" fmla="*/ 2862971 w 3185058"/>
                <a:gd name="connsiteY119" fmla="*/ 2517293 h 3547483"/>
                <a:gd name="connsiteX120" fmla="*/ 2857794 w 3185058"/>
                <a:gd name="connsiteY120" fmla="*/ 2519508 h 3547483"/>
                <a:gd name="connsiteX121" fmla="*/ 2716882 w 3185058"/>
                <a:gd name="connsiteY121" fmla="*/ 2609758 h 3547483"/>
                <a:gd name="connsiteX122" fmla="*/ 2564993 w 3185058"/>
                <a:gd name="connsiteY122" fmla="*/ 2682680 h 3547483"/>
                <a:gd name="connsiteX123" fmla="*/ 2244033 w 3185058"/>
                <a:gd name="connsiteY123" fmla="*/ 2587400 h 3547483"/>
                <a:gd name="connsiteX124" fmla="*/ 2102191 w 3185058"/>
                <a:gd name="connsiteY124" fmla="*/ 2399852 h 3547483"/>
                <a:gd name="connsiteX125" fmla="*/ 2061857 w 3185058"/>
                <a:gd name="connsiteY125" fmla="*/ 2168286 h 3547483"/>
                <a:gd name="connsiteX126" fmla="*/ 2048665 w 3185058"/>
                <a:gd name="connsiteY126" fmla="*/ 2011722 h 3547483"/>
                <a:gd name="connsiteX127" fmla="*/ 2028070 w 3185058"/>
                <a:gd name="connsiteY127" fmla="*/ 1771492 h 3547483"/>
                <a:gd name="connsiteX128" fmla="*/ 2014340 w 3185058"/>
                <a:gd name="connsiteY128" fmla="*/ 1603670 h 3547483"/>
                <a:gd name="connsiteX129" fmla="*/ 1993891 w 3185058"/>
                <a:gd name="connsiteY129" fmla="*/ 1383240 h 3547483"/>
                <a:gd name="connsiteX130" fmla="*/ 1981348 w 3185058"/>
                <a:gd name="connsiteY130" fmla="*/ 1232256 h 3547483"/>
                <a:gd name="connsiteX131" fmla="*/ 1976624 w 3185058"/>
                <a:gd name="connsiteY131" fmla="*/ 1225624 h 3547483"/>
                <a:gd name="connsiteX132" fmla="*/ 1971717 w 3185058"/>
                <a:gd name="connsiteY132" fmla="*/ 1180419 h 3547483"/>
                <a:gd name="connsiteX133" fmla="*/ 1971105 w 3185058"/>
                <a:gd name="connsiteY133" fmla="*/ 1169149 h 3547483"/>
                <a:gd name="connsiteX134" fmla="*/ 1966333 w 3185058"/>
                <a:gd name="connsiteY134" fmla="*/ 1140844 h 3547483"/>
                <a:gd name="connsiteX135" fmla="*/ 1965684 w 3185058"/>
                <a:gd name="connsiteY135" fmla="*/ 1129622 h 3547483"/>
                <a:gd name="connsiteX136" fmla="*/ 1965011 w 3185058"/>
                <a:gd name="connsiteY136" fmla="*/ 1107632 h 3547483"/>
                <a:gd name="connsiteX137" fmla="*/ 1959823 w 3185058"/>
                <a:gd name="connsiteY137" fmla="*/ 1084405 h 3547483"/>
                <a:gd name="connsiteX138" fmla="*/ 1954989 w 3185058"/>
                <a:gd name="connsiteY138" fmla="*/ 1050471 h 3547483"/>
                <a:gd name="connsiteX139" fmla="*/ 1954120 w 3185058"/>
                <a:gd name="connsiteY139" fmla="*/ 1039225 h 3547483"/>
                <a:gd name="connsiteX140" fmla="*/ 1948319 w 3185058"/>
                <a:gd name="connsiteY140" fmla="*/ 988796 h 3547483"/>
                <a:gd name="connsiteX141" fmla="*/ 1942911 w 3185058"/>
                <a:gd name="connsiteY141" fmla="*/ 965789 h 3547483"/>
                <a:gd name="connsiteX142" fmla="*/ 1924885 w 3185058"/>
                <a:gd name="connsiteY142" fmla="*/ 842584 h 3547483"/>
                <a:gd name="connsiteX143" fmla="*/ 1920198 w 3185058"/>
                <a:gd name="connsiteY143" fmla="*/ 830249 h 3547483"/>
                <a:gd name="connsiteX144" fmla="*/ 1919256 w 3185058"/>
                <a:gd name="connsiteY144" fmla="*/ 814329 h 3547483"/>
                <a:gd name="connsiteX145" fmla="*/ 1910800 w 3185058"/>
                <a:gd name="connsiteY145" fmla="*/ 795618 h 3547483"/>
                <a:gd name="connsiteX146" fmla="*/ 1908536 w 3185058"/>
                <a:gd name="connsiteY146" fmla="*/ 763079 h 3547483"/>
                <a:gd name="connsiteX147" fmla="*/ 1903617 w 3185058"/>
                <a:gd name="connsiteY147" fmla="*/ 751246 h 354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3185058" h="3547483">
                  <a:moveTo>
                    <a:pt x="2648610" y="1922010"/>
                  </a:moveTo>
                  <a:cubicBezTo>
                    <a:pt x="2648610" y="2043404"/>
                    <a:pt x="2648365" y="2164810"/>
                    <a:pt x="2648696" y="2286204"/>
                  </a:cubicBezTo>
                  <a:cubicBezTo>
                    <a:pt x="2648904" y="2361647"/>
                    <a:pt x="2625506" y="2426468"/>
                    <a:pt x="2566767" y="2476555"/>
                  </a:cubicBezTo>
                  <a:cubicBezTo>
                    <a:pt x="2561113" y="2481376"/>
                    <a:pt x="2549084" y="2485672"/>
                    <a:pt x="2554701" y="2495780"/>
                  </a:cubicBezTo>
                  <a:cubicBezTo>
                    <a:pt x="2558776" y="2503098"/>
                    <a:pt x="2568713" y="2498349"/>
                    <a:pt x="2575713" y="2497113"/>
                  </a:cubicBezTo>
                  <a:cubicBezTo>
                    <a:pt x="2655891" y="2482918"/>
                    <a:pt x="2727798" y="2449449"/>
                    <a:pt x="2794650" y="2403719"/>
                  </a:cubicBezTo>
                  <a:cubicBezTo>
                    <a:pt x="2871537" y="2351123"/>
                    <a:pt x="2956292" y="2324299"/>
                    <a:pt x="3050103" y="2328790"/>
                  </a:cubicBezTo>
                  <a:cubicBezTo>
                    <a:pt x="3080623" y="2330246"/>
                    <a:pt x="3109784" y="2336940"/>
                    <a:pt x="3136633" y="2351857"/>
                  </a:cubicBezTo>
                  <a:cubicBezTo>
                    <a:pt x="3184848" y="2378644"/>
                    <a:pt x="3198578" y="2429233"/>
                    <a:pt x="3170946" y="2477044"/>
                  </a:cubicBezTo>
                  <a:cubicBezTo>
                    <a:pt x="3148283" y="2516265"/>
                    <a:pt x="3114116" y="2545133"/>
                    <a:pt x="3079485" y="2572238"/>
                  </a:cubicBezTo>
                  <a:cubicBezTo>
                    <a:pt x="2980571" y="2649651"/>
                    <a:pt x="2908738" y="2745873"/>
                    <a:pt x="2863362" y="2863057"/>
                  </a:cubicBezTo>
                  <a:cubicBezTo>
                    <a:pt x="2785264" y="3064691"/>
                    <a:pt x="2635663" y="3195838"/>
                    <a:pt x="2441457" y="3279883"/>
                  </a:cubicBezTo>
                  <a:cubicBezTo>
                    <a:pt x="2370983" y="3310378"/>
                    <a:pt x="2294610" y="3313499"/>
                    <a:pt x="2219020" y="3306365"/>
                  </a:cubicBezTo>
                  <a:cubicBezTo>
                    <a:pt x="2073764" y="3292659"/>
                    <a:pt x="1941038" y="3324513"/>
                    <a:pt x="1818298" y="3403896"/>
                  </a:cubicBezTo>
                  <a:cubicBezTo>
                    <a:pt x="1627482" y="3527309"/>
                    <a:pt x="1415117" y="3558905"/>
                    <a:pt x="1192961" y="3544110"/>
                  </a:cubicBezTo>
                  <a:cubicBezTo>
                    <a:pt x="1110103" y="3538591"/>
                    <a:pt x="1028333" y="3525914"/>
                    <a:pt x="948534" y="3501794"/>
                  </a:cubicBezTo>
                  <a:cubicBezTo>
                    <a:pt x="751868" y="3442358"/>
                    <a:pt x="658914" y="3312863"/>
                    <a:pt x="651094" y="3107962"/>
                  </a:cubicBezTo>
                  <a:cubicBezTo>
                    <a:pt x="648635" y="3043349"/>
                    <a:pt x="623047" y="3004043"/>
                    <a:pt x="562900" y="2978858"/>
                  </a:cubicBezTo>
                  <a:cubicBezTo>
                    <a:pt x="308781" y="2872455"/>
                    <a:pt x="173938" y="2678531"/>
                    <a:pt x="164797" y="2404857"/>
                  </a:cubicBezTo>
                  <a:cubicBezTo>
                    <a:pt x="153771" y="2074695"/>
                    <a:pt x="149292" y="1744178"/>
                    <a:pt x="169141" y="1414078"/>
                  </a:cubicBezTo>
                  <a:cubicBezTo>
                    <a:pt x="171528" y="1374392"/>
                    <a:pt x="156207" y="1351986"/>
                    <a:pt x="129358" y="1328502"/>
                  </a:cubicBezTo>
                  <a:cubicBezTo>
                    <a:pt x="37199" y="1247895"/>
                    <a:pt x="-11322" y="1146485"/>
                    <a:pt x="2249" y="1023256"/>
                  </a:cubicBezTo>
                  <a:cubicBezTo>
                    <a:pt x="19761" y="864171"/>
                    <a:pt x="94310" y="733771"/>
                    <a:pt x="220770" y="635885"/>
                  </a:cubicBezTo>
                  <a:cubicBezTo>
                    <a:pt x="253689" y="610407"/>
                    <a:pt x="274296" y="581062"/>
                    <a:pt x="291783" y="544925"/>
                  </a:cubicBezTo>
                  <a:cubicBezTo>
                    <a:pt x="369772" y="383736"/>
                    <a:pt x="475294" y="244659"/>
                    <a:pt x="627990" y="146577"/>
                  </a:cubicBezTo>
                  <a:cubicBezTo>
                    <a:pt x="705746" y="96625"/>
                    <a:pt x="794295" y="71734"/>
                    <a:pt x="882783" y="49046"/>
                  </a:cubicBezTo>
                  <a:cubicBezTo>
                    <a:pt x="1018372" y="14280"/>
                    <a:pt x="1156225" y="-5471"/>
                    <a:pt x="1296586" y="1333"/>
                  </a:cubicBezTo>
                  <a:cubicBezTo>
                    <a:pt x="1418274" y="7231"/>
                    <a:pt x="1537710" y="26407"/>
                    <a:pt x="1654441" y="63461"/>
                  </a:cubicBezTo>
                  <a:cubicBezTo>
                    <a:pt x="1749696" y="93688"/>
                    <a:pt x="1809157" y="163734"/>
                    <a:pt x="1864531" y="239666"/>
                  </a:cubicBezTo>
                  <a:cubicBezTo>
                    <a:pt x="1975572" y="391922"/>
                    <a:pt x="2037811" y="563917"/>
                    <a:pt x="2068306" y="748370"/>
                  </a:cubicBezTo>
                  <a:cubicBezTo>
                    <a:pt x="2075673" y="792901"/>
                    <a:pt x="2081241" y="837763"/>
                    <a:pt x="2086172" y="882637"/>
                  </a:cubicBezTo>
                  <a:cubicBezTo>
                    <a:pt x="2088571" y="904530"/>
                    <a:pt x="2096391" y="914442"/>
                    <a:pt x="2120351" y="917868"/>
                  </a:cubicBezTo>
                  <a:cubicBezTo>
                    <a:pt x="2191352" y="928025"/>
                    <a:pt x="2262989" y="929053"/>
                    <a:pt x="2334173" y="936273"/>
                  </a:cubicBezTo>
                  <a:cubicBezTo>
                    <a:pt x="2490835" y="952145"/>
                    <a:pt x="2564479" y="1058107"/>
                    <a:pt x="2586971" y="1187517"/>
                  </a:cubicBezTo>
                  <a:cubicBezTo>
                    <a:pt x="2608435" y="1311003"/>
                    <a:pt x="2614150" y="1436301"/>
                    <a:pt x="2623732" y="1561072"/>
                  </a:cubicBezTo>
                  <a:cubicBezTo>
                    <a:pt x="2632959" y="1681205"/>
                    <a:pt x="2637866" y="1801596"/>
                    <a:pt x="2641378" y="1922035"/>
                  </a:cubicBezTo>
                  <a:cubicBezTo>
                    <a:pt x="2643789" y="1922023"/>
                    <a:pt x="2646199" y="1922010"/>
                    <a:pt x="2648610" y="1922010"/>
                  </a:cubicBezTo>
                  <a:close/>
                  <a:moveTo>
                    <a:pt x="2135538" y="1237004"/>
                  </a:moveTo>
                  <a:cubicBezTo>
                    <a:pt x="2139417" y="1265028"/>
                    <a:pt x="2143284" y="1293051"/>
                    <a:pt x="2147163" y="1321074"/>
                  </a:cubicBezTo>
                  <a:cubicBezTo>
                    <a:pt x="2148742" y="1326471"/>
                    <a:pt x="2151152" y="1331770"/>
                    <a:pt x="2151764" y="1337264"/>
                  </a:cubicBezTo>
                  <a:cubicBezTo>
                    <a:pt x="2163280" y="1442187"/>
                    <a:pt x="2175982" y="1547011"/>
                    <a:pt x="2185539" y="1652117"/>
                  </a:cubicBezTo>
                  <a:cubicBezTo>
                    <a:pt x="2196553" y="1773168"/>
                    <a:pt x="2205351" y="1894427"/>
                    <a:pt x="2213979" y="2015675"/>
                  </a:cubicBezTo>
                  <a:cubicBezTo>
                    <a:pt x="2219559" y="2094152"/>
                    <a:pt x="2218384" y="2172972"/>
                    <a:pt x="2225249" y="2251462"/>
                  </a:cubicBezTo>
                  <a:cubicBezTo>
                    <a:pt x="2230866" y="2315696"/>
                    <a:pt x="2256063" y="2370568"/>
                    <a:pt x="2300961" y="2415613"/>
                  </a:cubicBezTo>
                  <a:cubicBezTo>
                    <a:pt x="2320431" y="2435144"/>
                    <a:pt x="2345015" y="2444138"/>
                    <a:pt x="2375413" y="2436796"/>
                  </a:cubicBezTo>
                  <a:cubicBezTo>
                    <a:pt x="2446842" y="2419566"/>
                    <a:pt x="2497590" y="2343903"/>
                    <a:pt x="2496109" y="2270736"/>
                  </a:cubicBezTo>
                  <a:cubicBezTo>
                    <a:pt x="2494139" y="2173474"/>
                    <a:pt x="2485940" y="2076322"/>
                    <a:pt x="2480029" y="1979146"/>
                  </a:cubicBezTo>
                  <a:cubicBezTo>
                    <a:pt x="2476505" y="1921239"/>
                    <a:pt x="2472773" y="1863333"/>
                    <a:pt x="2468208" y="1805499"/>
                  </a:cubicBezTo>
                  <a:cubicBezTo>
                    <a:pt x="2461282" y="1717905"/>
                    <a:pt x="2453621" y="1630384"/>
                    <a:pt x="2446144" y="1542838"/>
                  </a:cubicBezTo>
                  <a:cubicBezTo>
                    <a:pt x="2442326" y="1498123"/>
                    <a:pt x="2442363" y="1452490"/>
                    <a:pt x="2432524" y="1409109"/>
                  </a:cubicBezTo>
                  <a:cubicBezTo>
                    <a:pt x="2427397" y="1386507"/>
                    <a:pt x="2444700" y="1364664"/>
                    <a:pt x="2429024" y="1344313"/>
                  </a:cubicBezTo>
                  <a:cubicBezTo>
                    <a:pt x="2422881" y="1294262"/>
                    <a:pt x="2418096" y="1243992"/>
                    <a:pt x="2410191" y="1194211"/>
                  </a:cubicBezTo>
                  <a:cubicBezTo>
                    <a:pt x="2402567" y="1146204"/>
                    <a:pt x="2372965" y="1115280"/>
                    <a:pt x="2326439" y="1101868"/>
                  </a:cubicBezTo>
                  <a:cubicBezTo>
                    <a:pt x="2279362" y="1088309"/>
                    <a:pt x="2231172" y="1082472"/>
                    <a:pt x="2182015" y="1083745"/>
                  </a:cubicBezTo>
                  <a:cubicBezTo>
                    <a:pt x="2141950" y="1084785"/>
                    <a:pt x="2126005" y="1098588"/>
                    <a:pt x="2124561" y="1138873"/>
                  </a:cubicBezTo>
                  <a:cubicBezTo>
                    <a:pt x="2124071" y="1152677"/>
                    <a:pt x="2127498" y="1166628"/>
                    <a:pt x="2129150" y="1180517"/>
                  </a:cubicBezTo>
                  <a:cubicBezTo>
                    <a:pt x="2121147" y="1187835"/>
                    <a:pt x="2127045" y="1190307"/>
                    <a:pt x="2133384" y="1192632"/>
                  </a:cubicBezTo>
                  <a:cubicBezTo>
                    <a:pt x="2133886" y="1203658"/>
                    <a:pt x="2134375" y="1214671"/>
                    <a:pt x="2134877" y="1225697"/>
                  </a:cubicBezTo>
                  <a:cubicBezTo>
                    <a:pt x="2129187" y="1229845"/>
                    <a:pt x="2129664" y="1233590"/>
                    <a:pt x="2135538" y="1237004"/>
                  </a:cubicBezTo>
                  <a:close/>
                  <a:moveTo>
                    <a:pt x="1261698" y="699396"/>
                  </a:moveTo>
                  <a:cubicBezTo>
                    <a:pt x="1239340" y="678764"/>
                    <a:pt x="1212235" y="667640"/>
                    <a:pt x="1183257" y="660225"/>
                  </a:cubicBezTo>
                  <a:cubicBezTo>
                    <a:pt x="1004152" y="614445"/>
                    <a:pt x="823114" y="609012"/>
                    <a:pt x="640558" y="633890"/>
                  </a:cubicBezTo>
                  <a:cubicBezTo>
                    <a:pt x="505960" y="652221"/>
                    <a:pt x="380442" y="693755"/>
                    <a:pt x="274223" y="781361"/>
                  </a:cubicBezTo>
                  <a:cubicBezTo>
                    <a:pt x="210051" y="834288"/>
                    <a:pt x="173265" y="903343"/>
                    <a:pt x="165079" y="986776"/>
                  </a:cubicBezTo>
                  <a:cubicBezTo>
                    <a:pt x="147567" y="1086461"/>
                    <a:pt x="188440" y="1163177"/>
                    <a:pt x="262683" y="1224265"/>
                  </a:cubicBezTo>
                  <a:cubicBezTo>
                    <a:pt x="355882" y="1300944"/>
                    <a:pt x="464525" y="1346601"/>
                    <a:pt x="581550" y="1372948"/>
                  </a:cubicBezTo>
                  <a:cubicBezTo>
                    <a:pt x="693484" y="1398145"/>
                    <a:pt x="806642" y="1401216"/>
                    <a:pt x="920633" y="1390729"/>
                  </a:cubicBezTo>
                  <a:cubicBezTo>
                    <a:pt x="1022655" y="1381343"/>
                    <a:pt x="1118412" y="1353626"/>
                    <a:pt x="1202151" y="1293406"/>
                  </a:cubicBezTo>
                  <a:cubicBezTo>
                    <a:pt x="1257244" y="1253794"/>
                    <a:pt x="1311308" y="1210400"/>
                    <a:pt x="1334363" y="1143548"/>
                  </a:cubicBezTo>
                  <a:cubicBezTo>
                    <a:pt x="1375309" y="1024785"/>
                    <a:pt x="1369202" y="905337"/>
                    <a:pt x="1327400" y="787908"/>
                  </a:cubicBezTo>
                  <a:cubicBezTo>
                    <a:pt x="1314869" y="752677"/>
                    <a:pt x="1295106" y="720346"/>
                    <a:pt x="1261698" y="699396"/>
                  </a:cubicBezTo>
                  <a:close/>
                  <a:moveTo>
                    <a:pt x="1903617" y="751246"/>
                  </a:moveTo>
                  <a:cubicBezTo>
                    <a:pt x="1903188" y="744025"/>
                    <a:pt x="1902772" y="736818"/>
                    <a:pt x="1902344" y="729598"/>
                  </a:cubicBezTo>
                  <a:cubicBezTo>
                    <a:pt x="1903409" y="724421"/>
                    <a:pt x="1902699" y="719955"/>
                    <a:pt x="1897412" y="717324"/>
                  </a:cubicBezTo>
                  <a:cubicBezTo>
                    <a:pt x="1897070" y="712074"/>
                    <a:pt x="1896715" y="706824"/>
                    <a:pt x="1896372" y="701574"/>
                  </a:cubicBezTo>
                  <a:cubicBezTo>
                    <a:pt x="1898196" y="694122"/>
                    <a:pt x="1895051" y="689937"/>
                    <a:pt x="1887769" y="688444"/>
                  </a:cubicBezTo>
                  <a:cubicBezTo>
                    <a:pt x="1870649" y="600727"/>
                    <a:pt x="1842553" y="516583"/>
                    <a:pt x="1807322" y="434508"/>
                  </a:cubicBezTo>
                  <a:cubicBezTo>
                    <a:pt x="1776741" y="363275"/>
                    <a:pt x="1732503" y="302688"/>
                    <a:pt x="1672148" y="254228"/>
                  </a:cubicBezTo>
                  <a:cubicBezTo>
                    <a:pt x="1600879" y="197019"/>
                    <a:pt x="1515022" y="184390"/>
                    <a:pt x="1428149" y="181625"/>
                  </a:cubicBezTo>
                  <a:cubicBezTo>
                    <a:pt x="1290957" y="177268"/>
                    <a:pt x="1153643" y="179153"/>
                    <a:pt x="1017919" y="203627"/>
                  </a:cubicBezTo>
                  <a:cubicBezTo>
                    <a:pt x="885438" y="227514"/>
                    <a:pt x="758024" y="265291"/>
                    <a:pt x="651241" y="352139"/>
                  </a:cubicBezTo>
                  <a:cubicBezTo>
                    <a:pt x="623022" y="375096"/>
                    <a:pt x="595525" y="399668"/>
                    <a:pt x="572886" y="428659"/>
                  </a:cubicBezTo>
                  <a:cubicBezTo>
                    <a:pt x="563023" y="441287"/>
                    <a:pt x="559241" y="456339"/>
                    <a:pt x="566192" y="471073"/>
                  </a:cubicBezTo>
                  <a:cubicBezTo>
                    <a:pt x="572825" y="485158"/>
                    <a:pt x="587583" y="480716"/>
                    <a:pt x="599159" y="480263"/>
                  </a:cubicBezTo>
                  <a:cubicBezTo>
                    <a:pt x="625396" y="479260"/>
                    <a:pt x="651572" y="475172"/>
                    <a:pt x="677772" y="475136"/>
                  </a:cubicBezTo>
                  <a:cubicBezTo>
                    <a:pt x="818708" y="474928"/>
                    <a:pt x="959731" y="468687"/>
                    <a:pt x="1100068" y="490836"/>
                  </a:cubicBezTo>
                  <a:cubicBezTo>
                    <a:pt x="1203681" y="507185"/>
                    <a:pt x="1305263" y="528698"/>
                    <a:pt x="1397250" y="581257"/>
                  </a:cubicBezTo>
                  <a:cubicBezTo>
                    <a:pt x="1434085" y="602306"/>
                    <a:pt x="1465803" y="630158"/>
                    <a:pt x="1485273" y="669684"/>
                  </a:cubicBezTo>
                  <a:cubicBezTo>
                    <a:pt x="1524457" y="749239"/>
                    <a:pt x="1530098" y="835597"/>
                    <a:pt x="1534773" y="921527"/>
                  </a:cubicBezTo>
                  <a:cubicBezTo>
                    <a:pt x="1538713" y="993923"/>
                    <a:pt x="1526990" y="1065793"/>
                    <a:pt x="1510984" y="1136132"/>
                  </a:cubicBezTo>
                  <a:cubicBezTo>
                    <a:pt x="1495638" y="1203596"/>
                    <a:pt x="1474835" y="1270424"/>
                    <a:pt x="1435235" y="1328209"/>
                  </a:cubicBezTo>
                  <a:cubicBezTo>
                    <a:pt x="1355533" y="1444536"/>
                    <a:pt x="1239830" y="1511633"/>
                    <a:pt x="1107117" y="1545971"/>
                  </a:cubicBezTo>
                  <a:cubicBezTo>
                    <a:pt x="942317" y="1588618"/>
                    <a:pt x="775119" y="1574631"/>
                    <a:pt x="609904" y="1543719"/>
                  </a:cubicBezTo>
                  <a:cubicBezTo>
                    <a:pt x="523325" y="1527517"/>
                    <a:pt x="438227" y="1503153"/>
                    <a:pt x="355674" y="1471434"/>
                  </a:cubicBezTo>
                  <a:cubicBezTo>
                    <a:pt x="342164" y="1466245"/>
                    <a:pt x="331775" y="1469292"/>
                    <a:pt x="322915" y="1479682"/>
                  </a:cubicBezTo>
                  <a:cubicBezTo>
                    <a:pt x="311106" y="1493534"/>
                    <a:pt x="303262" y="1508341"/>
                    <a:pt x="303568" y="1527897"/>
                  </a:cubicBezTo>
                  <a:cubicBezTo>
                    <a:pt x="304461" y="1585302"/>
                    <a:pt x="303800" y="1642719"/>
                    <a:pt x="303739" y="1700136"/>
                  </a:cubicBezTo>
                  <a:cubicBezTo>
                    <a:pt x="294598" y="1730265"/>
                    <a:pt x="294586" y="1760393"/>
                    <a:pt x="303751" y="1790509"/>
                  </a:cubicBezTo>
                  <a:cubicBezTo>
                    <a:pt x="305477" y="1801828"/>
                    <a:pt x="307215" y="1813135"/>
                    <a:pt x="308940" y="1824455"/>
                  </a:cubicBezTo>
                  <a:cubicBezTo>
                    <a:pt x="300594" y="1832042"/>
                    <a:pt x="304510" y="1842040"/>
                    <a:pt x="303764" y="1851083"/>
                  </a:cubicBezTo>
                  <a:cubicBezTo>
                    <a:pt x="299884" y="1898123"/>
                    <a:pt x="310372" y="1944588"/>
                    <a:pt x="309295" y="1991592"/>
                  </a:cubicBezTo>
                  <a:cubicBezTo>
                    <a:pt x="305807" y="2144827"/>
                    <a:pt x="312917" y="2297940"/>
                    <a:pt x="315279" y="2451101"/>
                  </a:cubicBezTo>
                  <a:cubicBezTo>
                    <a:pt x="315573" y="2470620"/>
                    <a:pt x="317017" y="2490885"/>
                    <a:pt x="322572" y="2509412"/>
                  </a:cubicBezTo>
                  <a:cubicBezTo>
                    <a:pt x="357840" y="2627024"/>
                    <a:pt x="427091" y="2714497"/>
                    <a:pt x="545377" y="2759101"/>
                  </a:cubicBezTo>
                  <a:cubicBezTo>
                    <a:pt x="610234" y="2783564"/>
                    <a:pt x="673721" y="2809225"/>
                    <a:pt x="719134" y="2867915"/>
                  </a:cubicBezTo>
                  <a:cubicBezTo>
                    <a:pt x="764412" y="2926458"/>
                    <a:pt x="792313" y="2991157"/>
                    <a:pt x="806447" y="3062353"/>
                  </a:cubicBezTo>
                  <a:cubicBezTo>
                    <a:pt x="816065" y="3110813"/>
                    <a:pt x="816053" y="3160680"/>
                    <a:pt x="828816" y="3209066"/>
                  </a:cubicBezTo>
                  <a:cubicBezTo>
                    <a:pt x="845655" y="3272933"/>
                    <a:pt x="882049" y="3311174"/>
                    <a:pt x="949133" y="3322102"/>
                  </a:cubicBezTo>
                  <a:cubicBezTo>
                    <a:pt x="1018286" y="3333360"/>
                    <a:pt x="1087867" y="3345035"/>
                    <a:pt x="1152811" y="3373315"/>
                  </a:cubicBezTo>
                  <a:cubicBezTo>
                    <a:pt x="1209433" y="3397973"/>
                    <a:pt x="1269065" y="3404300"/>
                    <a:pt x="1329187" y="3399344"/>
                  </a:cubicBezTo>
                  <a:cubicBezTo>
                    <a:pt x="1378454" y="3395293"/>
                    <a:pt x="1428076" y="3393103"/>
                    <a:pt x="1476927" y="3383447"/>
                  </a:cubicBezTo>
                  <a:cubicBezTo>
                    <a:pt x="1575168" y="3364027"/>
                    <a:pt x="1669750" y="3338255"/>
                    <a:pt x="1746343" y="3267303"/>
                  </a:cubicBezTo>
                  <a:cubicBezTo>
                    <a:pt x="1820905" y="3198236"/>
                    <a:pt x="1910616" y="3166762"/>
                    <a:pt x="2012712" y="3168438"/>
                  </a:cubicBezTo>
                  <a:cubicBezTo>
                    <a:pt x="2076113" y="3169479"/>
                    <a:pt x="2138193" y="3181704"/>
                    <a:pt x="2202928" y="3176356"/>
                  </a:cubicBezTo>
                  <a:cubicBezTo>
                    <a:pt x="2310776" y="3167435"/>
                    <a:pt x="2405798" y="3129671"/>
                    <a:pt x="2491018" y="3068117"/>
                  </a:cubicBezTo>
                  <a:cubicBezTo>
                    <a:pt x="2576814" y="3006160"/>
                    <a:pt x="2642773" y="2923999"/>
                    <a:pt x="2697902" y="2834006"/>
                  </a:cubicBezTo>
                  <a:cubicBezTo>
                    <a:pt x="2717322" y="2802299"/>
                    <a:pt x="2730906" y="2767092"/>
                    <a:pt x="2748148" y="2734003"/>
                  </a:cubicBezTo>
                  <a:cubicBezTo>
                    <a:pt x="2785080" y="2663137"/>
                    <a:pt x="2835021" y="2601461"/>
                    <a:pt x="2885585" y="2540128"/>
                  </a:cubicBezTo>
                  <a:cubicBezTo>
                    <a:pt x="2893992" y="2529922"/>
                    <a:pt x="2919066" y="2523852"/>
                    <a:pt x="2909974" y="2512092"/>
                  </a:cubicBezTo>
                  <a:cubicBezTo>
                    <a:pt x="2900845" y="2500295"/>
                    <a:pt x="2879246" y="2515188"/>
                    <a:pt x="2862971" y="2517293"/>
                  </a:cubicBezTo>
                  <a:cubicBezTo>
                    <a:pt x="2861184" y="2517525"/>
                    <a:pt x="2859581" y="2518920"/>
                    <a:pt x="2857794" y="2519508"/>
                  </a:cubicBezTo>
                  <a:cubicBezTo>
                    <a:pt x="2803228" y="2537778"/>
                    <a:pt x="2760606" y="2574404"/>
                    <a:pt x="2716882" y="2609758"/>
                  </a:cubicBezTo>
                  <a:cubicBezTo>
                    <a:pt x="2672191" y="2645894"/>
                    <a:pt x="2625604" y="2679975"/>
                    <a:pt x="2564993" y="2682680"/>
                  </a:cubicBezTo>
                  <a:cubicBezTo>
                    <a:pt x="2447172" y="2687929"/>
                    <a:pt x="2339337" y="2658132"/>
                    <a:pt x="2244033" y="2587400"/>
                  </a:cubicBezTo>
                  <a:cubicBezTo>
                    <a:pt x="2178515" y="2538769"/>
                    <a:pt x="2128526" y="2477779"/>
                    <a:pt x="2102191" y="2399852"/>
                  </a:cubicBezTo>
                  <a:cubicBezTo>
                    <a:pt x="2076872" y="2324898"/>
                    <a:pt x="2071121" y="2246200"/>
                    <a:pt x="2061857" y="2168286"/>
                  </a:cubicBezTo>
                  <a:cubicBezTo>
                    <a:pt x="2055677" y="2116240"/>
                    <a:pt x="2054784" y="2063596"/>
                    <a:pt x="2048665" y="2011722"/>
                  </a:cubicBezTo>
                  <a:cubicBezTo>
                    <a:pt x="2039243" y="1931788"/>
                    <a:pt x="2035314" y="1851524"/>
                    <a:pt x="2028070" y="1771492"/>
                  </a:cubicBezTo>
                  <a:cubicBezTo>
                    <a:pt x="2023016" y="1715592"/>
                    <a:pt x="2020067" y="1659374"/>
                    <a:pt x="2014340" y="1603670"/>
                  </a:cubicBezTo>
                  <a:cubicBezTo>
                    <a:pt x="2006789" y="1530246"/>
                    <a:pt x="1998725" y="1456920"/>
                    <a:pt x="1993891" y="1383240"/>
                  </a:cubicBezTo>
                  <a:cubicBezTo>
                    <a:pt x="1990587" y="1332859"/>
                    <a:pt x="1979561" y="1283102"/>
                    <a:pt x="1981348" y="1232256"/>
                  </a:cubicBezTo>
                  <a:cubicBezTo>
                    <a:pt x="1981421" y="1230102"/>
                    <a:pt x="1978264" y="1227839"/>
                    <a:pt x="1976624" y="1225624"/>
                  </a:cubicBezTo>
                  <a:cubicBezTo>
                    <a:pt x="1974985" y="1210559"/>
                    <a:pt x="1973345" y="1195495"/>
                    <a:pt x="1971717" y="1180419"/>
                  </a:cubicBezTo>
                  <a:cubicBezTo>
                    <a:pt x="1977224" y="1176356"/>
                    <a:pt x="1976857" y="1172612"/>
                    <a:pt x="1971105" y="1169149"/>
                  </a:cubicBezTo>
                  <a:cubicBezTo>
                    <a:pt x="1969514" y="1159714"/>
                    <a:pt x="1967924" y="1150279"/>
                    <a:pt x="1966333" y="1140844"/>
                  </a:cubicBezTo>
                  <a:cubicBezTo>
                    <a:pt x="1971693" y="1136781"/>
                    <a:pt x="1971154" y="1133061"/>
                    <a:pt x="1965684" y="1129622"/>
                  </a:cubicBezTo>
                  <a:cubicBezTo>
                    <a:pt x="1965464" y="1122292"/>
                    <a:pt x="1965244" y="1114962"/>
                    <a:pt x="1965011" y="1107632"/>
                  </a:cubicBezTo>
                  <a:cubicBezTo>
                    <a:pt x="1965182" y="1099470"/>
                    <a:pt x="1968352" y="1090634"/>
                    <a:pt x="1959823" y="1084405"/>
                  </a:cubicBezTo>
                  <a:cubicBezTo>
                    <a:pt x="1958207" y="1073098"/>
                    <a:pt x="1956592" y="1061779"/>
                    <a:pt x="1954989" y="1050471"/>
                  </a:cubicBezTo>
                  <a:cubicBezTo>
                    <a:pt x="1960349" y="1046286"/>
                    <a:pt x="1959859" y="1042554"/>
                    <a:pt x="1954120" y="1039225"/>
                  </a:cubicBezTo>
                  <a:cubicBezTo>
                    <a:pt x="1949250" y="1022754"/>
                    <a:pt x="1947989" y="1005866"/>
                    <a:pt x="1948319" y="988796"/>
                  </a:cubicBezTo>
                  <a:cubicBezTo>
                    <a:pt x="1948283" y="980707"/>
                    <a:pt x="1951403" y="971884"/>
                    <a:pt x="1942911" y="965789"/>
                  </a:cubicBezTo>
                  <a:cubicBezTo>
                    <a:pt x="1938065" y="924550"/>
                    <a:pt x="1924579" y="884571"/>
                    <a:pt x="1924885" y="842584"/>
                  </a:cubicBezTo>
                  <a:cubicBezTo>
                    <a:pt x="1926060" y="837433"/>
                    <a:pt x="1925375" y="832978"/>
                    <a:pt x="1920198" y="830249"/>
                  </a:cubicBezTo>
                  <a:cubicBezTo>
                    <a:pt x="1919880" y="824938"/>
                    <a:pt x="1919574" y="819627"/>
                    <a:pt x="1919256" y="814329"/>
                  </a:cubicBezTo>
                  <a:cubicBezTo>
                    <a:pt x="1920712" y="806154"/>
                    <a:pt x="1921348" y="798359"/>
                    <a:pt x="1910800" y="795618"/>
                  </a:cubicBezTo>
                  <a:cubicBezTo>
                    <a:pt x="1910041" y="784776"/>
                    <a:pt x="1909295" y="773921"/>
                    <a:pt x="1908536" y="763079"/>
                  </a:cubicBezTo>
                  <a:cubicBezTo>
                    <a:pt x="1909185" y="758221"/>
                    <a:pt x="1908291" y="753950"/>
                    <a:pt x="1903617" y="751246"/>
                  </a:cubicBezTo>
                  <a:close/>
                </a:path>
              </a:pathLst>
            </a:custGeom>
            <a:solidFill>
              <a:srgbClr val="282828"/>
            </a:solidFill>
            <a:ln w="122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BC50496-2A00-D6D2-EEA7-E2BC73D2AA7A}"/>
                </a:ext>
              </a:extLst>
            </p:cNvPr>
            <p:cNvSpPr/>
            <p:nvPr/>
          </p:nvSpPr>
          <p:spPr>
            <a:xfrm>
              <a:off x="7304083" y="2206166"/>
              <a:ext cx="1673040" cy="2972084"/>
            </a:xfrm>
            <a:custGeom>
              <a:avLst/>
              <a:gdLst>
                <a:gd name="connsiteX0" fmla="*/ 1615660 w 1673040"/>
                <a:gd name="connsiteY0" fmla="*/ 634559 h 2972084"/>
                <a:gd name="connsiteX1" fmla="*/ 1616602 w 1673040"/>
                <a:gd name="connsiteY1" fmla="*/ 650480 h 2972084"/>
                <a:gd name="connsiteX2" fmla="*/ 1621289 w 1673040"/>
                <a:gd name="connsiteY2" fmla="*/ 662815 h 2972084"/>
                <a:gd name="connsiteX3" fmla="*/ 1639315 w 1673040"/>
                <a:gd name="connsiteY3" fmla="*/ 786020 h 2972084"/>
                <a:gd name="connsiteX4" fmla="*/ 1644723 w 1673040"/>
                <a:gd name="connsiteY4" fmla="*/ 809026 h 2972084"/>
                <a:gd name="connsiteX5" fmla="*/ 1650524 w 1673040"/>
                <a:gd name="connsiteY5" fmla="*/ 859456 h 2972084"/>
                <a:gd name="connsiteX6" fmla="*/ 1651393 w 1673040"/>
                <a:gd name="connsiteY6" fmla="*/ 870702 h 2972084"/>
                <a:gd name="connsiteX7" fmla="*/ 1656239 w 1673040"/>
                <a:gd name="connsiteY7" fmla="*/ 904636 h 2972084"/>
                <a:gd name="connsiteX8" fmla="*/ 1661427 w 1673040"/>
                <a:gd name="connsiteY8" fmla="*/ 927862 h 2972084"/>
                <a:gd name="connsiteX9" fmla="*/ 1662101 w 1673040"/>
                <a:gd name="connsiteY9" fmla="*/ 949853 h 2972084"/>
                <a:gd name="connsiteX10" fmla="*/ 1662749 w 1673040"/>
                <a:gd name="connsiteY10" fmla="*/ 961074 h 2972084"/>
                <a:gd name="connsiteX11" fmla="*/ 1667522 w 1673040"/>
                <a:gd name="connsiteY11" fmla="*/ 989379 h 2972084"/>
                <a:gd name="connsiteX12" fmla="*/ 1668121 w 1673040"/>
                <a:gd name="connsiteY12" fmla="*/ 1000650 h 2972084"/>
                <a:gd name="connsiteX13" fmla="*/ 1673041 w 1673040"/>
                <a:gd name="connsiteY13" fmla="*/ 1045854 h 2972084"/>
                <a:gd name="connsiteX14" fmla="*/ 1657683 w 1673040"/>
                <a:gd name="connsiteY14" fmla="*/ 1187060 h 2972084"/>
                <a:gd name="connsiteX15" fmla="*/ 1620224 w 1673040"/>
                <a:gd name="connsiteY15" fmla="*/ 1456317 h 2972084"/>
                <a:gd name="connsiteX16" fmla="*/ 1516844 w 1673040"/>
                <a:gd name="connsiteY16" fmla="*/ 1730322 h 2972084"/>
                <a:gd name="connsiteX17" fmla="*/ 1345130 w 1673040"/>
                <a:gd name="connsiteY17" fmla="*/ 1928786 h 2972084"/>
                <a:gd name="connsiteX18" fmla="*/ 1141478 w 1673040"/>
                <a:gd name="connsiteY18" fmla="*/ 2105909 h 2972084"/>
                <a:gd name="connsiteX19" fmla="*/ 1021626 w 1673040"/>
                <a:gd name="connsiteY19" fmla="*/ 2243811 h 2972084"/>
                <a:gd name="connsiteX20" fmla="*/ 942830 w 1673040"/>
                <a:gd name="connsiteY20" fmla="*/ 2384943 h 2972084"/>
                <a:gd name="connsiteX21" fmla="*/ 923018 w 1673040"/>
                <a:gd name="connsiteY21" fmla="*/ 2593601 h 2972084"/>
                <a:gd name="connsiteX22" fmla="*/ 979823 w 1673040"/>
                <a:gd name="connsiteY22" fmla="*/ 2758241 h 2972084"/>
                <a:gd name="connsiteX23" fmla="*/ 1038709 w 1673040"/>
                <a:gd name="connsiteY23" fmla="*/ 2856996 h 2972084"/>
                <a:gd name="connsiteX24" fmla="*/ 999868 w 1673040"/>
                <a:gd name="connsiteY24" fmla="*/ 2968918 h 2972084"/>
                <a:gd name="connsiteX25" fmla="*/ 925991 w 1673040"/>
                <a:gd name="connsiteY25" fmla="*/ 2959765 h 2972084"/>
                <a:gd name="connsiteX26" fmla="*/ 718692 w 1673040"/>
                <a:gd name="connsiteY26" fmla="*/ 2854451 h 2972084"/>
                <a:gd name="connsiteX27" fmla="*/ 551714 w 1673040"/>
                <a:gd name="connsiteY27" fmla="*/ 2637166 h 2972084"/>
                <a:gd name="connsiteX28" fmla="*/ 394661 w 1673040"/>
                <a:gd name="connsiteY28" fmla="*/ 2449177 h 2972084"/>
                <a:gd name="connsiteX29" fmla="*/ 288576 w 1673040"/>
                <a:gd name="connsiteY29" fmla="*/ 2393913 h 2972084"/>
                <a:gd name="connsiteX30" fmla="*/ 197653 w 1673040"/>
                <a:gd name="connsiteY30" fmla="*/ 2180140 h 2972084"/>
                <a:gd name="connsiteX31" fmla="*/ 183127 w 1673040"/>
                <a:gd name="connsiteY31" fmla="*/ 2001206 h 2972084"/>
                <a:gd name="connsiteX32" fmla="*/ 65588 w 1673040"/>
                <a:gd name="connsiteY32" fmla="*/ 1721230 h 2972084"/>
                <a:gd name="connsiteX33" fmla="*/ 5381 w 1673040"/>
                <a:gd name="connsiteY33" fmla="*/ 1644673 h 2972084"/>
                <a:gd name="connsiteX34" fmla="*/ 192 w 1673040"/>
                <a:gd name="connsiteY34" fmla="*/ 1610727 h 2972084"/>
                <a:gd name="connsiteX35" fmla="*/ 180 w 1673040"/>
                <a:gd name="connsiteY35" fmla="*/ 1520355 h 2972084"/>
                <a:gd name="connsiteX36" fmla="*/ 9 w 1673040"/>
                <a:gd name="connsiteY36" fmla="*/ 1348115 h 2972084"/>
                <a:gd name="connsiteX37" fmla="*/ 19356 w 1673040"/>
                <a:gd name="connsiteY37" fmla="*/ 1299900 h 2972084"/>
                <a:gd name="connsiteX38" fmla="*/ 52115 w 1673040"/>
                <a:gd name="connsiteY38" fmla="*/ 1291652 h 2972084"/>
                <a:gd name="connsiteX39" fmla="*/ 306344 w 1673040"/>
                <a:gd name="connsiteY39" fmla="*/ 1363938 h 2972084"/>
                <a:gd name="connsiteX40" fmla="*/ 803557 w 1673040"/>
                <a:gd name="connsiteY40" fmla="*/ 1366190 h 2972084"/>
                <a:gd name="connsiteX41" fmla="*/ 1131676 w 1673040"/>
                <a:gd name="connsiteY41" fmla="*/ 1148427 h 2972084"/>
                <a:gd name="connsiteX42" fmla="*/ 1207424 w 1673040"/>
                <a:gd name="connsiteY42" fmla="*/ 956351 h 2972084"/>
                <a:gd name="connsiteX43" fmla="*/ 1231214 w 1673040"/>
                <a:gd name="connsiteY43" fmla="*/ 741746 h 2972084"/>
                <a:gd name="connsiteX44" fmla="*/ 1181714 w 1673040"/>
                <a:gd name="connsiteY44" fmla="*/ 489903 h 2972084"/>
                <a:gd name="connsiteX45" fmla="*/ 1093691 w 1673040"/>
                <a:gd name="connsiteY45" fmla="*/ 401476 h 2972084"/>
                <a:gd name="connsiteX46" fmla="*/ 796509 w 1673040"/>
                <a:gd name="connsiteY46" fmla="*/ 311055 h 2972084"/>
                <a:gd name="connsiteX47" fmla="*/ 374212 w 1673040"/>
                <a:gd name="connsiteY47" fmla="*/ 295354 h 2972084"/>
                <a:gd name="connsiteX48" fmla="*/ 295600 w 1673040"/>
                <a:gd name="connsiteY48" fmla="*/ 300482 h 2972084"/>
                <a:gd name="connsiteX49" fmla="*/ 262633 w 1673040"/>
                <a:gd name="connsiteY49" fmla="*/ 291292 h 2972084"/>
                <a:gd name="connsiteX50" fmla="*/ 269327 w 1673040"/>
                <a:gd name="connsiteY50" fmla="*/ 248877 h 2972084"/>
                <a:gd name="connsiteX51" fmla="*/ 347682 w 1673040"/>
                <a:gd name="connsiteY51" fmla="*/ 172357 h 2972084"/>
                <a:gd name="connsiteX52" fmla="*/ 714360 w 1673040"/>
                <a:gd name="connsiteY52" fmla="*/ 23846 h 2972084"/>
                <a:gd name="connsiteX53" fmla="*/ 1124590 w 1673040"/>
                <a:gd name="connsiteY53" fmla="*/ 1843 h 2972084"/>
                <a:gd name="connsiteX54" fmla="*/ 1368589 w 1673040"/>
                <a:gd name="connsiteY54" fmla="*/ 74447 h 2972084"/>
                <a:gd name="connsiteX55" fmla="*/ 1503762 w 1673040"/>
                <a:gd name="connsiteY55" fmla="*/ 254727 h 2972084"/>
                <a:gd name="connsiteX56" fmla="*/ 1584198 w 1673040"/>
                <a:gd name="connsiteY56" fmla="*/ 508675 h 2972084"/>
                <a:gd name="connsiteX57" fmla="*/ 1592813 w 1673040"/>
                <a:gd name="connsiteY57" fmla="*/ 521805 h 2972084"/>
                <a:gd name="connsiteX58" fmla="*/ 1593865 w 1673040"/>
                <a:gd name="connsiteY58" fmla="*/ 537554 h 2972084"/>
                <a:gd name="connsiteX59" fmla="*/ 1598797 w 1673040"/>
                <a:gd name="connsiteY59" fmla="*/ 549829 h 2972084"/>
                <a:gd name="connsiteX60" fmla="*/ 1600070 w 1673040"/>
                <a:gd name="connsiteY60" fmla="*/ 571476 h 2972084"/>
                <a:gd name="connsiteX61" fmla="*/ 1604952 w 1673040"/>
                <a:gd name="connsiteY61" fmla="*/ 583346 h 2972084"/>
                <a:gd name="connsiteX62" fmla="*/ 1607204 w 1673040"/>
                <a:gd name="connsiteY62" fmla="*/ 615885 h 2972084"/>
                <a:gd name="connsiteX63" fmla="*/ 1615660 w 1673040"/>
                <a:gd name="connsiteY63" fmla="*/ 634559 h 29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673040" h="2972084">
                  <a:moveTo>
                    <a:pt x="1615660" y="634559"/>
                  </a:moveTo>
                  <a:cubicBezTo>
                    <a:pt x="1615978" y="639870"/>
                    <a:pt x="1616284" y="645181"/>
                    <a:pt x="1616602" y="650480"/>
                  </a:cubicBezTo>
                  <a:cubicBezTo>
                    <a:pt x="1608391" y="658300"/>
                    <a:pt x="1615207" y="660417"/>
                    <a:pt x="1621289" y="662815"/>
                  </a:cubicBezTo>
                  <a:cubicBezTo>
                    <a:pt x="1620983" y="704801"/>
                    <a:pt x="1634469" y="744781"/>
                    <a:pt x="1639315" y="786020"/>
                  </a:cubicBezTo>
                  <a:cubicBezTo>
                    <a:pt x="1631874" y="795859"/>
                    <a:pt x="1630235" y="804339"/>
                    <a:pt x="1644723" y="809026"/>
                  </a:cubicBezTo>
                  <a:cubicBezTo>
                    <a:pt x="1644393" y="826097"/>
                    <a:pt x="1645654" y="842985"/>
                    <a:pt x="1650524" y="859456"/>
                  </a:cubicBezTo>
                  <a:cubicBezTo>
                    <a:pt x="1644870" y="863666"/>
                    <a:pt x="1645397" y="867398"/>
                    <a:pt x="1651393" y="870702"/>
                  </a:cubicBezTo>
                  <a:cubicBezTo>
                    <a:pt x="1653008" y="882009"/>
                    <a:pt x="1654624" y="893329"/>
                    <a:pt x="1656239" y="904636"/>
                  </a:cubicBezTo>
                  <a:cubicBezTo>
                    <a:pt x="1648615" y="914463"/>
                    <a:pt x="1647416" y="922857"/>
                    <a:pt x="1661427" y="927862"/>
                  </a:cubicBezTo>
                  <a:cubicBezTo>
                    <a:pt x="1661648" y="935193"/>
                    <a:pt x="1661868" y="942523"/>
                    <a:pt x="1662101" y="949853"/>
                  </a:cubicBezTo>
                  <a:cubicBezTo>
                    <a:pt x="1656410" y="953928"/>
                    <a:pt x="1656692" y="957673"/>
                    <a:pt x="1662749" y="961074"/>
                  </a:cubicBezTo>
                  <a:cubicBezTo>
                    <a:pt x="1664340" y="970509"/>
                    <a:pt x="1665931" y="979944"/>
                    <a:pt x="1667522" y="989379"/>
                  </a:cubicBezTo>
                  <a:cubicBezTo>
                    <a:pt x="1662015" y="993442"/>
                    <a:pt x="1662406" y="997187"/>
                    <a:pt x="1668121" y="1000650"/>
                  </a:cubicBezTo>
                  <a:cubicBezTo>
                    <a:pt x="1669761" y="1015714"/>
                    <a:pt x="1671401" y="1030790"/>
                    <a:pt x="1673041" y="1045854"/>
                  </a:cubicBezTo>
                  <a:cubicBezTo>
                    <a:pt x="1659469" y="1091952"/>
                    <a:pt x="1661464" y="1140033"/>
                    <a:pt x="1657683" y="1187060"/>
                  </a:cubicBezTo>
                  <a:cubicBezTo>
                    <a:pt x="1650402" y="1277677"/>
                    <a:pt x="1637283" y="1367572"/>
                    <a:pt x="1620224" y="1456317"/>
                  </a:cubicBezTo>
                  <a:cubicBezTo>
                    <a:pt x="1601709" y="1552612"/>
                    <a:pt x="1567519" y="1644930"/>
                    <a:pt x="1516844" y="1730322"/>
                  </a:cubicBezTo>
                  <a:cubicBezTo>
                    <a:pt x="1471395" y="1806903"/>
                    <a:pt x="1414491" y="1873584"/>
                    <a:pt x="1345130" y="1928786"/>
                  </a:cubicBezTo>
                  <a:cubicBezTo>
                    <a:pt x="1274607" y="1984906"/>
                    <a:pt x="1207853" y="2045175"/>
                    <a:pt x="1141478" y="2105909"/>
                  </a:cubicBezTo>
                  <a:cubicBezTo>
                    <a:pt x="1096334" y="2147222"/>
                    <a:pt x="1058925" y="2195718"/>
                    <a:pt x="1021626" y="2243811"/>
                  </a:cubicBezTo>
                  <a:cubicBezTo>
                    <a:pt x="988487" y="2286543"/>
                    <a:pt x="960513" y="2332910"/>
                    <a:pt x="942830" y="2384943"/>
                  </a:cubicBezTo>
                  <a:cubicBezTo>
                    <a:pt x="919665" y="2453093"/>
                    <a:pt x="917168" y="2523738"/>
                    <a:pt x="923018" y="2593601"/>
                  </a:cubicBezTo>
                  <a:cubicBezTo>
                    <a:pt x="927888" y="2651814"/>
                    <a:pt x="942181" y="2709035"/>
                    <a:pt x="979823" y="2758241"/>
                  </a:cubicBezTo>
                  <a:cubicBezTo>
                    <a:pt x="1003000" y="2788541"/>
                    <a:pt x="1026668" y="2820321"/>
                    <a:pt x="1038709" y="2856996"/>
                  </a:cubicBezTo>
                  <a:cubicBezTo>
                    <a:pt x="1057554" y="2914438"/>
                    <a:pt x="1047544" y="2953573"/>
                    <a:pt x="999868" y="2968918"/>
                  </a:cubicBezTo>
                  <a:cubicBezTo>
                    <a:pt x="974573" y="2977068"/>
                    <a:pt x="949670" y="2967841"/>
                    <a:pt x="925991" y="2959765"/>
                  </a:cubicBezTo>
                  <a:cubicBezTo>
                    <a:pt x="851980" y="2934495"/>
                    <a:pt x="782840" y="2900084"/>
                    <a:pt x="718692" y="2854451"/>
                  </a:cubicBezTo>
                  <a:cubicBezTo>
                    <a:pt x="640324" y="2798710"/>
                    <a:pt x="576642" y="2735015"/>
                    <a:pt x="551714" y="2637166"/>
                  </a:cubicBezTo>
                  <a:cubicBezTo>
                    <a:pt x="529883" y="2551468"/>
                    <a:pt x="482390" y="2484775"/>
                    <a:pt x="394661" y="2449177"/>
                  </a:cubicBezTo>
                  <a:cubicBezTo>
                    <a:pt x="358561" y="2434528"/>
                    <a:pt x="318888" y="2423258"/>
                    <a:pt x="288576" y="2393913"/>
                  </a:cubicBezTo>
                  <a:cubicBezTo>
                    <a:pt x="227757" y="2335040"/>
                    <a:pt x="202291" y="2262583"/>
                    <a:pt x="197653" y="2180140"/>
                  </a:cubicBezTo>
                  <a:cubicBezTo>
                    <a:pt x="194288" y="2120385"/>
                    <a:pt x="192697" y="2060092"/>
                    <a:pt x="183127" y="2001206"/>
                  </a:cubicBezTo>
                  <a:cubicBezTo>
                    <a:pt x="166546" y="1899111"/>
                    <a:pt x="120326" y="1807723"/>
                    <a:pt x="65588" y="1721230"/>
                  </a:cubicBezTo>
                  <a:cubicBezTo>
                    <a:pt x="48444" y="1694149"/>
                    <a:pt x="34603" y="1662919"/>
                    <a:pt x="5381" y="1644673"/>
                  </a:cubicBezTo>
                  <a:cubicBezTo>
                    <a:pt x="3655" y="1633354"/>
                    <a:pt x="1918" y="1622047"/>
                    <a:pt x="192" y="1610727"/>
                  </a:cubicBezTo>
                  <a:cubicBezTo>
                    <a:pt x="8844" y="1580599"/>
                    <a:pt x="8868" y="1550471"/>
                    <a:pt x="180" y="1520355"/>
                  </a:cubicBezTo>
                  <a:cubicBezTo>
                    <a:pt x="229" y="1462938"/>
                    <a:pt x="902" y="1405520"/>
                    <a:pt x="9" y="1348115"/>
                  </a:cubicBezTo>
                  <a:cubicBezTo>
                    <a:pt x="-297" y="1328560"/>
                    <a:pt x="7547" y="1313753"/>
                    <a:pt x="19356" y="1299900"/>
                  </a:cubicBezTo>
                  <a:cubicBezTo>
                    <a:pt x="28203" y="1289511"/>
                    <a:pt x="38605" y="1286464"/>
                    <a:pt x="52115" y="1291652"/>
                  </a:cubicBezTo>
                  <a:cubicBezTo>
                    <a:pt x="134668" y="1323371"/>
                    <a:pt x="219766" y="1347736"/>
                    <a:pt x="306344" y="1363938"/>
                  </a:cubicBezTo>
                  <a:cubicBezTo>
                    <a:pt x="471560" y="1394862"/>
                    <a:pt x="638758" y="1408836"/>
                    <a:pt x="803557" y="1366190"/>
                  </a:cubicBezTo>
                  <a:cubicBezTo>
                    <a:pt x="936271" y="1331852"/>
                    <a:pt x="1051974" y="1264755"/>
                    <a:pt x="1131676" y="1148427"/>
                  </a:cubicBezTo>
                  <a:cubicBezTo>
                    <a:pt x="1171275" y="1090631"/>
                    <a:pt x="1192079" y="1023803"/>
                    <a:pt x="1207424" y="956351"/>
                  </a:cubicBezTo>
                  <a:cubicBezTo>
                    <a:pt x="1223431" y="886023"/>
                    <a:pt x="1235142" y="814154"/>
                    <a:pt x="1231214" y="741746"/>
                  </a:cubicBezTo>
                  <a:cubicBezTo>
                    <a:pt x="1226539" y="655803"/>
                    <a:pt x="1220910" y="569457"/>
                    <a:pt x="1181714" y="489903"/>
                  </a:cubicBezTo>
                  <a:cubicBezTo>
                    <a:pt x="1162244" y="450364"/>
                    <a:pt x="1130525" y="422524"/>
                    <a:pt x="1093691" y="401476"/>
                  </a:cubicBezTo>
                  <a:cubicBezTo>
                    <a:pt x="1001716" y="348917"/>
                    <a:pt x="900122" y="327404"/>
                    <a:pt x="796509" y="311055"/>
                  </a:cubicBezTo>
                  <a:cubicBezTo>
                    <a:pt x="656159" y="288905"/>
                    <a:pt x="515149" y="295134"/>
                    <a:pt x="374212" y="295354"/>
                  </a:cubicBezTo>
                  <a:cubicBezTo>
                    <a:pt x="348012" y="295391"/>
                    <a:pt x="321837" y="299478"/>
                    <a:pt x="295600" y="300482"/>
                  </a:cubicBezTo>
                  <a:cubicBezTo>
                    <a:pt x="284024" y="300922"/>
                    <a:pt x="269278" y="305377"/>
                    <a:pt x="262633" y="291292"/>
                  </a:cubicBezTo>
                  <a:cubicBezTo>
                    <a:pt x="255694" y="276546"/>
                    <a:pt x="259463" y="261506"/>
                    <a:pt x="269327" y="248877"/>
                  </a:cubicBezTo>
                  <a:cubicBezTo>
                    <a:pt x="291966" y="219887"/>
                    <a:pt x="319463" y="195315"/>
                    <a:pt x="347682" y="172357"/>
                  </a:cubicBezTo>
                  <a:cubicBezTo>
                    <a:pt x="454452" y="85509"/>
                    <a:pt x="581879" y="47721"/>
                    <a:pt x="714360" y="23846"/>
                  </a:cubicBezTo>
                  <a:cubicBezTo>
                    <a:pt x="850083" y="-617"/>
                    <a:pt x="987398" y="-2513"/>
                    <a:pt x="1124590" y="1843"/>
                  </a:cubicBezTo>
                  <a:cubicBezTo>
                    <a:pt x="1211463" y="4609"/>
                    <a:pt x="1297319" y="17238"/>
                    <a:pt x="1368589" y="74447"/>
                  </a:cubicBezTo>
                  <a:cubicBezTo>
                    <a:pt x="1428956" y="122907"/>
                    <a:pt x="1473181" y="183481"/>
                    <a:pt x="1503762" y="254727"/>
                  </a:cubicBezTo>
                  <a:cubicBezTo>
                    <a:pt x="1538993" y="336802"/>
                    <a:pt x="1567090" y="420945"/>
                    <a:pt x="1584198" y="508675"/>
                  </a:cubicBezTo>
                  <a:cubicBezTo>
                    <a:pt x="1582485" y="516054"/>
                    <a:pt x="1586315" y="519810"/>
                    <a:pt x="1592813" y="521805"/>
                  </a:cubicBezTo>
                  <a:cubicBezTo>
                    <a:pt x="1593156" y="527055"/>
                    <a:pt x="1593511" y="532305"/>
                    <a:pt x="1593865" y="537554"/>
                  </a:cubicBezTo>
                  <a:cubicBezTo>
                    <a:pt x="1585691" y="545582"/>
                    <a:pt x="1592617" y="547552"/>
                    <a:pt x="1598797" y="549829"/>
                  </a:cubicBezTo>
                  <a:cubicBezTo>
                    <a:pt x="1599225" y="557049"/>
                    <a:pt x="1599641" y="564256"/>
                    <a:pt x="1600070" y="571476"/>
                  </a:cubicBezTo>
                  <a:cubicBezTo>
                    <a:pt x="1591504" y="579614"/>
                    <a:pt x="1598148" y="581523"/>
                    <a:pt x="1604952" y="583346"/>
                  </a:cubicBezTo>
                  <a:cubicBezTo>
                    <a:pt x="1605711" y="594189"/>
                    <a:pt x="1606457" y="605043"/>
                    <a:pt x="1607204" y="615885"/>
                  </a:cubicBezTo>
                  <a:cubicBezTo>
                    <a:pt x="1604989" y="624354"/>
                    <a:pt x="1605271" y="631745"/>
                    <a:pt x="1615660" y="634559"/>
                  </a:cubicBezTo>
                  <a:close/>
                </a:path>
              </a:pathLst>
            </a:custGeom>
            <a:solidFill>
              <a:srgbClr val="FDEB59">
                <a:alpha val="73000"/>
              </a:srgbClr>
            </a:solidFill>
            <a:ln w="122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0230F971-043F-2780-8B31-57822AED334C}"/>
                </a:ext>
              </a:extLst>
            </p:cNvPr>
            <p:cNvSpPr/>
            <p:nvPr/>
          </p:nvSpPr>
          <p:spPr>
            <a:xfrm>
              <a:off x="7303385" y="3252008"/>
              <a:ext cx="2609032" cy="2175284"/>
            </a:xfrm>
            <a:custGeom>
              <a:avLst/>
              <a:gdLst>
                <a:gd name="connsiteX0" fmla="*/ 6067 w 2609032"/>
                <a:gd name="connsiteY0" fmla="*/ 598819 h 2175284"/>
                <a:gd name="connsiteX1" fmla="*/ 66274 w 2609032"/>
                <a:gd name="connsiteY1" fmla="*/ 675375 h 2175284"/>
                <a:gd name="connsiteX2" fmla="*/ 183813 w 2609032"/>
                <a:gd name="connsiteY2" fmla="*/ 955352 h 2175284"/>
                <a:gd name="connsiteX3" fmla="*/ 198339 w 2609032"/>
                <a:gd name="connsiteY3" fmla="*/ 1134286 h 2175284"/>
                <a:gd name="connsiteX4" fmla="*/ 289262 w 2609032"/>
                <a:gd name="connsiteY4" fmla="*/ 1348058 h 2175284"/>
                <a:gd name="connsiteX5" fmla="*/ 395347 w 2609032"/>
                <a:gd name="connsiteY5" fmla="*/ 1403322 h 2175284"/>
                <a:gd name="connsiteX6" fmla="*/ 552400 w 2609032"/>
                <a:gd name="connsiteY6" fmla="*/ 1591311 h 2175284"/>
                <a:gd name="connsiteX7" fmla="*/ 719378 w 2609032"/>
                <a:gd name="connsiteY7" fmla="*/ 1808596 h 2175284"/>
                <a:gd name="connsiteX8" fmla="*/ 926677 w 2609032"/>
                <a:gd name="connsiteY8" fmla="*/ 1913910 h 2175284"/>
                <a:gd name="connsiteX9" fmla="*/ 1000554 w 2609032"/>
                <a:gd name="connsiteY9" fmla="*/ 1923064 h 2175284"/>
                <a:gd name="connsiteX10" fmla="*/ 1039395 w 2609032"/>
                <a:gd name="connsiteY10" fmla="*/ 1811142 h 2175284"/>
                <a:gd name="connsiteX11" fmla="*/ 980509 w 2609032"/>
                <a:gd name="connsiteY11" fmla="*/ 1712387 h 2175284"/>
                <a:gd name="connsiteX12" fmla="*/ 923704 w 2609032"/>
                <a:gd name="connsiteY12" fmla="*/ 1547747 h 2175284"/>
                <a:gd name="connsiteX13" fmla="*/ 943516 w 2609032"/>
                <a:gd name="connsiteY13" fmla="*/ 1339089 h 2175284"/>
                <a:gd name="connsiteX14" fmla="*/ 1022312 w 2609032"/>
                <a:gd name="connsiteY14" fmla="*/ 1197956 h 2175284"/>
                <a:gd name="connsiteX15" fmla="*/ 1142164 w 2609032"/>
                <a:gd name="connsiteY15" fmla="*/ 1060054 h 2175284"/>
                <a:gd name="connsiteX16" fmla="*/ 1345816 w 2609032"/>
                <a:gd name="connsiteY16" fmla="*/ 882932 h 2175284"/>
                <a:gd name="connsiteX17" fmla="*/ 1517530 w 2609032"/>
                <a:gd name="connsiteY17" fmla="*/ 684468 h 2175284"/>
                <a:gd name="connsiteX18" fmla="*/ 1620910 w 2609032"/>
                <a:gd name="connsiteY18" fmla="*/ 410463 h 2175284"/>
                <a:gd name="connsiteX19" fmla="*/ 1658369 w 2609032"/>
                <a:gd name="connsiteY19" fmla="*/ 141206 h 2175284"/>
                <a:gd name="connsiteX20" fmla="*/ 1673726 w 2609032"/>
                <a:gd name="connsiteY20" fmla="*/ 0 h 2175284"/>
                <a:gd name="connsiteX21" fmla="*/ 1678450 w 2609032"/>
                <a:gd name="connsiteY21" fmla="*/ 6633 h 2175284"/>
                <a:gd name="connsiteX22" fmla="*/ 1690993 w 2609032"/>
                <a:gd name="connsiteY22" fmla="*/ 157616 h 2175284"/>
                <a:gd name="connsiteX23" fmla="*/ 1711442 w 2609032"/>
                <a:gd name="connsiteY23" fmla="*/ 378046 h 2175284"/>
                <a:gd name="connsiteX24" fmla="*/ 1725172 w 2609032"/>
                <a:gd name="connsiteY24" fmla="*/ 545868 h 2175284"/>
                <a:gd name="connsiteX25" fmla="*/ 1745767 w 2609032"/>
                <a:gd name="connsiteY25" fmla="*/ 786098 h 2175284"/>
                <a:gd name="connsiteX26" fmla="*/ 1758959 w 2609032"/>
                <a:gd name="connsiteY26" fmla="*/ 942662 h 2175284"/>
                <a:gd name="connsiteX27" fmla="*/ 1799293 w 2609032"/>
                <a:gd name="connsiteY27" fmla="*/ 1174228 h 2175284"/>
                <a:gd name="connsiteX28" fmla="*/ 1941136 w 2609032"/>
                <a:gd name="connsiteY28" fmla="*/ 1361776 h 2175284"/>
                <a:gd name="connsiteX29" fmla="*/ 2262095 w 2609032"/>
                <a:gd name="connsiteY29" fmla="*/ 1457056 h 2175284"/>
                <a:gd name="connsiteX30" fmla="*/ 2413984 w 2609032"/>
                <a:gd name="connsiteY30" fmla="*/ 1384134 h 2175284"/>
                <a:gd name="connsiteX31" fmla="*/ 2554896 w 2609032"/>
                <a:gd name="connsiteY31" fmla="*/ 1293884 h 2175284"/>
                <a:gd name="connsiteX32" fmla="*/ 2560073 w 2609032"/>
                <a:gd name="connsiteY32" fmla="*/ 1291669 h 2175284"/>
                <a:gd name="connsiteX33" fmla="*/ 2607076 w 2609032"/>
                <a:gd name="connsiteY33" fmla="*/ 1286468 h 2175284"/>
                <a:gd name="connsiteX34" fmla="*/ 2582687 w 2609032"/>
                <a:gd name="connsiteY34" fmla="*/ 1314504 h 2175284"/>
                <a:gd name="connsiteX35" fmla="*/ 2445250 w 2609032"/>
                <a:gd name="connsiteY35" fmla="*/ 1508379 h 2175284"/>
                <a:gd name="connsiteX36" fmla="*/ 2395004 w 2609032"/>
                <a:gd name="connsiteY36" fmla="*/ 1608382 h 2175284"/>
                <a:gd name="connsiteX37" fmla="*/ 2188121 w 2609032"/>
                <a:gd name="connsiteY37" fmla="*/ 1842494 h 2175284"/>
                <a:gd name="connsiteX38" fmla="*/ 1900031 w 2609032"/>
                <a:gd name="connsiteY38" fmla="*/ 1950732 h 2175284"/>
                <a:gd name="connsiteX39" fmla="*/ 1709814 w 2609032"/>
                <a:gd name="connsiteY39" fmla="*/ 1942815 h 2175284"/>
                <a:gd name="connsiteX40" fmla="*/ 1443445 w 2609032"/>
                <a:gd name="connsiteY40" fmla="*/ 2041680 h 2175284"/>
                <a:gd name="connsiteX41" fmla="*/ 1174029 w 2609032"/>
                <a:gd name="connsiteY41" fmla="*/ 2157824 h 2175284"/>
                <a:gd name="connsiteX42" fmla="*/ 1026289 w 2609032"/>
                <a:gd name="connsiteY42" fmla="*/ 2173720 h 2175284"/>
                <a:gd name="connsiteX43" fmla="*/ 849913 w 2609032"/>
                <a:gd name="connsiteY43" fmla="*/ 2147691 h 2175284"/>
                <a:gd name="connsiteX44" fmla="*/ 646236 w 2609032"/>
                <a:gd name="connsiteY44" fmla="*/ 2096478 h 2175284"/>
                <a:gd name="connsiteX45" fmla="*/ 525919 w 2609032"/>
                <a:gd name="connsiteY45" fmla="*/ 1983442 h 2175284"/>
                <a:gd name="connsiteX46" fmla="*/ 503549 w 2609032"/>
                <a:gd name="connsiteY46" fmla="*/ 1836730 h 2175284"/>
                <a:gd name="connsiteX47" fmla="*/ 416236 w 2609032"/>
                <a:gd name="connsiteY47" fmla="*/ 1642292 h 2175284"/>
                <a:gd name="connsiteX48" fmla="*/ 242479 w 2609032"/>
                <a:gd name="connsiteY48" fmla="*/ 1533478 h 2175284"/>
                <a:gd name="connsiteX49" fmla="*/ 19675 w 2609032"/>
                <a:gd name="connsiteY49" fmla="*/ 1283788 h 2175284"/>
                <a:gd name="connsiteX50" fmla="*/ 12381 w 2609032"/>
                <a:gd name="connsiteY50" fmla="*/ 1225478 h 2175284"/>
                <a:gd name="connsiteX51" fmla="*/ 6397 w 2609032"/>
                <a:gd name="connsiteY51" fmla="*/ 765968 h 2175284"/>
                <a:gd name="connsiteX52" fmla="*/ 866 w 2609032"/>
                <a:gd name="connsiteY52" fmla="*/ 625459 h 2175284"/>
                <a:gd name="connsiteX53" fmla="*/ 6067 w 2609032"/>
                <a:gd name="connsiteY53" fmla="*/ 598819 h 21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609032" h="2175284">
                  <a:moveTo>
                    <a:pt x="6067" y="598819"/>
                  </a:moveTo>
                  <a:cubicBezTo>
                    <a:pt x="35289" y="617065"/>
                    <a:pt x="49130" y="648294"/>
                    <a:pt x="66274" y="675375"/>
                  </a:cubicBezTo>
                  <a:cubicBezTo>
                    <a:pt x="121024" y="761869"/>
                    <a:pt x="167232" y="853256"/>
                    <a:pt x="183813" y="955352"/>
                  </a:cubicBezTo>
                  <a:cubicBezTo>
                    <a:pt x="193371" y="1014238"/>
                    <a:pt x="194974" y="1074531"/>
                    <a:pt x="198339" y="1134286"/>
                  </a:cubicBezTo>
                  <a:cubicBezTo>
                    <a:pt x="202977" y="1216740"/>
                    <a:pt x="228443" y="1289185"/>
                    <a:pt x="289262" y="1348058"/>
                  </a:cubicBezTo>
                  <a:cubicBezTo>
                    <a:pt x="319574" y="1377403"/>
                    <a:pt x="359235" y="1388662"/>
                    <a:pt x="395347" y="1403322"/>
                  </a:cubicBezTo>
                  <a:cubicBezTo>
                    <a:pt x="483076" y="1438933"/>
                    <a:pt x="530569" y="1505613"/>
                    <a:pt x="552400" y="1591311"/>
                  </a:cubicBezTo>
                  <a:cubicBezTo>
                    <a:pt x="577327" y="1689160"/>
                    <a:pt x="641010" y="1752855"/>
                    <a:pt x="719378" y="1808596"/>
                  </a:cubicBezTo>
                  <a:cubicBezTo>
                    <a:pt x="783526" y="1854229"/>
                    <a:pt x="852678" y="1888640"/>
                    <a:pt x="926677" y="1913910"/>
                  </a:cubicBezTo>
                  <a:cubicBezTo>
                    <a:pt x="950356" y="1921999"/>
                    <a:pt x="975247" y="1931214"/>
                    <a:pt x="1000554" y="1923064"/>
                  </a:cubicBezTo>
                  <a:cubicBezTo>
                    <a:pt x="1048230" y="1907718"/>
                    <a:pt x="1058240" y="1868571"/>
                    <a:pt x="1039395" y="1811142"/>
                  </a:cubicBezTo>
                  <a:cubicBezTo>
                    <a:pt x="1027366" y="1774466"/>
                    <a:pt x="1003687" y="1742698"/>
                    <a:pt x="980509" y="1712387"/>
                  </a:cubicBezTo>
                  <a:cubicBezTo>
                    <a:pt x="942867" y="1663181"/>
                    <a:pt x="928586" y="1605959"/>
                    <a:pt x="923704" y="1547747"/>
                  </a:cubicBezTo>
                  <a:cubicBezTo>
                    <a:pt x="917854" y="1477872"/>
                    <a:pt x="920351" y="1407238"/>
                    <a:pt x="943516" y="1339089"/>
                  </a:cubicBezTo>
                  <a:cubicBezTo>
                    <a:pt x="961199" y="1287056"/>
                    <a:pt x="989185" y="1240689"/>
                    <a:pt x="1022312" y="1197956"/>
                  </a:cubicBezTo>
                  <a:cubicBezTo>
                    <a:pt x="1059599" y="1149864"/>
                    <a:pt x="1097008" y="1101367"/>
                    <a:pt x="1142164" y="1060054"/>
                  </a:cubicBezTo>
                  <a:cubicBezTo>
                    <a:pt x="1208539" y="999321"/>
                    <a:pt x="1275293" y="939052"/>
                    <a:pt x="1345816" y="882932"/>
                  </a:cubicBezTo>
                  <a:cubicBezTo>
                    <a:pt x="1415189" y="827729"/>
                    <a:pt x="1472093" y="761036"/>
                    <a:pt x="1517530" y="684468"/>
                  </a:cubicBezTo>
                  <a:cubicBezTo>
                    <a:pt x="1568204" y="599076"/>
                    <a:pt x="1602395" y="506758"/>
                    <a:pt x="1620910" y="410463"/>
                  </a:cubicBezTo>
                  <a:cubicBezTo>
                    <a:pt x="1637981" y="321718"/>
                    <a:pt x="1651100" y="231823"/>
                    <a:pt x="1658369" y="141206"/>
                  </a:cubicBezTo>
                  <a:cubicBezTo>
                    <a:pt x="1662150" y="94178"/>
                    <a:pt x="1660155" y="46098"/>
                    <a:pt x="1673726" y="0"/>
                  </a:cubicBezTo>
                  <a:cubicBezTo>
                    <a:pt x="1675378" y="2215"/>
                    <a:pt x="1678536" y="4479"/>
                    <a:pt x="1678450" y="6633"/>
                  </a:cubicBezTo>
                  <a:cubicBezTo>
                    <a:pt x="1676663" y="57479"/>
                    <a:pt x="1687689" y="107223"/>
                    <a:pt x="1690993" y="157616"/>
                  </a:cubicBezTo>
                  <a:cubicBezTo>
                    <a:pt x="1695827" y="231284"/>
                    <a:pt x="1703879" y="304623"/>
                    <a:pt x="1711442" y="378046"/>
                  </a:cubicBezTo>
                  <a:cubicBezTo>
                    <a:pt x="1717169" y="433750"/>
                    <a:pt x="1720118" y="489968"/>
                    <a:pt x="1725172" y="545868"/>
                  </a:cubicBezTo>
                  <a:cubicBezTo>
                    <a:pt x="1732404" y="625900"/>
                    <a:pt x="1736332" y="706164"/>
                    <a:pt x="1745767" y="786098"/>
                  </a:cubicBezTo>
                  <a:cubicBezTo>
                    <a:pt x="1751886" y="837972"/>
                    <a:pt x="1752779" y="890605"/>
                    <a:pt x="1758959" y="942662"/>
                  </a:cubicBezTo>
                  <a:cubicBezTo>
                    <a:pt x="1768211" y="1020577"/>
                    <a:pt x="1773974" y="1099262"/>
                    <a:pt x="1799293" y="1174228"/>
                  </a:cubicBezTo>
                  <a:cubicBezTo>
                    <a:pt x="1825616" y="1252167"/>
                    <a:pt x="1875605" y="1313158"/>
                    <a:pt x="1941136" y="1361776"/>
                  </a:cubicBezTo>
                  <a:cubicBezTo>
                    <a:pt x="2036439" y="1432508"/>
                    <a:pt x="2144274" y="1462306"/>
                    <a:pt x="2262095" y="1457056"/>
                  </a:cubicBezTo>
                  <a:cubicBezTo>
                    <a:pt x="2322706" y="1454352"/>
                    <a:pt x="2369294" y="1420271"/>
                    <a:pt x="2413984" y="1384134"/>
                  </a:cubicBezTo>
                  <a:cubicBezTo>
                    <a:pt x="2457708" y="1348781"/>
                    <a:pt x="2500330" y="1312155"/>
                    <a:pt x="2554896" y="1293884"/>
                  </a:cubicBezTo>
                  <a:cubicBezTo>
                    <a:pt x="2556671" y="1293284"/>
                    <a:pt x="2558274" y="1291902"/>
                    <a:pt x="2560073" y="1291669"/>
                  </a:cubicBezTo>
                  <a:cubicBezTo>
                    <a:pt x="2576348" y="1289564"/>
                    <a:pt x="2597959" y="1274659"/>
                    <a:pt x="2607076" y="1286468"/>
                  </a:cubicBezTo>
                  <a:cubicBezTo>
                    <a:pt x="2616169" y="1298228"/>
                    <a:pt x="2591094" y="1304298"/>
                    <a:pt x="2582687" y="1314504"/>
                  </a:cubicBezTo>
                  <a:cubicBezTo>
                    <a:pt x="2532123" y="1375837"/>
                    <a:pt x="2482183" y="1437513"/>
                    <a:pt x="2445250" y="1508379"/>
                  </a:cubicBezTo>
                  <a:cubicBezTo>
                    <a:pt x="2428008" y="1541469"/>
                    <a:pt x="2414412" y="1576688"/>
                    <a:pt x="2395004" y="1608382"/>
                  </a:cubicBezTo>
                  <a:cubicBezTo>
                    <a:pt x="2339875" y="1698387"/>
                    <a:pt x="2273904" y="1780549"/>
                    <a:pt x="2188121" y="1842494"/>
                  </a:cubicBezTo>
                  <a:cubicBezTo>
                    <a:pt x="2102900" y="1904047"/>
                    <a:pt x="2007878" y="1941811"/>
                    <a:pt x="1900031" y="1950732"/>
                  </a:cubicBezTo>
                  <a:cubicBezTo>
                    <a:pt x="1835295" y="1956080"/>
                    <a:pt x="1773228" y="1943855"/>
                    <a:pt x="1709814" y="1942815"/>
                  </a:cubicBezTo>
                  <a:cubicBezTo>
                    <a:pt x="1607719" y="1941138"/>
                    <a:pt x="1518007" y="1972600"/>
                    <a:pt x="1443445" y="2041680"/>
                  </a:cubicBezTo>
                  <a:cubicBezTo>
                    <a:pt x="1366864" y="2112631"/>
                    <a:pt x="1272270" y="2138403"/>
                    <a:pt x="1174029" y="2157824"/>
                  </a:cubicBezTo>
                  <a:cubicBezTo>
                    <a:pt x="1125190" y="2167479"/>
                    <a:pt x="1075556" y="2169670"/>
                    <a:pt x="1026289" y="2173720"/>
                  </a:cubicBezTo>
                  <a:cubicBezTo>
                    <a:pt x="966167" y="2178676"/>
                    <a:pt x="906535" y="2172349"/>
                    <a:pt x="849913" y="2147691"/>
                  </a:cubicBezTo>
                  <a:cubicBezTo>
                    <a:pt x="784982" y="2119411"/>
                    <a:pt x="715401" y="2107737"/>
                    <a:pt x="646236" y="2096478"/>
                  </a:cubicBezTo>
                  <a:cubicBezTo>
                    <a:pt x="579163" y="2085550"/>
                    <a:pt x="542769" y="2047309"/>
                    <a:pt x="525919" y="1983442"/>
                  </a:cubicBezTo>
                  <a:cubicBezTo>
                    <a:pt x="513155" y="1935069"/>
                    <a:pt x="513167" y="1885202"/>
                    <a:pt x="503549" y="1836730"/>
                  </a:cubicBezTo>
                  <a:cubicBezTo>
                    <a:pt x="489415" y="1765533"/>
                    <a:pt x="461526" y="1700823"/>
                    <a:pt x="416236" y="1642292"/>
                  </a:cubicBezTo>
                  <a:cubicBezTo>
                    <a:pt x="370836" y="1583602"/>
                    <a:pt x="307349" y="1557940"/>
                    <a:pt x="242479" y="1533478"/>
                  </a:cubicBezTo>
                  <a:cubicBezTo>
                    <a:pt x="124205" y="1488861"/>
                    <a:pt x="54955" y="1401401"/>
                    <a:pt x="19675" y="1283788"/>
                  </a:cubicBezTo>
                  <a:cubicBezTo>
                    <a:pt x="14119" y="1265261"/>
                    <a:pt x="12687" y="1244984"/>
                    <a:pt x="12381" y="1225478"/>
                  </a:cubicBezTo>
                  <a:cubicBezTo>
                    <a:pt x="10032" y="1072316"/>
                    <a:pt x="2922" y="919191"/>
                    <a:pt x="6397" y="765968"/>
                  </a:cubicBezTo>
                  <a:cubicBezTo>
                    <a:pt x="7462" y="718965"/>
                    <a:pt x="-3013" y="672512"/>
                    <a:pt x="866" y="625459"/>
                  </a:cubicBezTo>
                  <a:cubicBezTo>
                    <a:pt x="1637" y="616404"/>
                    <a:pt x="-2279" y="606394"/>
                    <a:pt x="6067" y="598819"/>
                  </a:cubicBezTo>
                  <a:close/>
                </a:path>
              </a:pathLst>
            </a:custGeom>
            <a:solidFill>
              <a:srgbClr val="DCC225">
                <a:alpha val="73000"/>
              </a:srgbClr>
            </a:solidFill>
            <a:ln w="122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0CBA0B5-7C30-C7BA-5C3A-E88C026D7F49}"/>
                </a:ext>
              </a:extLst>
            </p:cNvPr>
            <p:cNvSpPr/>
            <p:nvPr/>
          </p:nvSpPr>
          <p:spPr>
            <a:xfrm>
              <a:off x="7161583" y="2725744"/>
              <a:ext cx="1201063" cy="696994"/>
            </a:xfrm>
            <a:custGeom>
              <a:avLst/>
              <a:gdLst>
                <a:gd name="connsiteX0" fmla="*/ 1100639 w 1201063"/>
                <a:gd name="connsiteY0" fmla="*/ 0 h 696994"/>
                <a:gd name="connsiteX1" fmla="*/ 1166353 w 1201063"/>
                <a:gd name="connsiteY1" fmla="*/ 88512 h 696994"/>
                <a:gd name="connsiteX2" fmla="*/ 1173316 w 1201063"/>
                <a:gd name="connsiteY2" fmla="*/ 444152 h 696994"/>
                <a:gd name="connsiteX3" fmla="*/ 1041105 w 1201063"/>
                <a:gd name="connsiteY3" fmla="*/ 594010 h 696994"/>
                <a:gd name="connsiteX4" fmla="*/ 759586 w 1201063"/>
                <a:gd name="connsiteY4" fmla="*/ 691333 h 696994"/>
                <a:gd name="connsiteX5" fmla="*/ 420503 w 1201063"/>
                <a:gd name="connsiteY5" fmla="*/ 673552 h 696994"/>
                <a:gd name="connsiteX6" fmla="*/ 101637 w 1201063"/>
                <a:gd name="connsiteY6" fmla="*/ 524869 h 696994"/>
                <a:gd name="connsiteX7" fmla="*/ 4032 w 1201063"/>
                <a:gd name="connsiteY7" fmla="*/ 287380 h 696994"/>
                <a:gd name="connsiteX8" fmla="*/ 61902 w 1201063"/>
                <a:gd name="connsiteY8" fmla="*/ 321706 h 696994"/>
                <a:gd name="connsiteX9" fmla="*/ 415425 w 1201063"/>
                <a:gd name="connsiteY9" fmla="*/ 407110 h 696994"/>
                <a:gd name="connsiteX10" fmla="*/ 742307 w 1201063"/>
                <a:gd name="connsiteY10" fmla="*/ 413045 h 696994"/>
                <a:gd name="connsiteX11" fmla="*/ 993551 w 1201063"/>
                <a:gd name="connsiteY11" fmla="*/ 275963 h 696994"/>
                <a:gd name="connsiteX12" fmla="*/ 1100639 w 1201063"/>
                <a:gd name="connsiteY12" fmla="*/ 0 h 69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1063" h="696994">
                  <a:moveTo>
                    <a:pt x="1100639" y="0"/>
                  </a:moveTo>
                  <a:cubicBezTo>
                    <a:pt x="1134047" y="20962"/>
                    <a:pt x="1153810" y="53281"/>
                    <a:pt x="1166353" y="88512"/>
                  </a:cubicBezTo>
                  <a:cubicBezTo>
                    <a:pt x="1208156" y="205941"/>
                    <a:pt x="1214275" y="325389"/>
                    <a:pt x="1173316" y="444152"/>
                  </a:cubicBezTo>
                  <a:cubicBezTo>
                    <a:pt x="1150261" y="511016"/>
                    <a:pt x="1096185" y="554398"/>
                    <a:pt x="1041105" y="594010"/>
                  </a:cubicBezTo>
                  <a:cubicBezTo>
                    <a:pt x="957365" y="654229"/>
                    <a:pt x="861608" y="681947"/>
                    <a:pt x="759586" y="691333"/>
                  </a:cubicBezTo>
                  <a:cubicBezTo>
                    <a:pt x="645596" y="701820"/>
                    <a:pt x="532438" y="698749"/>
                    <a:pt x="420503" y="673552"/>
                  </a:cubicBezTo>
                  <a:cubicBezTo>
                    <a:pt x="303466" y="647205"/>
                    <a:pt x="194836" y="601560"/>
                    <a:pt x="101637" y="524869"/>
                  </a:cubicBezTo>
                  <a:cubicBezTo>
                    <a:pt x="27393" y="463781"/>
                    <a:pt x="-13492" y="387065"/>
                    <a:pt x="4032" y="287380"/>
                  </a:cubicBezTo>
                  <a:cubicBezTo>
                    <a:pt x="23281" y="298896"/>
                    <a:pt x="41906" y="311683"/>
                    <a:pt x="61902" y="321706"/>
                  </a:cubicBezTo>
                  <a:cubicBezTo>
                    <a:pt x="173066" y="377434"/>
                    <a:pt x="293603" y="395937"/>
                    <a:pt x="415425" y="407110"/>
                  </a:cubicBezTo>
                  <a:cubicBezTo>
                    <a:pt x="524129" y="417083"/>
                    <a:pt x="633285" y="413436"/>
                    <a:pt x="742307" y="413045"/>
                  </a:cubicBezTo>
                  <a:cubicBezTo>
                    <a:pt x="851146" y="412665"/>
                    <a:pt x="932242" y="362334"/>
                    <a:pt x="993551" y="275963"/>
                  </a:cubicBezTo>
                  <a:cubicBezTo>
                    <a:pt x="1052388" y="193055"/>
                    <a:pt x="1079505" y="97641"/>
                    <a:pt x="1100639" y="0"/>
                  </a:cubicBezTo>
                  <a:close/>
                </a:path>
              </a:pathLst>
            </a:custGeom>
            <a:solidFill>
              <a:srgbClr val="667984"/>
            </a:solidFill>
            <a:ln w="122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017709C-CB4F-F957-533F-6A461E0580CA}"/>
                </a:ext>
              </a:extLst>
            </p:cNvPr>
            <p:cNvSpPr/>
            <p:nvPr/>
          </p:nvSpPr>
          <p:spPr>
            <a:xfrm>
              <a:off x="7165602" y="2645560"/>
              <a:ext cx="1096619" cy="494205"/>
            </a:xfrm>
            <a:custGeom>
              <a:avLst/>
              <a:gdLst>
                <a:gd name="connsiteX0" fmla="*/ 1096619 w 1096619"/>
                <a:gd name="connsiteY0" fmla="*/ 80184 h 494205"/>
                <a:gd name="connsiteX1" fmla="*/ 989519 w 1096619"/>
                <a:gd name="connsiteY1" fmla="*/ 356159 h 494205"/>
                <a:gd name="connsiteX2" fmla="*/ 738275 w 1096619"/>
                <a:gd name="connsiteY2" fmla="*/ 493241 h 494205"/>
                <a:gd name="connsiteX3" fmla="*/ 411393 w 1096619"/>
                <a:gd name="connsiteY3" fmla="*/ 487306 h 494205"/>
                <a:gd name="connsiteX4" fmla="*/ 57870 w 1096619"/>
                <a:gd name="connsiteY4" fmla="*/ 401902 h 494205"/>
                <a:gd name="connsiteX5" fmla="*/ 0 w 1096619"/>
                <a:gd name="connsiteY5" fmla="*/ 367576 h 494205"/>
                <a:gd name="connsiteX6" fmla="*/ 109144 w 1096619"/>
                <a:gd name="connsiteY6" fmla="*/ 162161 h 494205"/>
                <a:gd name="connsiteX7" fmla="*/ 475480 w 1096619"/>
                <a:gd name="connsiteY7" fmla="*/ 14678 h 494205"/>
                <a:gd name="connsiteX8" fmla="*/ 1018178 w 1096619"/>
                <a:gd name="connsiteY8" fmla="*/ 41012 h 494205"/>
                <a:gd name="connsiteX9" fmla="*/ 1096619 w 1096619"/>
                <a:gd name="connsiteY9" fmla="*/ 80184 h 494205"/>
                <a:gd name="connsiteX10" fmla="*/ 602882 w 1096619"/>
                <a:gd name="connsiteY10" fmla="*/ 99751 h 494205"/>
                <a:gd name="connsiteX11" fmla="*/ 538134 w 1096619"/>
                <a:gd name="connsiteY11" fmla="*/ 100167 h 494205"/>
                <a:gd name="connsiteX12" fmla="*/ 310533 w 1096619"/>
                <a:gd name="connsiteY12" fmla="*/ 132682 h 494205"/>
                <a:gd name="connsiteX13" fmla="*/ 200214 w 1096619"/>
                <a:gd name="connsiteY13" fmla="*/ 191935 h 494205"/>
                <a:gd name="connsiteX14" fmla="*/ 191391 w 1096619"/>
                <a:gd name="connsiteY14" fmla="*/ 268919 h 494205"/>
                <a:gd name="connsiteX15" fmla="*/ 254792 w 1096619"/>
                <a:gd name="connsiteY15" fmla="*/ 301899 h 494205"/>
                <a:gd name="connsiteX16" fmla="*/ 546492 w 1096619"/>
                <a:gd name="connsiteY16" fmla="*/ 283653 h 494205"/>
                <a:gd name="connsiteX17" fmla="*/ 713372 w 1096619"/>
                <a:gd name="connsiteY17" fmla="*/ 248618 h 494205"/>
                <a:gd name="connsiteX18" fmla="*/ 766274 w 1096619"/>
                <a:gd name="connsiteY18" fmla="*/ 171866 h 494205"/>
                <a:gd name="connsiteX19" fmla="*/ 703081 w 1096619"/>
                <a:gd name="connsiteY19" fmla="*/ 108966 h 494205"/>
                <a:gd name="connsiteX20" fmla="*/ 602882 w 1096619"/>
                <a:gd name="connsiteY20" fmla="*/ 99751 h 49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6619" h="494205">
                  <a:moveTo>
                    <a:pt x="1096619" y="80184"/>
                  </a:moveTo>
                  <a:cubicBezTo>
                    <a:pt x="1075498" y="177825"/>
                    <a:pt x="1048368" y="273251"/>
                    <a:pt x="989519" y="356159"/>
                  </a:cubicBezTo>
                  <a:cubicBezTo>
                    <a:pt x="928210" y="442530"/>
                    <a:pt x="847113" y="492862"/>
                    <a:pt x="738275" y="493241"/>
                  </a:cubicBezTo>
                  <a:cubicBezTo>
                    <a:pt x="629253" y="493620"/>
                    <a:pt x="520097" y="497279"/>
                    <a:pt x="411393" y="487306"/>
                  </a:cubicBezTo>
                  <a:cubicBezTo>
                    <a:pt x="289559" y="476121"/>
                    <a:pt x="169021" y="457630"/>
                    <a:pt x="57870" y="401902"/>
                  </a:cubicBezTo>
                  <a:cubicBezTo>
                    <a:pt x="37862" y="391880"/>
                    <a:pt x="19249" y="379079"/>
                    <a:pt x="0" y="367576"/>
                  </a:cubicBezTo>
                  <a:cubicBezTo>
                    <a:pt x="8175" y="284143"/>
                    <a:pt x="44972" y="215075"/>
                    <a:pt x="109144" y="162161"/>
                  </a:cubicBezTo>
                  <a:cubicBezTo>
                    <a:pt x="215364" y="74542"/>
                    <a:pt x="340869" y="33009"/>
                    <a:pt x="475480" y="14678"/>
                  </a:cubicBezTo>
                  <a:cubicBezTo>
                    <a:pt x="658048" y="-10188"/>
                    <a:pt x="839086" y="-4767"/>
                    <a:pt x="1018178" y="41012"/>
                  </a:cubicBezTo>
                  <a:cubicBezTo>
                    <a:pt x="1047156" y="48428"/>
                    <a:pt x="1074262" y="59552"/>
                    <a:pt x="1096619" y="80184"/>
                  </a:cubicBezTo>
                  <a:close/>
                  <a:moveTo>
                    <a:pt x="602882" y="99751"/>
                  </a:moveTo>
                  <a:cubicBezTo>
                    <a:pt x="581283" y="99751"/>
                    <a:pt x="559378" y="97438"/>
                    <a:pt x="538134" y="100167"/>
                  </a:cubicBezTo>
                  <a:cubicBezTo>
                    <a:pt x="462129" y="109945"/>
                    <a:pt x="386172" y="120371"/>
                    <a:pt x="310533" y="132682"/>
                  </a:cubicBezTo>
                  <a:cubicBezTo>
                    <a:pt x="267654" y="139657"/>
                    <a:pt x="226194" y="151845"/>
                    <a:pt x="200214" y="191935"/>
                  </a:cubicBezTo>
                  <a:cubicBezTo>
                    <a:pt x="184367" y="216385"/>
                    <a:pt x="177269" y="242303"/>
                    <a:pt x="191391" y="268919"/>
                  </a:cubicBezTo>
                  <a:cubicBezTo>
                    <a:pt x="204326" y="293321"/>
                    <a:pt x="226218" y="302364"/>
                    <a:pt x="254792" y="301899"/>
                  </a:cubicBezTo>
                  <a:cubicBezTo>
                    <a:pt x="352348" y="300308"/>
                    <a:pt x="449475" y="292623"/>
                    <a:pt x="546492" y="283653"/>
                  </a:cubicBezTo>
                  <a:cubicBezTo>
                    <a:pt x="603249" y="278403"/>
                    <a:pt x="660042" y="271599"/>
                    <a:pt x="713372" y="248618"/>
                  </a:cubicBezTo>
                  <a:cubicBezTo>
                    <a:pt x="753094" y="231510"/>
                    <a:pt x="768624" y="209875"/>
                    <a:pt x="766274" y="171866"/>
                  </a:cubicBezTo>
                  <a:cubicBezTo>
                    <a:pt x="764438" y="142215"/>
                    <a:pt x="740306" y="119661"/>
                    <a:pt x="703081" y="108966"/>
                  </a:cubicBezTo>
                  <a:cubicBezTo>
                    <a:pt x="670113" y="99494"/>
                    <a:pt x="636901" y="96154"/>
                    <a:pt x="602882" y="99751"/>
                  </a:cubicBezTo>
                  <a:close/>
                </a:path>
              </a:pathLst>
            </a:custGeom>
            <a:solidFill>
              <a:srgbClr val="A3D1DC"/>
            </a:solidFill>
            <a:ln w="122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E678DB9-B29F-EB14-2091-8C2FD1DD0C9F}"/>
                </a:ext>
              </a:extLst>
            </p:cNvPr>
            <p:cNvSpPr/>
            <p:nvPr/>
          </p:nvSpPr>
          <p:spPr>
            <a:xfrm>
              <a:off x="9147687" y="3347434"/>
              <a:ext cx="348977" cy="1118261"/>
            </a:xfrm>
            <a:custGeom>
              <a:avLst/>
              <a:gdLst>
                <a:gd name="connsiteX0" fmla="*/ 281861 w 348977"/>
                <a:gd name="connsiteY0" fmla="*/ 23239 h 1118261"/>
                <a:gd name="connsiteX1" fmla="*/ 285361 w 348977"/>
                <a:gd name="connsiteY1" fmla="*/ 88035 h 1118261"/>
                <a:gd name="connsiteX2" fmla="*/ 298981 w 348977"/>
                <a:gd name="connsiteY2" fmla="*/ 221764 h 1118261"/>
                <a:gd name="connsiteX3" fmla="*/ 321045 w 348977"/>
                <a:gd name="connsiteY3" fmla="*/ 484425 h 1118261"/>
                <a:gd name="connsiteX4" fmla="*/ 332866 w 348977"/>
                <a:gd name="connsiteY4" fmla="*/ 658072 h 1118261"/>
                <a:gd name="connsiteX5" fmla="*/ 348946 w 348977"/>
                <a:gd name="connsiteY5" fmla="*/ 949662 h 1118261"/>
                <a:gd name="connsiteX6" fmla="*/ 228250 w 348977"/>
                <a:gd name="connsiteY6" fmla="*/ 1115722 h 1118261"/>
                <a:gd name="connsiteX7" fmla="*/ 153798 w 348977"/>
                <a:gd name="connsiteY7" fmla="*/ 1094539 h 1118261"/>
                <a:gd name="connsiteX8" fmla="*/ 78086 w 348977"/>
                <a:gd name="connsiteY8" fmla="*/ 930388 h 1118261"/>
                <a:gd name="connsiteX9" fmla="*/ 66816 w 348977"/>
                <a:gd name="connsiteY9" fmla="*/ 694600 h 1118261"/>
                <a:gd name="connsiteX10" fmla="*/ 38376 w 348977"/>
                <a:gd name="connsiteY10" fmla="*/ 331043 h 1118261"/>
                <a:gd name="connsiteX11" fmla="*/ 4601 w 348977"/>
                <a:gd name="connsiteY11" fmla="*/ 16190 h 1118261"/>
                <a:gd name="connsiteX12" fmla="*/ 0 w 348977"/>
                <a:gd name="connsiteY12" fmla="*/ 0 h 1118261"/>
                <a:gd name="connsiteX13" fmla="*/ 70218 w 348977"/>
                <a:gd name="connsiteY13" fmla="*/ 612 h 1118261"/>
                <a:gd name="connsiteX14" fmla="*/ 247474 w 348977"/>
                <a:gd name="connsiteY14" fmla="*/ 33212 h 1118261"/>
                <a:gd name="connsiteX15" fmla="*/ 281861 w 348977"/>
                <a:gd name="connsiteY15" fmla="*/ 23239 h 111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977" h="1118261">
                  <a:moveTo>
                    <a:pt x="281861" y="23239"/>
                  </a:moveTo>
                  <a:cubicBezTo>
                    <a:pt x="297537" y="43577"/>
                    <a:pt x="280234" y="65420"/>
                    <a:pt x="285361" y="88035"/>
                  </a:cubicBezTo>
                  <a:cubicBezTo>
                    <a:pt x="295200" y="131416"/>
                    <a:pt x="295163" y="177037"/>
                    <a:pt x="298981" y="221764"/>
                  </a:cubicBezTo>
                  <a:cubicBezTo>
                    <a:pt x="306458" y="309309"/>
                    <a:pt x="314131" y="396843"/>
                    <a:pt x="321045" y="484425"/>
                  </a:cubicBezTo>
                  <a:cubicBezTo>
                    <a:pt x="325609" y="542258"/>
                    <a:pt x="329354" y="600165"/>
                    <a:pt x="332866" y="658072"/>
                  </a:cubicBezTo>
                  <a:cubicBezTo>
                    <a:pt x="338777" y="755248"/>
                    <a:pt x="346976" y="852400"/>
                    <a:pt x="348946" y="949662"/>
                  </a:cubicBezTo>
                  <a:cubicBezTo>
                    <a:pt x="350427" y="1022816"/>
                    <a:pt x="299667" y="1098479"/>
                    <a:pt x="228250" y="1115722"/>
                  </a:cubicBezTo>
                  <a:cubicBezTo>
                    <a:pt x="197852" y="1123052"/>
                    <a:pt x="173268" y="1114069"/>
                    <a:pt x="153798" y="1094539"/>
                  </a:cubicBezTo>
                  <a:cubicBezTo>
                    <a:pt x="108900" y="1049493"/>
                    <a:pt x="83703" y="994634"/>
                    <a:pt x="78086" y="930388"/>
                  </a:cubicBezTo>
                  <a:cubicBezTo>
                    <a:pt x="71221" y="851898"/>
                    <a:pt x="72396" y="773078"/>
                    <a:pt x="66816" y="694600"/>
                  </a:cubicBezTo>
                  <a:cubicBezTo>
                    <a:pt x="58188" y="573353"/>
                    <a:pt x="49390" y="452094"/>
                    <a:pt x="38376" y="331043"/>
                  </a:cubicBezTo>
                  <a:cubicBezTo>
                    <a:pt x="28807" y="225937"/>
                    <a:pt x="16104" y="121112"/>
                    <a:pt x="4601" y="16190"/>
                  </a:cubicBezTo>
                  <a:cubicBezTo>
                    <a:pt x="4002" y="10695"/>
                    <a:pt x="1579" y="5397"/>
                    <a:pt x="0" y="0"/>
                  </a:cubicBezTo>
                  <a:cubicBezTo>
                    <a:pt x="23398" y="208"/>
                    <a:pt x="46808" y="428"/>
                    <a:pt x="70218" y="612"/>
                  </a:cubicBezTo>
                  <a:cubicBezTo>
                    <a:pt x="131245" y="1077"/>
                    <a:pt x="191342" y="9215"/>
                    <a:pt x="247474" y="33212"/>
                  </a:cubicBezTo>
                  <a:cubicBezTo>
                    <a:pt x="266124" y="41191"/>
                    <a:pt x="274017" y="39428"/>
                    <a:pt x="281861" y="23239"/>
                  </a:cubicBezTo>
                  <a:close/>
                </a:path>
              </a:pathLst>
            </a:custGeom>
            <a:solidFill>
              <a:srgbClr val="DCC225">
                <a:alpha val="73000"/>
              </a:srgbClr>
            </a:solidFill>
            <a:ln w="122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D3DC42A-1971-1D99-5197-AADFD75539B7}"/>
                </a:ext>
              </a:extLst>
            </p:cNvPr>
            <p:cNvSpPr/>
            <p:nvPr/>
          </p:nvSpPr>
          <p:spPr>
            <a:xfrm>
              <a:off x="9125023" y="3109958"/>
              <a:ext cx="304525" cy="275307"/>
            </a:xfrm>
            <a:custGeom>
              <a:avLst/>
              <a:gdLst>
                <a:gd name="connsiteX0" fmla="*/ 304525 w 304525"/>
                <a:gd name="connsiteY0" fmla="*/ 260714 h 275307"/>
                <a:gd name="connsiteX1" fmla="*/ 270126 w 304525"/>
                <a:gd name="connsiteY1" fmla="*/ 270688 h 275307"/>
                <a:gd name="connsiteX2" fmla="*/ 92869 w 304525"/>
                <a:gd name="connsiteY2" fmla="*/ 238088 h 275307"/>
                <a:gd name="connsiteX3" fmla="*/ 22652 w 304525"/>
                <a:gd name="connsiteY3" fmla="*/ 237476 h 275307"/>
                <a:gd name="connsiteX4" fmla="*/ 11026 w 304525"/>
                <a:gd name="connsiteY4" fmla="*/ 153406 h 275307"/>
                <a:gd name="connsiteX5" fmla="*/ 10341 w 304525"/>
                <a:gd name="connsiteY5" fmla="*/ 142123 h 275307"/>
                <a:gd name="connsiteX6" fmla="*/ 8873 w 304525"/>
                <a:gd name="connsiteY6" fmla="*/ 109045 h 275307"/>
                <a:gd name="connsiteX7" fmla="*/ 4626 w 304525"/>
                <a:gd name="connsiteY7" fmla="*/ 96943 h 275307"/>
                <a:gd name="connsiteX8" fmla="*/ 50 w 304525"/>
                <a:gd name="connsiteY8" fmla="*/ 55299 h 275307"/>
                <a:gd name="connsiteX9" fmla="*/ 57503 w 304525"/>
                <a:gd name="connsiteY9" fmla="*/ 170 h 275307"/>
                <a:gd name="connsiteX10" fmla="*/ 201928 w 304525"/>
                <a:gd name="connsiteY10" fmla="*/ 18294 h 275307"/>
                <a:gd name="connsiteX11" fmla="*/ 285680 w 304525"/>
                <a:gd name="connsiteY11" fmla="*/ 110636 h 275307"/>
                <a:gd name="connsiteX12" fmla="*/ 304525 w 304525"/>
                <a:gd name="connsiteY12" fmla="*/ 260714 h 27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525" h="275307">
                  <a:moveTo>
                    <a:pt x="304525" y="260714"/>
                  </a:moveTo>
                  <a:cubicBezTo>
                    <a:pt x="296693" y="276904"/>
                    <a:pt x="288800" y="278666"/>
                    <a:pt x="270126" y="270688"/>
                  </a:cubicBezTo>
                  <a:cubicBezTo>
                    <a:pt x="213994" y="246690"/>
                    <a:pt x="153897" y="238553"/>
                    <a:pt x="92869" y="238088"/>
                  </a:cubicBezTo>
                  <a:cubicBezTo>
                    <a:pt x="69459" y="237904"/>
                    <a:pt x="46049" y="237684"/>
                    <a:pt x="22652" y="237476"/>
                  </a:cubicBezTo>
                  <a:cubicBezTo>
                    <a:pt x="18785" y="209452"/>
                    <a:pt x="14906" y="181429"/>
                    <a:pt x="11026" y="153406"/>
                  </a:cubicBezTo>
                  <a:cubicBezTo>
                    <a:pt x="16619" y="149294"/>
                    <a:pt x="16288" y="145537"/>
                    <a:pt x="10341" y="142123"/>
                  </a:cubicBezTo>
                  <a:cubicBezTo>
                    <a:pt x="9839" y="131097"/>
                    <a:pt x="9350" y="120084"/>
                    <a:pt x="8873" y="109045"/>
                  </a:cubicBezTo>
                  <a:cubicBezTo>
                    <a:pt x="10549" y="103918"/>
                    <a:pt x="9925" y="99611"/>
                    <a:pt x="4626" y="96943"/>
                  </a:cubicBezTo>
                  <a:cubicBezTo>
                    <a:pt x="2986" y="83053"/>
                    <a:pt x="-452" y="69103"/>
                    <a:pt x="50" y="55299"/>
                  </a:cubicBezTo>
                  <a:cubicBezTo>
                    <a:pt x="1494" y="15014"/>
                    <a:pt x="17439" y="1211"/>
                    <a:pt x="57503" y="170"/>
                  </a:cubicBezTo>
                  <a:cubicBezTo>
                    <a:pt x="106661" y="-1102"/>
                    <a:pt x="154851" y="4735"/>
                    <a:pt x="201928" y="18294"/>
                  </a:cubicBezTo>
                  <a:cubicBezTo>
                    <a:pt x="248454" y="31694"/>
                    <a:pt x="278068" y="62629"/>
                    <a:pt x="285680" y="110636"/>
                  </a:cubicBezTo>
                  <a:cubicBezTo>
                    <a:pt x="293585" y="160393"/>
                    <a:pt x="298370" y="210664"/>
                    <a:pt x="304525" y="260714"/>
                  </a:cubicBezTo>
                  <a:close/>
                </a:path>
              </a:pathLst>
            </a:custGeom>
            <a:solidFill>
              <a:srgbClr val="FDEB59">
                <a:alpha val="73000"/>
              </a:srgbClr>
            </a:solidFill>
            <a:ln w="122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EB58BAA-52FF-7573-C1F7-9B947872D14D}"/>
                </a:ext>
              </a:extLst>
            </p:cNvPr>
            <p:cNvSpPr/>
            <p:nvPr/>
          </p:nvSpPr>
          <p:spPr>
            <a:xfrm>
              <a:off x="7297387" y="3726496"/>
              <a:ext cx="13372" cy="90372"/>
            </a:xfrm>
            <a:custGeom>
              <a:avLst/>
              <a:gdLst>
                <a:gd name="connsiteX0" fmla="*/ 6864 w 13372"/>
                <a:gd name="connsiteY0" fmla="*/ 0 h 90372"/>
                <a:gd name="connsiteX1" fmla="*/ 6876 w 13372"/>
                <a:gd name="connsiteY1" fmla="*/ 90372 h 90372"/>
                <a:gd name="connsiteX2" fmla="*/ 6864 w 13372"/>
                <a:gd name="connsiteY2" fmla="*/ 0 h 90372"/>
              </a:gdLst>
              <a:ahLst/>
              <a:cxnLst>
                <a:cxn ang="0">
                  <a:pos x="connsiteX0" y="connsiteY0"/>
                </a:cxn>
                <a:cxn ang="0">
                  <a:pos x="connsiteX1" y="connsiteY1"/>
                </a:cxn>
                <a:cxn ang="0">
                  <a:pos x="connsiteX2" y="connsiteY2"/>
                </a:cxn>
              </a:cxnLst>
              <a:rect l="l" t="t" r="r" b="b"/>
              <a:pathLst>
                <a:path w="13372" h="90372">
                  <a:moveTo>
                    <a:pt x="6864" y="0"/>
                  </a:moveTo>
                  <a:cubicBezTo>
                    <a:pt x="15552" y="30128"/>
                    <a:pt x="15528" y="60244"/>
                    <a:pt x="6876" y="90372"/>
                  </a:cubicBezTo>
                  <a:cubicBezTo>
                    <a:pt x="-2290" y="60256"/>
                    <a:pt x="-2290" y="30128"/>
                    <a:pt x="6864" y="0"/>
                  </a:cubicBezTo>
                  <a:close/>
                </a:path>
              </a:pathLst>
            </a:custGeom>
            <a:solidFill>
              <a:srgbClr val="424046"/>
            </a:solidFill>
            <a:ln w="122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3903F580-A407-20F5-2852-74D25AC67114}"/>
                </a:ext>
              </a:extLst>
            </p:cNvPr>
            <p:cNvSpPr/>
            <p:nvPr/>
          </p:nvSpPr>
          <p:spPr>
            <a:xfrm>
              <a:off x="8937822" y="2992198"/>
              <a:ext cx="11514" cy="23006"/>
            </a:xfrm>
            <a:custGeom>
              <a:avLst/>
              <a:gdLst>
                <a:gd name="connsiteX0" fmla="*/ 10984 w 11514"/>
                <a:gd name="connsiteY0" fmla="*/ 23006 h 23006"/>
                <a:gd name="connsiteX1" fmla="*/ 5576 w 11514"/>
                <a:gd name="connsiteY1" fmla="*/ 0 h 23006"/>
                <a:gd name="connsiteX2" fmla="*/ 10984 w 11514"/>
                <a:gd name="connsiteY2" fmla="*/ 23006 h 23006"/>
              </a:gdLst>
              <a:ahLst/>
              <a:cxnLst>
                <a:cxn ang="0">
                  <a:pos x="connsiteX0" y="connsiteY0"/>
                </a:cxn>
                <a:cxn ang="0">
                  <a:pos x="connsiteX1" y="connsiteY1"/>
                </a:cxn>
                <a:cxn ang="0">
                  <a:pos x="connsiteX2" y="connsiteY2"/>
                </a:cxn>
              </a:cxnLst>
              <a:rect l="l" t="t" r="r" b="b"/>
              <a:pathLst>
                <a:path w="11514" h="23006">
                  <a:moveTo>
                    <a:pt x="10984" y="23006"/>
                  </a:moveTo>
                  <a:cubicBezTo>
                    <a:pt x="-3504" y="18307"/>
                    <a:pt x="-1852" y="9826"/>
                    <a:pt x="5576" y="0"/>
                  </a:cubicBezTo>
                  <a:cubicBezTo>
                    <a:pt x="14068" y="6094"/>
                    <a:pt x="10948" y="14929"/>
                    <a:pt x="10984" y="23006"/>
                  </a:cubicBezTo>
                  <a:close/>
                </a:path>
              </a:pathLst>
            </a:custGeom>
            <a:solidFill>
              <a:srgbClr val="424046"/>
            </a:solidFill>
            <a:ln w="122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20F7A3B9-BB02-20BF-F80D-E2F8662DA5E7}"/>
                </a:ext>
              </a:extLst>
            </p:cNvPr>
            <p:cNvSpPr/>
            <p:nvPr/>
          </p:nvSpPr>
          <p:spPr>
            <a:xfrm>
              <a:off x="8954733" y="3110814"/>
              <a:ext cx="11493" cy="23226"/>
            </a:xfrm>
            <a:custGeom>
              <a:avLst/>
              <a:gdLst>
                <a:gd name="connsiteX0" fmla="*/ 10777 w 11493"/>
                <a:gd name="connsiteY0" fmla="*/ 23226 h 23226"/>
                <a:gd name="connsiteX1" fmla="*/ 5589 w 11493"/>
                <a:gd name="connsiteY1" fmla="*/ 0 h 23226"/>
                <a:gd name="connsiteX2" fmla="*/ 10777 w 11493"/>
                <a:gd name="connsiteY2" fmla="*/ 23226 h 23226"/>
              </a:gdLst>
              <a:ahLst/>
              <a:cxnLst>
                <a:cxn ang="0">
                  <a:pos x="connsiteX0" y="connsiteY0"/>
                </a:cxn>
                <a:cxn ang="0">
                  <a:pos x="connsiteX1" y="connsiteY1"/>
                </a:cxn>
                <a:cxn ang="0">
                  <a:pos x="connsiteX2" y="connsiteY2"/>
                </a:cxn>
              </a:cxnLst>
              <a:rect l="l" t="t" r="r" b="b"/>
              <a:pathLst>
                <a:path w="11493" h="23226">
                  <a:moveTo>
                    <a:pt x="10777" y="23226"/>
                  </a:moveTo>
                  <a:cubicBezTo>
                    <a:pt x="-3234" y="18221"/>
                    <a:pt x="-2035" y="9826"/>
                    <a:pt x="5589" y="0"/>
                  </a:cubicBezTo>
                  <a:cubicBezTo>
                    <a:pt x="14118" y="6217"/>
                    <a:pt x="10949" y="15052"/>
                    <a:pt x="10777" y="23226"/>
                  </a:cubicBezTo>
                  <a:close/>
                </a:path>
              </a:pathLst>
            </a:custGeom>
            <a:solidFill>
              <a:srgbClr val="424046"/>
            </a:solidFill>
            <a:ln w="122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6102755-2E7B-FB1C-FDA8-F15D4088B4CC}"/>
                </a:ext>
              </a:extLst>
            </p:cNvPr>
            <p:cNvSpPr/>
            <p:nvPr/>
          </p:nvSpPr>
          <p:spPr>
            <a:xfrm>
              <a:off x="8910162" y="2822014"/>
              <a:ext cx="10389" cy="18710"/>
            </a:xfrm>
            <a:custGeom>
              <a:avLst/>
              <a:gdLst>
                <a:gd name="connsiteX0" fmla="*/ 9581 w 10389"/>
                <a:gd name="connsiteY0" fmla="*/ 18711 h 18710"/>
                <a:gd name="connsiteX1" fmla="*/ 1100 w 10389"/>
                <a:gd name="connsiteY1" fmla="*/ 0 h 18710"/>
                <a:gd name="connsiteX2" fmla="*/ 9581 w 10389"/>
                <a:gd name="connsiteY2" fmla="*/ 18711 h 18710"/>
              </a:gdLst>
              <a:ahLst/>
              <a:cxnLst>
                <a:cxn ang="0">
                  <a:pos x="connsiteX0" y="connsiteY0"/>
                </a:cxn>
                <a:cxn ang="0">
                  <a:pos x="connsiteX1" y="connsiteY1"/>
                </a:cxn>
                <a:cxn ang="0">
                  <a:pos x="connsiteX2" y="connsiteY2"/>
                </a:cxn>
              </a:cxnLst>
              <a:rect l="l" t="t" r="r" b="b"/>
              <a:pathLst>
                <a:path w="10389" h="18710">
                  <a:moveTo>
                    <a:pt x="9581" y="18711"/>
                  </a:moveTo>
                  <a:cubicBezTo>
                    <a:pt x="-821" y="15908"/>
                    <a:pt x="-1090" y="8517"/>
                    <a:pt x="1100" y="0"/>
                  </a:cubicBezTo>
                  <a:cubicBezTo>
                    <a:pt x="11673" y="2741"/>
                    <a:pt x="11037" y="10536"/>
                    <a:pt x="9581" y="18711"/>
                  </a:cubicBezTo>
                  <a:close/>
                </a:path>
              </a:pathLst>
            </a:custGeom>
            <a:solidFill>
              <a:srgbClr val="424046"/>
            </a:solidFill>
            <a:ln w="122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584B908-E102-AF7C-13FD-1AA587051B4D}"/>
                </a:ext>
              </a:extLst>
            </p:cNvPr>
            <p:cNvSpPr/>
            <p:nvPr/>
          </p:nvSpPr>
          <p:spPr>
            <a:xfrm>
              <a:off x="8887873" y="2714791"/>
              <a:ext cx="9530" cy="13130"/>
            </a:xfrm>
            <a:custGeom>
              <a:avLst/>
              <a:gdLst>
                <a:gd name="connsiteX0" fmla="*/ 9024 w 9530"/>
                <a:gd name="connsiteY0" fmla="*/ 13131 h 13130"/>
                <a:gd name="connsiteX1" fmla="*/ 408 w 9530"/>
                <a:gd name="connsiteY1" fmla="*/ 0 h 13130"/>
                <a:gd name="connsiteX2" fmla="*/ 9024 w 9530"/>
                <a:gd name="connsiteY2" fmla="*/ 13131 h 13130"/>
              </a:gdLst>
              <a:ahLst/>
              <a:cxnLst>
                <a:cxn ang="0">
                  <a:pos x="connsiteX0" y="connsiteY0"/>
                </a:cxn>
                <a:cxn ang="0">
                  <a:pos x="connsiteX1" y="connsiteY1"/>
                </a:cxn>
                <a:cxn ang="0">
                  <a:pos x="connsiteX2" y="connsiteY2"/>
                </a:cxn>
              </a:cxnLst>
              <a:rect l="l" t="t" r="r" b="b"/>
              <a:pathLst>
                <a:path w="9530" h="13130">
                  <a:moveTo>
                    <a:pt x="9024" y="13131"/>
                  </a:moveTo>
                  <a:cubicBezTo>
                    <a:pt x="2525" y="11136"/>
                    <a:pt x="-1305" y="7391"/>
                    <a:pt x="408" y="0"/>
                  </a:cubicBezTo>
                  <a:cubicBezTo>
                    <a:pt x="7702" y="1493"/>
                    <a:pt x="10847" y="5678"/>
                    <a:pt x="9024" y="13131"/>
                  </a:cubicBezTo>
                  <a:close/>
                </a:path>
              </a:pathLst>
            </a:custGeom>
            <a:solidFill>
              <a:srgbClr val="424046"/>
            </a:solidFill>
            <a:ln w="1222"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F36B39F-31FA-9EB2-6FE4-3F2089523B50}"/>
                </a:ext>
              </a:extLst>
            </p:cNvPr>
            <p:cNvSpPr/>
            <p:nvPr/>
          </p:nvSpPr>
          <p:spPr>
            <a:xfrm>
              <a:off x="8894210" y="2743683"/>
              <a:ext cx="9087" cy="12273"/>
            </a:xfrm>
            <a:custGeom>
              <a:avLst/>
              <a:gdLst>
                <a:gd name="connsiteX0" fmla="*/ 8658 w 9087"/>
                <a:gd name="connsiteY0" fmla="*/ 12274 h 12273"/>
                <a:gd name="connsiteX1" fmla="*/ 3727 w 9087"/>
                <a:gd name="connsiteY1" fmla="*/ 0 h 12273"/>
                <a:gd name="connsiteX2" fmla="*/ 8658 w 9087"/>
                <a:gd name="connsiteY2" fmla="*/ 12274 h 12273"/>
              </a:gdLst>
              <a:ahLst/>
              <a:cxnLst>
                <a:cxn ang="0">
                  <a:pos x="connsiteX0" y="connsiteY0"/>
                </a:cxn>
                <a:cxn ang="0">
                  <a:pos x="connsiteX1" y="connsiteY1"/>
                </a:cxn>
                <a:cxn ang="0">
                  <a:pos x="connsiteX2" y="connsiteY2"/>
                </a:cxn>
              </a:cxnLst>
              <a:rect l="l" t="t" r="r" b="b"/>
              <a:pathLst>
                <a:path w="9087" h="12273">
                  <a:moveTo>
                    <a:pt x="8658" y="12274"/>
                  </a:moveTo>
                  <a:cubicBezTo>
                    <a:pt x="2491" y="9998"/>
                    <a:pt x="-4448" y="8028"/>
                    <a:pt x="3727" y="0"/>
                  </a:cubicBezTo>
                  <a:cubicBezTo>
                    <a:pt x="9025" y="2619"/>
                    <a:pt x="9735" y="7085"/>
                    <a:pt x="8658" y="12274"/>
                  </a:cubicBezTo>
                  <a:close/>
                </a:path>
              </a:pathLst>
            </a:custGeom>
            <a:solidFill>
              <a:srgbClr val="424046"/>
            </a:solidFill>
            <a:ln w="1222"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D7DC0E8-3B62-2C53-0482-E2D4DC76C692}"/>
                </a:ext>
              </a:extLst>
            </p:cNvPr>
            <p:cNvSpPr/>
            <p:nvPr/>
          </p:nvSpPr>
          <p:spPr>
            <a:xfrm>
              <a:off x="8900086" y="2777593"/>
              <a:ext cx="9141" cy="11870"/>
            </a:xfrm>
            <a:custGeom>
              <a:avLst/>
              <a:gdLst>
                <a:gd name="connsiteX0" fmla="*/ 8937 w 9141"/>
                <a:gd name="connsiteY0" fmla="*/ 11870 h 11870"/>
                <a:gd name="connsiteX1" fmla="*/ 4054 w 9141"/>
                <a:gd name="connsiteY1" fmla="*/ 0 h 11870"/>
                <a:gd name="connsiteX2" fmla="*/ 8937 w 9141"/>
                <a:gd name="connsiteY2" fmla="*/ 11870 h 11870"/>
              </a:gdLst>
              <a:ahLst/>
              <a:cxnLst>
                <a:cxn ang="0">
                  <a:pos x="connsiteX0" y="connsiteY0"/>
                </a:cxn>
                <a:cxn ang="0">
                  <a:pos x="connsiteX1" y="connsiteY1"/>
                </a:cxn>
                <a:cxn ang="0">
                  <a:pos x="connsiteX2" y="connsiteY2"/>
                </a:cxn>
              </a:cxnLst>
              <a:rect l="l" t="t" r="r" b="b"/>
              <a:pathLst>
                <a:path w="9141" h="11870">
                  <a:moveTo>
                    <a:pt x="8937" y="11870"/>
                  </a:moveTo>
                  <a:cubicBezTo>
                    <a:pt x="2133" y="10035"/>
                    <a:pt x="-4512" y="8138"/>
                    <a:pt x="4054" y="0"/>
                  </a:cubicBezTo>
                  <a:cubicBezTo>
                    <a:pt x="8729" y="2704"/>
                    <a:pt x="9622" y="6975"/>
                    <a:pt x="8937" y="11870"/>
                  </a:cubicBezTo>
                  <a:close/>
                </a:path>
              </a:pathLst>
            </a:custGeom>
            <a:solidFill>
              <a:srgbClr val="424046"/>
            </a:solidFill>
            <a:ln w="122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2D1FB6A-E3BA-CDC5-6BA0-9C1A7D5C83A5}"/>
                </a:ext>
              </a:extLst>
            </p:cNvPr>
            <p:cNvSpPr/>
            <p:nvPr/>
          </p:nvSpPr>
          <p:spPr>
            <a:xfrm>
              <a:off x="8916911" y="2856646"/>
              <a:ext cx="8966" cy="12335"/>
            </a:xfrm>
            <a:custGeom>
              <a:avLst/>
              <a:gdLst>
                <a:gd name="connsiteX0" fmla="*/ 8473 w 8966"/>
                <a:gd name="connsiteY0" fmla="*/ 12335 h 12335"/>
                <a:gd name="connsiteX1" fmla="*/ 3786 w 8966"/>
                <a:gd name="connsiteY1" fmla="*/ 0 h 12335"/>
                <a:gd name="connsiteX2" fmla="*/ 8473 w 8966"/>
                <a:gd name="connsiteY2" fmla="*/ 12335 h 12335"/>
              </a:gdLst>
              <a:ahLst/>
              <a:cxnLst>
                <a:cxn ang="0">
                  <a:pos x="connsiteX0" y="connsiteY0"/>
                </a:cxn>
                <a:cxn ang="0">
                  <a:pos x="connsiteX1" y="connsiteY1"/>
                </a:cxn>
                <a:cxn ang="0">
                  <a:pos x="connsiteX2" y="connsiteY2"/>
                </a:cxn>
              </a:cxnLst>
              <a:rect l="l" t="t" r="r" b="b"/>
              <a:pathLst>
                <a:path w="8966" h="12335">
                  <a:moveTo>
                    <a:pt x="8473" y="12335"/>
                  </a:moveTo>
                  <a:cubicBezTo>
                    <a:pt x="2391" y="9937"/>
                    <a:pt x="-4425" y="7820"/>
                    <a:pt x="3786" y="0"/>
                  </a:cubicBezTo>
                  <a:cubicBezTo>
                    <a:pt x="8962" y="2741"/>
                    <a:pt x="9648" y="7183"/>
                    <a:pt x="8473" y="12335"/>
                  </a:cubicBezTo>
                  <a:close/>
                </a:path>
              </a:pathLst>
            </a:custGeom>
            <a:solidFill>
              <a:srgbClr val="424046"/>
            </a:solidFill>
            <a:ln w="122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A9E6930-C3CC-6559-A80F-A3147C4666C4}"/>
                </a:ext>
              </a:extLst>
            </p:cNvPr>
            <p:cNvSpPr/>
            <p:nvPr/>
          </p:nvSpPr>
          <p:spPr>
            <a:xfrm>
              <a:off x="8950669" y="3065634"/>
              <a:ext cx="8553" cy="11245"/>
            </a:xfrm>
            <a:custGeom>
              <a:avLst/>
              <a:gdLst>
                <a:gd name="connsiteX0" fmla="*/ 4819 w 8553"/>
                <a:gd name="connsiteY0" fmla="*/ 11246 h 11245"/>
                <a:gd name="connsiteX1" fmla="*/ 3950 w 8553"/>
                <a:gd name="connsiteY1" fmla="*/ 0 h 11245"/>
                <a:gd name="connsiteX2" fmla="*/ 4819 w 8553"/>
                <a:gd name="connsiteY2" fmla="*/ 11246 h 11245"/>
              </a:gdLst>
              <a:ahLst/>
              <a:cxnLst>
                <a:cxn ang="0">
                  <a:pos x="connsiteX0" y="connsiteY0"/>
                </a:cxn>
                <a:cxn ang="0">
                  <a:pos x="connsiteX1" y="connsiteY1"/>
                </a:cxn>
                <a:cxn ang="0">
                  <a:pos x="connsiteX2" y="connsiteY2"/>
                </a:cxn>
              </a:cxnLst>
              <a:rect l="l" t="t" r="r" b="b"/>
              <a:pathLst>
                <a:path w="8553" h="11245">
                  <a:moveTo>
                    <a:pt x="4819" y="11246"/>
                  </a:moveTo>
                  <a:cubicBezTo>
                    <a:pt x="-1177" y="7942"/>
                    <a:pt x="-1704" y="4210"/>
                    <a:pt x="3950" y="0"/>
                  </a:cubicBezTo>
                  <a:cubicBezTo>
                    <a:pt x="9677" y="3329"/>
                    <a:pt x="10167" y="7061"/>
                    <a:pt x="4819" y="11246"/>
                  </a:cubicBezTo>
                  <a:close/>
                </a:path>
              </a:pathLst>
            </a:custGeom>
            <a:solidFill>
              <a:srgbClr val="424046"/>
            </a:solidFill>
            <a:ln w="122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74A7790-4770-2F27-FA96-C329127227C5}"/>
                </a:ext>
              </a:extLst>
            </p:cNvPr>
            <p:cNvSpPr/>
            <p:nvPr/>
          </p:nvSpPr>
          <p:spPr>
            <a:xfrm>
              <a:off x="8962088" y="3156019"/>
              <a:ext cx="8485" cy="11221"/>
            </a:xfrm>
            <a:custGeom>
              <a:avLst/>
              <a:gdLst>
                <a:gd name="connsiteX0" fmla="*/ 4732 w 8485"/>
                <a:gd name="connsiteY0" fmla="*/ 11222 h 11221"/>
                <a:gd name="connsiteX1" fmla="*/ 4084 w 8485"/>
                <a:gd name="connsiteY1" fmla="*/ 0 h 11221"/>
                <a:gd name="connsiteX2" fmla="*/ 4732 w 8485"/>
                <a:gd name="connsiteY2" fmla="*/ 11222 h 11221"/>
              </a:gdLst>
              <a:ahLst/>
              <a:cxnLst>
                <a:cxn ang="0">
                  <a:pos x="connsiteX0" y="connsiteY0"/>
                </a:cxn>
                <a:cxn ang="0">
                  <a:pos x="connsiteX1" y="connsiteY1"/>
                </a:cxn>
                <a:cxn ang="0">
                  <a:pos x="connsiteX2" y="connsiteY2"/>
                </a:cxn>
              </a:cxnLst>
              <a:rect l="l" t="t" r="r" b="b"/>
              <a:pathLst>
                <a:path w="8485" h="11221">
                  <a:moveTo>
                    <a:pt x="4732" y="11222"/>
                  </a:moveTo>
                  <a:cubicBezTo>
                    <a:pt x="-1313" y="7820"/>
                    <a:pt x="-1607" y="4075"/>
                    <a:pt x="4084" y="0"/>
                  </a:cubicBezTo>
                  <a:cubicBezTo>
                    <a:pt x="9566" y="3439"/>
                    <a:pt x="10092" y="7171"/>
                    <a:pt x="4732" y="11222"/>
                  </a:cubicBezTo>
                  <a:close/>
                </a:path>
              </a:pathLst>
            </a:custGeom>
            <a:solidFill>
              <a:srgbClr val="424046"/>
            </a:solidFill>
            <a:ln w="122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E5029B7-A2CB-C2C7-2C32-1B131C1ED59C}"/>
                </a:ext>
              </a:extLst>
            </p:cNvPr>
            <p:cNvSpPr/>
            <p:nvPr/>
          </p:nvSpPr>
          <p:spPr>
            <a:xfrm>
              <a:off x="8967683" y="3195545"/>
              <a:ext cx="8446" cy="11270"/>
            </a:xfrm>
            <a:custGeom>
              <a:avLst/>
              <a:gdLst>
                <a:gd name="connsiteX0" fmla="*/ 4521 w 8446"/>
                <a:gd name="connsiteY0" fmla="*/ 11271 h 11270"/>
                <a:gd name="connsiteX1" fmla="*/ 3921 w 8446"/>
                <a:gd name="connsiteY1" fmla="*/ 0 h 11270"/>
                <a:gd name="connsiteX2" fmla="*/ 4521 w 8446"/>
                <a:gd name="connsiteY2" fmla="*/ 11271 h 11270"/>
              </a:gdLst>
              <a:ahLst/>
              <a:cxnLst>
                <a:cxn ang="0">
                  <a:pos x="connsiteX0" y="connsiteY0"/>
                </a:cxn>
                <a:cxn ang="0">
                  <a:pos x="connsiteX1" y="connsiteY1"/>
                </a:cxn>
                <a:cxn ang="0">
                  <a:pos x="connsiteX2" y="connsiteY2"/>
                </a:cxn>
              </a:cxnLst>
              <a:rect l="l" t="t" r="r" b="b"/>
              <a:pathLst>
                <a:path w="8446" h="11270">
                  <a:moveTo>
                    <a:pt x="4521" y="11271"/>
                  </a:moveTo>
                  <a:cubicBezTo>
                    <a:pt x="-1194" y="7807"/>
                    <a:pt x="-1598" y="4063"/>
                    <a:pt x="3921" y="0"/>
                  </a:cubicBezTo>
                  <a:cubicBezTo>
                    <a:pt x="9661" y="3463"/>
                    <a:pt x="10028" y="7208"/>
                    <a:pt x="4521" y="11271"/>
                  </a:cubicBezTo>
                  <a:close/>
                </a:path>
              </a:pathLst>
            </a:custGeom>
            <a:solidFill>
              <a:srgbClr val="424046"/>
            </a:solidFill>
            <a:ln w="122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0AB04B3-9E14-383A-BC9F-4D49762EEA52}"/>
                </a:ext>
              </a:extLst>
            </p:cNvPr>
            <p:cNvSpPr/>
            <p:nvPr/>
          </p:nvSpPr>
          <p:spPr>
            <a:xfrm>
              <a:off x="9125781" y="3206889"/>
              <a:ext cx="8951" cy="12102"/>
            </a:xfrm>
            <a:custGeom>
              <a:avLst/>
              <a:gdLst>
                <a:gd name="connsiteX0" fmla="*/ 3880 w 8951"/>
                <a:gd name="connsiteY0" fmla="*/ 0 h 12102"/>
                <a:gd name="connsiteX1" fmla="*/ 8126 w 8951"/>
                <a:gd name="connsiteY1" fmla="*/ 12103 h 12102"/>
                <a:gd name="connsiteX2" fmla="*/ 3880 w 8951"/>
                <a:gd name="connsiteY2" fmla="*/ 0 h 12102"/>
              </a:gdLst>
              <a:ahLst/>
              <a:cxnLst>
                <a:cxn ang="0">
                  <a:pos x="connsiteX0" y="connsiteY0"/>
                </a:cxn>
                <a:cxn ang="0">
                  <a:pos x="connsiteX1" y="connsiteY1"/>
                </a:cxn>
                <a:cxn ang="0">
                  <a:pos x="connsiteX2" y="connsiteY2"/>
                </a:cxn>
              </a:cxnLst>
              <a:rect l="l" t="t" r="r" b="b"/>
              <a:pathLst>
                <a:path w="8951" h="12102">
                  <a:moveTo>
                    <a:pt x="3880" y="0"/>
                  </a:moveTo>
                  <a:cubicBezTo>
                    <a:pt x="9179" y="2668"/>
                    <a:pt x="9803" y="6987"/>
                    <a:pt x="8126" y="12103"/>
                  </a:cubicBezTo>
                  <a:cubicBezTo>
                    <a:pt x="1763" y="9802"/>
                    <a:pt x="-4135" y="7318"/>
                    <a:pt x="3880" y="0"/>
                  </a:cubicBezTo>
                  <a:close/>
                </a:path>
              </a:pathLst>
            </a:custGeom>
            <a:solidFill>
              <a:srgbClr val="424046"/>
            </a:solidFill>
            <a:ln w="122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2F6AB804-AC95-3233-5C4C-2F7AD9856E18}"/>
                </a:ext>
              </a:extLst>
            </p:cNvPr>
            <p:cNvSpPr/>
            <p:nvPr/>
          </p:nvSpPr>
          <p:spPr>
            <a:xfrm>
              <a:off x="9131380" y="3252069"/>
              <a:ext cx="8669" cy="11282"/>
            </a:xfrm>
            <a:custGeom>
              <a:avLst/>
              <a:gdLst>
                <a:gd name="connsiteX0" fmla="*/ 3996 w 8669"/>
                <a:gd name="connsiteY0" fmla="*/ 0 h 11282"/>
                <a:gd name="connsiteX1" fmla="*/ 4681 w 8669"/>
                <a:gd name="connsiteY1" fmla="*/ 11283 h 11282"/>
                <a:gd name="connsiteX2" fmla="*/ 3996 w 8669"/>
                <a:gd name="connsiteY2" fmla="*/ 0 h 11282"/>
              </a:gdLst>
              <a:ahLst/>
              <a:cxnLst>
                <a:cxn ang="0">
                  <a:pos x="connsiteX0" y="connsiteY0"/>
                </a:cxn>
                <a:cxn ang="0">
                  <a:pos x="connsiteX1" y="connsiteY1"/>
                </a:cxn>
                <a:cxn ang="0">
                  <a:pos x="connsiteX2" y="connsiteY2"/>
                </a:cxn>
              </a:cxnLst>
              <a:rect l="l" t="t" r="r" b="b"/>
              <a:pathLst>
                <a:path w="8669" h="11282">
                  <a:moveTo>
                    <a:pt x="3996" y="0"/>
                  </a:moveTo>
                  <a:cubicBezTo>
                    <a:pt x="9943" y="3414"/>
                    <a:pt x="10261" y="7171"/>
                    <a:pt x="4681" y="11283"/>
                  </a:cubicBezTo>
                  <a:cubicBezTo>
                    <a:pt x="-1193" y="7869"/>
                    <a:pt x="-1670" y="4124"/>
                    <a:pt x="3996" y="0"/>
                  </a:cubicBezTo>
                  <a:close/>
                </a:path>
              </a:pathLst>
            </a:custGeom>
            <a:solidFill>
              <a:srgbClr val="424046"/>
            </a:solidFill>
            <a:ln w="1222"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066ECF5F-7B4C-718E-C014-C15A7096A640}"/>
                </a:ext>
              </a:extLst>
            </p:cNvPr>
            <p:cNvSpPr/>
            <p:nvPr/>
          </p:nvSpPr>
          <p:spPr>
            <a:xfrm>
              <a:off x="7349418" y="2743898"/>
              <a:ext cx="582700" cy="203590"/>
            </a:xfrm>
            <a:custGeom>
              <a:avLst/>
              <a:gdLst>
                <a:gd name="connsiteX0" fmla="*/ 419066 w 582700"/>
                <a:gd name="connsiteY0" fmla="*/ 1413 h 203590"/>
                <a:gd name="connsiteX1" fmla="*/ 519277 w 582700"/>
                <a:gd name="connsiteY1" fmla="*/ 10640 h 203590"/>
                <a:gd name="connsiteX2" fmla="*/ 582470 w 582700"/>
                <a:gd name="connsiteY2" fmla="*/ 73540 h 203590"/>
                <a:gd name="connsiteX3" fmla="*/ 529569 w 582700"/>
                <a:gd name="connsiteY3" fmla="*/ 150292 h 203590"/>
                <a:gd name="connsiteX4" fmla="*/ 362689 w 582700"/>
                <a:gd name="connsiteY4" fmla="*/ 185327 h 203590"/>
                <a:gd name="connsiteX5" fmla="*/ 70989 w 582700"/>
                <a:gd name="connsiteY5" fmla="*/ 203573 h 203590"/>
                <a:gd name="connsiteX6" fmla="*/ 7587 w 582700"/>
                <a:gd name="connsiteY6" fmla="*/ 170594 h 203590"/>
                <a:gd name="connsiteX7" fmla="*/ 16410 w 582700"/>
                <a:gd name="connsiteY7" fmla="*/ 93609 h 203590"/>
                <a:gd name="connsiteX8" fmla="*/ 126730 w 582700"/>
                <a:gd name="connsiteY8" fmla="*/ 34356 h 203590"/>
                <a:gd name="connsiteX9" fmla="*/ 354331 w 582700"/>
                <a:gd name="connsiteY9" fmla="*/ 1842 h 203590"/>
                <a:gd name="connsiteX10" fmla="*/ 419066 w 582700"/>
                <a:gd name="connsiteY10" fmla="*/ 1413 h 20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00" h="203590">
                  <a:moveTo>
                    <a:pt x="419066" y="1413"/>
                  </a:moveTo>
                  <a:cubicBezTo>
                    <a:pt x="453073" y="-2184"/>
                    <a:pt x="486298" y="1156"/>
                    <a:pt x="519277" y="10640"/>
                  </a:cubicBezTo>
                  <a:cubicBezTo>
                    <a:pt x="556503" y="21336"/>
                    <a:pt x="580635" y="43889"/>
                    <a:pt x="582470" y="73540"/>
                  </a:cubicBezTo>
                  <a:cubicBezTo>
                    <a:pt x="584820" y="111549"/>
                    <a:pt x="569303" y="133172"/>
                    <a:pt x="529569" y="150292"/>
                  </a:cubicBezTo>
                  <a:cubicBezTo>
                    <a:pt x="476239" y="173261"/>
                    <a:pt x="419445" y="180078"/>
                    <a:pt x="362689" y="185327"/>
                  </a:cubicBezTo>
                  <a:cubicBezTo>
                    <a:pt x="265672" y="194297"/>
                    <a:pt x="168544" y="201982"/>
                    <a:pt x="70989" y="203573"/>
                  </a:cubicBezTo>
                  <a:cubicBezTo>
                    <a:pt x="42402" y="204038"/>
                    <a:pt x="20522" y="194995"/>
                    <a:pt x="7587" y="170594"/>
                  </a:cubicBezTo>
                  <a:cubicBezTo>
                    <a:pt x="-6522" y="143978"/>
                    <a:pt x="563" y="118047"/>
                    <a:pt x="16410" y="93609"/>
                  </a:cubicBezTo>
                  <a:cubicBezTo>
                    <a:pt x="42402" y="53520"/>
                    <a:pt x="83862" y="41331"/>
                    <a:pt x="126730" y="34356"/>
                  </a:cubicBezTo>
                  <a:cubicBezTo>
                    <a:pt x="202356" y="22045"/>
                    <a:pt x="278313" y="11619"/>
                    <a:pt x="354331" y="1842"/>
                  </a:cubicBezTo>
                  <a:cubicBezTo>
                    <a:pt x="375575" y="-912"/>
                    <a:pt x="397467" y="1413"/>
                    <a:pt x="419066" y="1413"/>
                  </a:cubicBezTo>
                  <a:close/>
                </a:path>
              </a:pathLst>
            </a:custGeom>
            <a:solidFill>
              <a:srgbClr val="FFFFFF"/>
            </a:solidFill>
            <a:ln w="1222" cap="flat">
              <a:noFill/>
              <a:prstDash val="solid"/>
              <a:miter/>
            </a:ln>
          </p:spPr>
          <p:txBody>
            <a:bodyPr rtlCol="0" anchor="ctr"/>
            <a:lstStyle/>
            <a:p>
              <a:endParaRPr lang="en-IN"/>
            </a:p>
          </p:txBody>
        </p:sp>
      </p:grpSp>
      <p:grpSp>
        <p:nvGrpSpPr>
          <p:cNvPr id="35" name="Graphic 24">
            <a:extLst>
              <a:ext uri="{FF2B5EF4-FFF2-40B4-BE49-F238E27FC236}">
                <a16:creationId xmlns:a16="http://schemas.microsoft.com/office/drawing/2014/main" id="{812F8BE2-0A1A-10B7-D912-C0D138F7905A}"/>
              </a:ext>
            </a:extLst>
          </p:cNvPr>
          <p:cNvGrpSpPr/>
          <p:nvPr/>
        </p:nvGrpSpPr>
        <p:grpSpPr>
          <a:xfrm>
            <a:off x="6644492" y="3003967"/>
            <a:ext cx="2013780" cy="1977518"/>
            <a:chOff x="8430514" y="3294669"/>
            <a:chExt cx="2509980" cy="2795607"/>
          </a:xfrm>
        </p:grpSpPr>
        <p:sp>
          <p:nvSpPr>
            <p:cNvPr id="36" name="Freeform: Shape 35">
              <a:extLst>
                <a:ext uri="{FF2B5EF4-FFF2-40B4-BE49-F238E27FC236}">
                  <a16:creationId xmlns:a16="http://schemas.microsoft.com/office/drawing/2014/main" id="{0ABAA6BA-1ADA-D1FB-8AC0-49E52ECAD128}"/>
                </a:ext>
              </a:extLst>
            </p:cNvPr>
            <p:cNvSpPr/>
            <p:nvPr/>
          </p:nvSpPr>
          <p:spPr>
            <a:xfrm>
              <a:off x="8430514" y="3294669"/>
              <a:ext cx="2509980" cy="2795607"/>
            </a:xfrm>
            <a:custGeom>
              <a:avLst/>
              <a:gdLst>
                <a:gd name="connsiteX0" fmla="*/ 428458 w 2509980"/>
                <a:gd name="connsiteY0" fmla="*/ 1514655 h 2795607"/>
                <a:gd name="connsiteX1" fmla="*/ 442372 w 2509980"/>
                <a:gd name="connsiteY1" fmla="*/ 1230199 h 2795607"/>
                <a:gd name="connsiteX2" fmla="*/ 471338 w 2509980"/>
                <a:gd name="connsiteY2" fmla="*/ 935819 h 2795607"/>
                <a:gd name="connsiteX3" fmla="*/ 670548 w 2509980"/>
                <a:gd name="connsiteY3" fmla="*/ 737832 h 2795607"/>
                <a:gd name="connsiteX4" fmla="*/ 839056 w 2509980"/>
                <a:gd name="connsiteY4" fmla="*/ 723331 h 2795607"/>
                <a:gd name="connsiteX5" fmla="*/ 865990 w 2509980"/>
                <a:gd name="connsiteY5" fmla="*/ 695565 h 2795607"/>
                <a:gd name="connsiteX6" fmla="*/ 880063 w 2509980"/>
                <a:gd name="connsiteY6" fmla="*/ 589749 h 2795607"/>
                <a:gd name="connsiteX7" fmla="*/ 1040653 w 2509980"/>
                <a:gd name="connsiteY7" fmla="*/ 188868 h 2795607"/>
                <a:gd name="connsiteX8" fmla="*/ 1206211 w 2509980"/>
                <a:gd name="connsiteY8" fmla="*/ 50012 h 2795607"/>
                <a:gd name="connsiteX9" fmla="*/ 1488219 w 2509980"/>
                <a:gd name="connsiteY9" fmla="*/ 1050 h 2795607"/>
                <a:gd name="connsiteX10" fmla="*/ 1814318 w 2509980"/>
                <a:gd name="connsiteY10" fmla="*/ 38643 h 2795607"/>
                <a:gd name="connsiteX11" fmla="*/ 2015107 w 2509980"/>
                <a:gd name="connsiteY11" fmla="*/ 115505 h 2795607"/>
                <a:gd name="connsiteX12" fmla="*/ 2280044 w 2509980"/>
                <a:gd name="connsiteY12" fmla="*/ 429428 h 2795607"/>
                <a:gd name="connsiteX13" fmla="*/ 2336005 w 2509980"/>
                <a:gd name="connsiteY13" fmla="*/ 501114 h 2795607"/>
                <a:gd name="connsiteX14" fmla="*/ 2508208 w 2509980"/>
                <a:gd name="connsiteY14" fmla="*/ 806385 h 2795607"/>
                <a:gd name="connsiteX15" fmla="*/ 2408022 w 2509980"/>
                <a:gd name="connsiteY15" fmla="*/ 1046934 h 2795607"/>
                <a:gd name="connsiteX16" fmla="*/ 2376670 w 2509980"/>
                <a:gd name="connsiteY16" fmla="*/ 1114373 h 2795607"/>
                <a:gd name="connsiteX17" fmla="*/ 2380096 w 2509980"/>
                <a:gd name="connsiteY17" fmla="*/ 1895161 h 2795607"/>
                <a:gd name="connsiteX18" fmla="*/ 2066369 w 2509980"/>
                <a:gd name="connsiteY18" fmla="*/ 2347499 h 2795607"/>
                <a:gd name="connsiteX19" fmla="*/ 1996874 w 2509980"/>
                <a:gd name="connsiteY19" fmla="*/ 2449240 h 2795607"/>
                <a:gd name="connsiteX20" fmla="*/ 1762481 w 2509980"/>
                <a:gd name="connsiteY20" fmla="*/ 2759602 h 2795607"/>
                <a:gd name="connsiteX21" fmla="*/ 1569866 w 2509980"/>
                <a:gd name="connsiteY21" fmla="*/ 2792949 h 2795607"/>
                <a:gd name="connsiteX22" fmla="*/ 1077071 w 2509980"/>
                <a:gd name="connsiteY22" fmla="*/ 2682446 h 2795607"/>
                <a:gd name="connsiteX23" fmla="*/ 761288 w 2509980"/>
                <a:gd name="connsiteY23" fmla="*/ 2605583 h 2795607"/>
                <a:gd name="connsiteX24" fmla="*/ 585989 w 2509980"/>
                <a:gd name="connsiteY24" fmla="*/ 2584719 h 2795607"/>
                <a:gd name="connsiteX25" fmla="*/ 253514 w 2509980"/>
                <a:gd name="connsiteY25" fmla="*/ 2256246 h 2795607"/>
                <a:gd name="connsiteX26" fmla="*/ 83196 w 2509980"/>
                <a:gd name="connsiteY26" fmla="*/ 2027066 h 2795607"/>
                <a:gd name="connsiteX27" fmla="*/ 11118 w 2509980"/>
                <a:gd name="connsiteY27" fmla="*/ 1952052 h 2795607"/>
                <a:gd name="connsiteX28" fmla="*/ 38162 w 2509980"/>
                <a:gd name="connsiteY28" fmla="*/ 1853395 h 2795607"/>
                <a:gd name="connsiteX29" fmla="*/ 106348 w 2509980"/>
                <a:gd name="connsiteY29" fmla="*/ 1835210 h 2795607"/>
                <a:gd name="connsiteX30" fmla="*/ 307664 w 2509980"/>
                <a:gd name="connsiteY30" fmla="*/ 1894255 h 2795607"/>
                <a:gd name="connsiteX31" fmla="*/ 480197 w 2509980"/>
                <a:gd name="connsiteY31" fmla="*/ 1967862 h 2795607"/>
                <a:gd name="connsiteX32" fmla="*/ 496754 w 2509980"/>
                <a:gd name="connsiteY32" fmla="*/ 1966810 h 2795607"/>
                <a:gd name="connsiteX33" fmla="*/ 487246 w 2509980"/>
                <a:gd name="connsiteY33" fmla="*/ 1951660 h 2795607"/>
                <a:gd name="connsiteX34" fmla="*/ 422682 w 2509980"/>
                <a:gd name="connsiteY34" fmla="*/ 1801655 h 2795607"/>
                <a:gd name="connsiteX35" fmla="*/ 422756 w 2509980"/>
                <a:gd name="connsiteY35" fmla="*/ 1514655 h 2795607"/>
                <a:gd name="connsiteX36" fmla="*/ 428458 w 2509980"/>
                <a:gd name="connsiteY36" fmla="*/ 1514655 h 2795607"/>
                <a:gd name="connsiteX37" fmla="*/ 827626 w 2509980"/>
                <a:gd name="connsiteY37" fmla="*/ 965935 h 2795607"/>
                <a:gd name="connsiteX38" fmla="*/ 828801 w 2509980"/>
                <a:gd name="connsiteY38" fmla="*/ 939882 h 2795607"/>
                <a:gd name="connsiteX39" fmla="*/ 832129 w 2509980"/>
                <a:gd name="connsiteY39" fmla="*/ 930337 h 2795607"/>
                <a:gd name="connsiteX40" fmla="*/ 835739 w 2509980"/>
                <a:gd name="connsiteY40" fmla="*/ 897516 h 2795607"/>
                <a:gd name="connsiteX41" fmla="*/ 790461 w 2509980"/>
                <a:gd name="connsiteY41" fmla="*/ 854062 h 2795607"/>
                <a:gd name="connsiteX42" fmla="*/ 676642 w 2509980"/>
                <a:gd name="connsiteY42" fmla="*/ 868343 h 2795607"/>
                <a:gd name="connsiteX43" fmla="*/ 610647 w 2509980"/>
                <a:gd name="connsiteY43" fmla="*/ 941118 h 2795607"/>
                <a:gd name="connsiteX44" fmla="*/ 595803 w 2509980"/>
                <a:gd name="connsiteY44" fmla="*/ 1059403 h 2795607"/>
                <a:gd name="connsiteX45" fmla="*/ 593037 w 2509980"/>
                <a:gd name="connsiteY45" fmla="*/ 1110457 h 2795607"/>
                <a:gd name="connsiteX46" fmla="*/ 582305 w 2509980"/>
                <a:gd name="connsiteY46" fmla="*/ 1215833 h 2795607"/>
                <a:gd name="connsiteX47" fmla="*/ 564916 w 2509980"/>
                <a:gd name="connsiteY47" fmla="*/ 1422826 h 2795607"/>
                <a:gd name="connsiteX48" fmla="*/ 555604 w 2509980"/>
                <a:gd name="connsiteY48" fmla="*/ 1559663 h 2795607"/>
                <a:gd name="connsiteX49" fmla="*/ 542938 w 2509980"/>
                <a:gd name="connsiteY49" fmla="*/ 1789455 h 2795607"/>
                <a:gd name="connsiteX50" fmla="*/ 638058 w 2509980"/>
                <a:gd name="connsiteY50" fmla="*/ 1920320 h 2795607"/>
                <a:gd name="connsiteX51" fmla="*/ 696736 w 2509980"/>
                <a:gd name="connsiteY51" fmla="*/ 1903629 h 2795607"/>
                <a:gd name="connsiteX52" fmla="*/ 756405 w 2509980"/>
                <a:gd name="connsiteY52" fmla="*/ 1774281 h 2795607"/>
                <a:gd name="connsiteX53" fmla="*/ 765289 w 2509980"/>
                <a:gd name="connsiteY53" fmla="*/ 1588470 h 2795607"/>
                <a:gd name="connsiteX54" fmla="*/ 787696 w 2509980"/>
                <a:gd name="connsiteY54" fmla="*/ 1301971 h 2795607"/>
                <a:gd name="connsiteX55" fmla="*/ 814312 w 2509980"/>
                <a:gd name="connsiteY55" fmla="*/ 1053848 h 2795607"/>
                <a:gd name="connsiteX56" fmla="*/ 817934 w 2509980"/>
                <a:gd name="connsiteY56" fmla="*/ 1041084 h 2795607"/>
                <a:gd name="connsiteX57" fmla="*/ 827100 w 2509980"/>
                <a:gd name="connsiteY57" fmla="*/ 974832 h 2795607"/>
                <a:gd name="connsiteX58" fmla="*/ 827626 w 2509980"/>
                <a:gd name="connsiteY58" fmla="*/ 965935 h 2795607"/>
                <a:gd name="connsiteX59" fmla="*/ 1463928 w 2509980"/>
                <a:gd name="connsiteY59" fmla="*/ 620905 h 2795607"/>
                <a:gd name="connsiteX60" fmla="*/ 1458433 w 2509980"/>
                <a:gd name="connsiteY60" fmla="*/ 901163 h 2795607"/>
                <a:gd name="connsiteX61" fmla="*/ 1562622 w 2509980"/>
                <a:gd name="connsiteY61" fmla="*/ 1019265 h 2795607"/>
                <a:gd name="connsiteX62" fmla="*/ 1784471 w 2509980"/>
                <a:gd name="connsiteY62" fmla="*/ 1095956 h 2795607"/>
                <a:gd name="connsiteX63" fmla="*/ 2051684 w 2509980"/>
                <a:gd name="connsiteY63" fmla="*/ 1081944 h 2795607"/>
                <a:gd name="connsiteX64" fmla="*/ 2302977 w 2509980"/>
                <a:gd name="connsiteY64" fmla="*/ 964772 h 2795607"/>
                <a:gd name="connsiteX65" fmla="*/ 2379901 w 2509980"/>
                <a:gd name="connsiteY65" fmla="*/ 777628 h 2795607"/>
                <a:gd name="connsiteX66" fmla="*/ 2293897 w 2509980"/>
                <a:gd name="connsiteY66" fmla="*/ 615741 h 2795607"/>
                <a:gd name="connsiteX67" fmla="*/ 2005207 w 2509980"/>
                <a:gd name="connsiteY67" fmla="*/ 499523 h 2795607"/>
                <a:gd name="connsiteX68" fmla="*/ 1577526 w 2509980"/>
                <a:gd name="connsiteY68" fmla="*/ 520278 h 2795607"/>
                <a:gd name="connsiteX69" fmla="*/ 1515716 w 2509980"/>
                <a:gd name="connsiteY69" fmla="*/ 551140 h 2795607"/>
                <a:gd name="connsiteX70" fmla="*/ 1463928 w 2509980"/>
                <a:gd name="connsiteY70" fmla="*/ 620905 h 2795607"/>
                <a:gd name="connsiteX71" fmla="*/ 1005997 w 2509980"/>
                <a:gd name="connsiteY71" fmla="*/ 601387 h 2795607"/>
                <a:gd name="connsiteX72" fmla="*/ 1004210 w 2509980"/>
                <a:gd name="connsiteY72" fmla="*/ 627024 h 2795607"/>
                <a:gd name="connsiteX73" fmla="*/ 997541 w 2509980"/>
                <a:gd name="connsiteY73" fmla="*/ 641770 h 2795607"/>
                <a:gd name="connsiteX74" fmla="*/ 996794 w 2509980"/>
                <a:gd name="connsiteY74" fmla="*/ 654313 h 2795607"/>
                <a:gd name="connsiteX75" fmla="*/ 993099 w 2509980"/>
                <a:gd name="connsiteY75" fmla="*/ 664041 h 2795607"/>
                <a:gd name="connsiteX76" fmla="*/ 978891 w 2509980"/>
                <a:gd name="connsiteY76" fmla="*/ 761132 h 2795607"/>
                <a:gd name="connsiteX77" fmla="*/ 974632 w 2509980"/>
                <a:gd name="connsiteY77" fmla="*/ 779268 h 2795607"/>
                <a:gd name="connsiteX78" fmla="*/ 970068 w 2509980"/>
                <a:gd name="connsiteY78" fmla="*/ 819002 h 2795607"/>
                <a:gd name="connsiteX79" fmla="*/ 969383 w 2509980"/>
                <a:gd name="connsiteY79" fmla="*/ 827862 h 2795607"/>
                <a:gd name="connsiteX80" fmla="*/ 965565 w 2509980"/>
                <a:gd name="connsiteY80" fmla="*/ 854600 h 2795607"/>
                <a:gd name="connsiteX81" fmla="*/ 961477 w 2509980"/>
                <a:gd name="connsiteY81" fmla="*/ 872907 h 2795607"/>
                <a:gd name="connsiteX82" fmla="*/ 960951 w 2509980"/>
                <a:gd name="connsiteY82" fmla="*/ 890235 h 2795607"/>
                <a:gd name="connsiteX83" fmla="*/ 960450 w 2509980"/>
                <a:gd name="connsiteY83" fmla="*/ 899083 h 2795607"/>
                <a:gd name="connsiteX84" fmla="*/ 956680 w 2509980"/>
                <a:gd name="connsiteY84" fmla="*/ 921379 h 2795607"/>
                <a:gd name="connsiteX85" fmla="*/ 956203 w 2509980"/>
                <a:gd name="connsiteY85" fmla="*/ 930263 h 2795607"/>
                <a:gd name="connsiteX86" fmla="*/ 952336 w 2509980"/>
                <a:gd name="connsiteY86" fmla="*/ 965886 h 2795607"/>
                <a:gd name="connsiteX87" fmla="*/ 948604 w 2509980"/>
                <a:gd name="connsiteY87" fmla="*/ 971111 h 2795607"/>
                <a:gd name="connsiteX88" fmla="*/ 938716 w 2509980"/>
                <a:gd name="connsiteY88" fmla="*/ 1090095 h 2795607"/>
                <a:gd name="connsiteX89" fmla="*/ 922600 w 2509980"/>
                <a:gd name="connsiteY89" fmla="*/ 1263803 h 2795607"/>
                <a:gd name="connsiteX90" fmla="*/ 911782 w 2509980"/>
                <a:gd name="connsiteY90" fmla="*/ 1396063 h 2795607"/>
                <a:gd name="connsiteX91" fmla="*/ 895555 w 2509980"/>
                <a:gd name="connsiteY91" fmla="*/ 1585374 h 2795607"/>
                <a:gd name="connsiteX92" fmla="*/ 885154 w 2509980"/>
                <a:gd name="connsiteY92" fmla="*/ 1708750 h 2795607"/>
                <a:gd name="connsiteX93" fmla="*/ 853373 w 2509980"/>
                <a:gd name="connsiteY93" fmla="*/ 1891232 h 2795607"/>
                <a:gd name="connsiteX94" fmla="*/ 741598 w 2509980"/>
                <a:gd name="connsiteY94" fmla="*/ 2039034 h 2795607"/>
                <a:gd name="connsiteX95" fmla="*/ 488666 w 2509980"/>
                <a:gd name="connsiteY95" fmla="*/ 2114110 h 2795607"/>
                <a:gd name="connsiteX96" fmla="*/ 368973 w 2509980"/>
                <a:gd name="connsiteY96" fmla="*/ 2056644 h 2795607"/>
                <a:gd name="connsiteX97" fmla="*/ 257932 w 2509980"/>
                <a:gd name="connsiteY97" fmla="*/ 1985533 h 2795607"/>
                <a:gd name="connsiteX98" fmla="*/ 253857 w 2509980"/>
                <a:gd name="connsiteY98" fmla="*/ 1983783 h 2795607"/>
                <a:gd name="connsiteX99" fmla="*/ 216814 w 2509980"/>
                <a:gd name="connsiteY99" fmla="*/ 1979683 h 2795607"/>
                <a:gd name="connsiteX100" fmla="*/ 236027 w 2509980"/>
                <a:gd name="connsiteY100" fmla="*/ 2001772 h 2795607"/>
                <a:gd name="connsiteX101" fmla="*/ 344339 w 2509980"/>
                <a:gd name="connsiteY101" fmla="*/ 2154554 h 2795607"/>
                <a:gd name="connsiteX102" fmla="*/ 383939 w 2509980"/>
                <a:gd name="connsiteY102" fmla="*/ 2233362 h 2795607"/>
                <a:gd name="connsiteX103" fmla="*/ 546976 w 2509980"/>
                <a:gd name="connsiteY103" fmla="*/ 2417864 h 2795607"/>
                <a:gd name="connsiteX104" fmla="*/ 774002 w 2509980"/>
                <a:gd name="connsiteY104" fmla="*/ 2503157 h 2795607"/>
                <a:gd name="connsiteX105" fmla="*/ 923897 w 2509980"/>
                <a:gd name="connsiteY105" fmla="*/ 2496917 h 2795607"/>
                <a:gd name="connsiteX106" fmla="*/ 1133803 w 2509980"/>
                <a:gd name="connsiteY106" fmla="*/ 2574819 h 2795607"/>
                <a:gd name="connsiteX107" fmla="*/ 1346107 w 2509980"/>
                <a:gd name="connsiteY107" fmla="*/ 2666342 h 2795607"/>
                <a:gd name="connsiteX108" fmla="*/ 1462533 w 2509980"/>
                <a:gd name="connsiteY108" fmla="*/ 2678873 h 2795607"/>
                <a:gd name="connsiteX109" fmla="*/ 1601524 w 2509980"/>
                <a:gd name="connsiteY109" fmla="*/ 2658363 h 2795607"/>
                <a:gd name="connsiteX110" fmla="*/ 1762028 w 2509980"/>
                <a:gd name="connsiteY110" fmla="*/ 2618004 h 2795607"/>
                <a:gd name="connsiteX111" fmla="*/ 1856842 w 2509980"/>
                <a:gd name="connsiteY111" fmla="*/ 2528929 h 2795607"/>
                <a:gd name="connsiteX112" fmla="*/ 1874464 w 2509980"/>
                <a:gd name="connsiteY112" fmla="*/ 2413311 h 2795607"/>
                <a:gd name="connsiteX113" fmla="*/ 1943262 w 2509980"/>
                <a:gd name="connsiteY113" fmla="*/ 2260089 h 2795607"/>
                <a:gd name="connsiteX114" fmla="*/ 2080185 w 2509980"/>
                <a:gd name="connsiteY114" fmla="*/ 2174342 h 2795607"/>
                <a:gd name="connsiteX115" fmla="*/ 2255766 w 2509980"/>
                <a:gd name="connsiteY115" fmla="*/ 1977566 h 2795607"/>
                <a:gd name="connsiteX116" fmla="*/ 2261517 w 2509980"/>
                <a:gd name="connsiteY116" fmla="*/ 1931615 h 2795607"/>
                <a:gd name="connsiteX117" fmla="*/ 2266228 w 2509980"/>
                <a:gd name="connsiteY117" fmla="*/ 1569502 h 2795607"/>
                <a:gd name="connsiteX118" fmla="*/ 2270585 w 2509980"/>
                <a:gd name="connsiteY118" fmla="*/ 1458779 h 2795607"/>
                <a:gd name="connsiteX119" fmla="*/ 2266510 w 2509980"/>
                <a:gd name="connsiteY119" fmla="*/ 1437792 h 2795607"/>
                <a:gd name="connsiteX120" fmla="*/ 2270597 w 2509980"/>
                <a:gd name="connsiteY120" fmla="*/ 1411042 h 2795607"/>
                <a:gd name="connsiteX121" fmla="*/ 2270609 w 2509980"/>
                <a:gd name="connsiteY121" fmla="*/ 1339821 h 2795607"/>
                <a:gd name="connsiteX122" fmla="*/ 2270744 w 2509980"/>
                <a:gd name="connsiteY122" fmla="*/ 1204085 h 2795607"/>
                <a:gd name="connsiteX123" fmla="*/ 2255496 w 2509980"/>
                <a:gd name="connsiteY123" fmla="*/ 1166088 h 2795607"/>
                <a:gd name="connsiteX124" fmla="*/ 2229688 w 2509980"/>
                <a:gd name="connsiteY124" fmla="*/ 1159590 h 2795607"/>
                <a:gd name="connsiteX125" fmla="*/ 2029351 w 2509980"/>
                <a:gd name="connsiteY125" fmla="*/ 1216554 h 2795607"/>
                <a:gd name="connsiteX126" fmla="*/ 1637514 w 2509980"/>
                <a:gd name="connsiteY126" fmla="*/ 1218329 h 2795607"/>
                <a:gd name="connsiteX127" fmla="*/ 1378940 w 2509980"/>
                <a:gd name="connsiteY127" fmla="*/ 1046713 h 2795607"/>
                <a:gd name="connsiteX128" fmla="*/ 1319247 w 2509980"/>
                <a:gd name="connsiteY128" fmla="*/ 895350 h 2795607"/>
                <a:gd name="connsiteX129" fmla="*/ 1300499 w 2509980"/>
                <a:gd name="connsiteY129" fmla="*/ 726231 h 2795607"/>
                <a:gd name="connsiteX130" fmla="*/ 1339499 w 2509980"/>
                <a:gd name="connsiteY130" fmla="*/ 527767 h 2795607"/>
                <a:gd name="connsiteX131" fmla="*/ 1408860 w 2509980"/>
                <a:gd name="connsiteY131" fmla="*/ 458076 h 2795607"/>
                <a:gd name="connsiteX132" fmla="*/ 1643057 w 2509980"/>
                <a:gd name="connsiteY132" fmla="*/ 386818 h 2795607"/>
                <a:gd name="connsiteX133" fmla="*/ 1975850 w 2509980"/>
                <a:gd name="connsiteY133" fmla="*/ 374446 h 2795607"/>
                <a:gd name="connsiteX134" fmla="*/ 2037795 w 2509980"/>
                <a:gd name="connsiteY134" fmla="*/ 378484 h 2795607"/>
                <a:gd name="connsiteX135" fmla="*/ 2063775 w 2509980"/>
                <a:gd name="connsiteY135" fmla="*/ 371240 h 2795607"/>
                <a:gd name="connsiteX136" fmla="*/ 2058501 w 2509980"/>
                <a:gd name="connsiteY136" fmla="*/ 337808 h 2795607"/>
                <a:gd name="connsiteX137" fmla="*/ 1996751 w 2509980"/>
                <a:gd name="connsiteY137" fmla="*/ 277502 h 2795607"/>
                <a:gd name="connsiteX138" fmla="*/ 1707793 w 2509980"/>
                <a:gd name="connsiteY138" fmla="*/ 160465 h 2795607"/>
                <a:gd name="connsiteX139" fmla="*/ 1384508 w 2509980"/>
                <a:gd name="connsiteY139" fmla="*/ 143125 h 2795607"/>
                <a:gd name="connsiteX140" fmla="*/ 1192224 w 2509980"/>
                <a:gd name="connsiteY140" fmla="*/ 200334 h 2795607"/>
                <a:gd name="connsiteX141" fmla="*/ 1085698 w 2509980"/>
                <a:gd name="connsiteY141" fmla="*/ 342397 h 2795607"/>
                <a:gd name="connsiteX142" fmla="*/ 1022297 w 2509980"/>
                <a:gd name="connsiteY142" fmla="*/ 542513 h 2795607"/>
                <a:gd name="connsiteX143" fmla="*/ 1015517 w 2509980"/>
                <a:gd name="connsiteY143" fmla="*/ 552866 h 2795607"/>
                <a:gd name="connsiteX144" fmla="*/ 1014697 w 2509980"/>
                <a:gd name="connsiteY144" fmla="*/ 565274 h 2795607"/>
                <a:gd name="connsiteX145" fmla="*/ 1010806 w 2509980"/>
                <a:gd name="connsiteY145" fmla="*/ 574954 h 2795607"/>
                <a:gd name="connsiteX146" fmla="*/ 1009802 w 2509980"/>
                <a:gd name="connsiteY146" fmla="*/ 592013 h 2795607"/>
                <a:gd name="connsiteX147" fmla="*/ 1005997 w 2509980"/>
                <a:gd name="connsiteY147" fmla="*/ 601387 h 279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509980" h="2795607">
                  <a:moveTo>
                    <a:pt x="428458" y="1514655"/>
                  </a:moveTo>
                  <a:cubicBezTo>
                    <a:pt x="431236" y="1419742"/>
                    <a:pt x="435091" y="1324867"/>
                    <a:pt x="442372" y="1230199"/>
                  </a:cubicBezTo>
                  <a:cubicBezTo>
                    <a:pt x="449922" y="1131873"/>
                    <a:pt x="454426" y="1033130"/>
                    <a:pt x="471338" y="935819"/>
                  </a:cubicBezTo>
                  <a:cubicBezTo>
                    <a:pt x="489057" y="833846"/>
                    <a:pt x="547099" y="750339"/>
                    <a:pt x="670548" y="737832"/>
                  </a:cubicBezTo>
                  <a:cubicBezTo>
                    <a:pt x="726644" y="732142"/>
                    <a:pt x="783095" y="731334"/>
                    <a:pt x="839056" y="723331"/>
                  </a:cubicBezTo>
                  <a:cubicBezTo>
                    <a:pt x="857938" y="720627"/>
                    <a:pt x="864105" y="712819"/>
                    <a:pt x="865990" y="695565"/>
                  </a:cubicBezTo>
                  <a:cubicBezTo>
                    <a:pt x="869869" y="660199"/>
                    <a:pt x="874262" y="624845"/>
                    <a:pt x="880063" y="589749"/>
                  </a:cubicBezTo>
                  <a:cubicBezTo>
                    <a:pt x="904097" y="444394"/>
                    <a:pt x="953144" y="308842"/>
                    <a:pt x="1040653" y="188868"/>
                  </a:cubicBezTo>
                  <a:cubicBezTo>
                    <a:pt x="1084291" y="129028"/>
                    <a:pt x="1131147" y="73838"/>
                    <a:pt x="1206211" y="50012"/>
                  </a:cubicBezTo>
                  <a:cubicBezTo>
                    <a:pt x="1298198" y="20813"/>
                    <a:pt x="1392328" y="5700"/>
                    <a:pt x="1488219" y="1050"/>
                  </a:cubicBezTo>
                  <a:cubicBezTo>
                    <a:pt x="1598832" y="-4310"/>
                    <a:pt x="1707462" y="11244"/>
                    <a:pt x="1814318" y="38643"/>
                  </a:cubicBezTo>
                  <a:cubicBezTo>
                    <a:pt x="1884046" y="56522"/>
                    <a:pt x="1953823" y="76138"/>
                    <a:pt x="2015107" y="115505"/>
                  </a:cubicBezTo>
                  <a:cubicBezTo>
                    <a:pt x="2135437" y="192808"/>
                    <a:pt x="2218589" y="302393"/>
                    <a:pt x="2280044" y="429428"/>
                  </a:cubicBezTo>
                  <a:cubicBezTo>
                    <a:pt x="2293824" y="457904"/>
                    <a:pt x="2310062" y="481033"/>
                    <a:pt x="2336005" y="501114"/>
                  </a:cubicBezTo>
                  <a:cubicBezTo>
                    <a:pt x="2435666" y="578258"/>
                    <a:pt x="2494417" y="681014"/>
                    <a:pt x="2508208" y="806385"/>
                  </a:cubicBezTo>
                  <a:cubicBezTo>
                    <a:pt x="2518904" y="903500"/>
                    <a:pt x="2480662" y="983410"/>
                    <a:pt x="2408022" y="1046934"/>
                  </a:cubicBezTo>
                  <a:cubicBezTo>
                    <a:pt x="2386864" y="1065436"/>
                    <a:pt x="2374785" y="1083095"/>
                    <a:pt x="2376670" y="1114373"/>
                  </a:cubicBezTo>
                  <a:cubicBezTo>
                    <a:pt x="2392309" y="1374513"/>
                    <a:pt x="2388785" y="1634972"/>
                    <a:pt x="2380096" y="1895161"/>
                  </a:cubicBezTo>
                  <a:cubicBezTo>
                    <a:pt x="2372889" y="2110831"/>
                    <a:pt x="2266620" y="2263650"/>
                    <a:pt x="2066369" y="2347499"/>
                  </a:cubicBezTo>
                  <a:cubicBezTo>
                    <a:pt x="2018974" y="2367348"/>
                    <a:pt x="1998807" y="2398321"/>
                    <a:pt x="1996874" y="2449240"/>
                  </a:cubicBezTo>
                  <a:cubicBezTo>
                    <a:pt x="1990718" y="2610711"/>
                    <a:pt x="1917466" y="2712758"/>
                    <a:pt x="1762481" y="2759602"/>
                  </a:cubicBezTo>
                  <a:cubicBezTo>
                    <a:pt x="1699593" y="2778606"/>
                    <a:pt x="1635152" y="2788592"/>
                    <a:pt x="1569866" y="2792949"/>
                  </a:cubicBezTo>
                  <a:cubicBezTo>
                    <a:pt x="1394800" y="2804611"/>
                    <a:pt x="1227443" y="2779708"/>
                    <a:pt x="1077071" y="2682446"/>
                  </a:cubicBezTo>
                  <a:cubicBezTo>
                    <a:pt x="980347" y="2619889"/>
                    <a:pt x="875755" y="2594790"/>
                    <a:pt x="761288" y="2605583"/>
                  </a:cubicBezTo>
                  <a:cubicBezTo>
                    <a:pt x="701717" y="2611200"/>
                    <a:pt x="641534" y="2608753"/>
                    <a:pt x="585989" y="2584719"/>
                  </a:cubicBezTo>
                  <a:cubicBezTo>
                    <a:pt x="432949" y="2518491"/>
                    <a:pt x="315055" y="2415135"/>
                    <a:pt x="253514" y="2256246"/>
                  </a:cubicBezTo>
                  <a:cubicBezTo>
                    <a:pt x="217744" y="2163903"/>
                    <a:pt x="161147" y="2088069"/>
                    <a:pt x="83196" y="2027066"/>
                  </a:cubicBezTo>
                  <a:cubicBezTo>
                    <a:pt x="55906" y="2005712"/>
                    <a:pt x="28984" y="1982963"/>
                    <a:pt x="11118" y="1952052"/>
                  </a:cubicBezTo>
                  <a:cubicBezTo>
                    <a:pt x="-10652" y="1914373"/>
                    <a:pt x="166" y="1874504"/>
                    <a:pt x="38162" y="1853395"/>
                  </a:cubicBezTo>
                  <a:cubicBezTo>
                    <a:pt x="59321" y="1841635"/>
                    <a:pt x="82302" y="1836361"/>
                    <a:pt x="106348" y="1835210"/>
                  </a:cubicBezTo>
                  <a:cubicBezTo>
                    <a:pt x="180286" y="1831674"/>
                    <a:pt x="247077" y="1852820"/>
                    <a:pt x="307664" y="1894255"/>
                  </a:cubicBezTo>
                  <a:cubicBezTo>
                    <a:pt x="360346" y="1930294"/>
                    <a:pt x="417016" y="1956665"/>
                    <a:pt x="480197" y="1967862"/>
                  </a:cubicBezTo>
                  <a:cubicBezTo>
                    <a:pt x="485716" y="1968841"/>
                    <a:pt x="493548" y="1972573"/>
                    <a:pt x="496754" y="1966810"/>
                  </a:cubicBezTo>
                  <a:cubicBezTo>
                    <a:pt x="501184" y="1958843"/>
                    <a:pt x="491700" y="1955466"/>
                    <a:pt x="487246" y="1951660"/>
                  </a:cubicBezTo>
                  <a:cubicBezTo>
                    <a:pt x="440965" y="1912183"/>
                    <a:pt x="422523" y="1861117"/>
                    <a:pt x="422682" y="1801655"/>
                  </a:cubicBezTo>
                  <a:cubicBezTo>
                    <a:pt x="422939" y="1705985"/>
                    <a:pt x="422756" y="1610326"/>
                    <a:pt x="422756" y="1514655"/>
                  </a:cubicBezTo>
                  <a:cubicBezTo>
                    <a:pt x="424652" y="1514642"/>
                    <a:pt x="426549" y="1514642"/>
                    <a:pt x="428458" y="1514655"/>
                  </a:cubicBezTo>
                  <a:close/>
                  <a:moveTo>
                    <a:pt x="827626" y="965935"/>
                  </a:moveTo>
                  <a:cubicBezTo>
                    <a:pt x="828018" y="957247"/>
                    <a:pt x="828409" y="948558"/>
                    <a:pt x="828801" y="939882"/>
                  </a:cubicBezTo>
                  <a:cubicBezTo>
                    <a:pt x="833794" y="938059"/>
                    <a:pt x="838444" y="936101"/>
                    <a:pt x="832129" y="930337"/>
                  </a:cubicBezTo>
                  <a:cubicBezTo>
                    <a:pt x="833427" y="919397"/>
                    <a:pt x="836131" y="908395"/>
                    <a:pt x="835739" y="897516"/>
                  </a:cubicBezTo>
                  <a:cubicBezTo>
                    <a:pt x="834601" y="865773"/>
                    <a:pt x="822034" y="854894"/>
                    <a:pt x="790461" y="854062"/>
                  </a:cubicBezTo>
                  <a:cubicBezTo>
                    <a:pt x="751718" y="853058"/>
                    <a:pt x="713746" y="857660"/>
                    <a:pt x="676642" y="868343"/>
                  </a:cubicBezTo>
                  <a:cubicBezTo>
                    <a:pt x="639980" y="878904"/>
                    <a:pt x="616643" y="903280"/>
                    <a:pt x="610647" y="941118"/>
                  </a:cubicBezTo>
                  <a:cubicBezTo>
                    <a:pt x="604418" y="980338"/>
                    <a:pt x="600649" y="1019963"/>
                    <a:pt x="595803" y="1059403"/>
                  </a:cubicBezTo>
                  <a:cubicBezTo>
                    <a:pt x="583443" y="1075434"/>
                    <a:pt x="597076" y="1092652"/>
                    <a:pt x="593037" y="1110457"/>
                  </a:cubicBezTo>
                  <a:cubicBezTo>
                    <a:pt x="585279" y="1144636"/>
                    <a:pt x="585316" y="1180601"/>
                    <a:pt x="582305" y="1215833"/>
                  </a:cubicBezTo>
                  <a:cubicBezTo>
                    <a:pt x="576407" y="1284826"/>
                    <a:pt x="570374" y="1353796"/>
                    <a:pt x="564916" y="1422826"/>
                  </a:cubicBezTo>
                  <a:cubicBezTo>
                    <a:pt x="561318" y="1468398"/>
                    <a:pt x="558369" y="1514030"/>
                    <a:pt x="555604" y="1559663"/>
                  </a:cubicBezTo>
                  <a:cubicBezTo>
                    <a:pt x="550953" y="1636244"/>
                    <a:pt x="544492" y="1712801"/>
                    <a:pt x="542938" y="1789455"/>
                  </a:cubicBezTo>
                  <a:cubicBezTo>
                    <a:pt x="541775" y="1847105"/>
                    <a:pt x="581767" y="1906737"/>
                    <a:pt x="638058" y="1920320"/>
                  </a:cubicBezTo>
                  <a:cubicBezTo>
                    <a:pt x="662019" y="1926096"/>
                    <a:pt x="681391" y="1919011"/>
                    <a:pt x="696736" y="1903629"/>
                  </a:cubicBezTo>
                  <a:cubicBezTo>
                    <a:pt x="732114" y="1868128"/>
                    <a:pt x="751975" y="1824894"/>
                    <a:pt x="756405" y="1774281"/>
                  </a:cubicBezTo>
                  <a:cubicBezTo>
                    <a:pt x="761814" y="1712421"/>
                    <a:pt x="760896" y="1650317"/>
                    <a:pt x="765289" y="1588470"/>
                  </a:cubicBezTo>
                  <a:cubicBezTo>
                    <a:pt x="772081" y="1492921"/>
                    <a:pt x="779020" y="1397360"/>
                    <a:pt x="787696" y="1301971"/>
                  </a:cubicBezTo>
                  <a:cubicBezTo>
                    <a:pt x="795234" y="1219137"/>
                    <a:pt x="805244" y="1136535"/>
                    <a:pt x="814312" y="1053848"/>
                  </a:cubicBezTo>
                  <a:cubicBezTo>
                    <a:pt x="814789" y="1049516"/>
                    <a:pt x="816698" y="1045343"/>
                    <a:pt x="817934" y="1041084"/>
                  </a:cubicBezTo>
                  <a:cubicBezTo>
                    <a:pt x="820993" y="1018996"/>
                    <a:pt x="824040" y="996920"/>
                    <a:pt x="827100" y="974832"/>
                  </a:cubicBezTo>
                  <a:cubicBezTo>
                    <a:pt x="831701" y="972127"/>
                    <a:pt x="832080" y="969178"/>
                    <a:pt x="827626" y="965935"/>
                  </a:cubicBezTo>
                  <a:close/>
                  <a:moveTo>
                    <a:pt x="1463928" y="620905"/>
                  </a:moveTo>
                  <a:cubicBezTo>
                    <a:pt x="1430985" y="713443"/>
                    <a:pt x="1426164" y="807572"/>
                    <a:pt x="1458433" y="901163"/>
                  </a:cubicBezTo>
                  <a:cubicBezTo>
                    <a:pt x="1476606" y="953857"/>
                    <a:pt x="1519216" y="988048"/>
                    <a:pt x="1562622" y="1019265"/>
                  </a:cubicBezTo>
                  <a:cubicBezTo>
                    <a:pt x="1628617" y="1066721"/>
                    <a:pt x="1704072" y="1088565"/>
                    <a:pt x="1784471" y="1095956"/>
                  </a:cubicBezTo>
                  <a:cubicBezTo>
                    <a:pt x="1874305" y="1104216"/>
                    <a:pt x="1963478" y="1101806"/>
                    <a:pt x="2051684" y="1081944"/>
                  </a:cubicBezTo>
                  <a:cubicBezTo>
                    <a:pt x="2143917" y="1061190"/>
                    <a:pt x="2229529" y="1025212"/>
                    <a:pt x="2302977" y="964772"/>
                  </a:cubicBezTo>
                  <a:cubicBezTo>
                    <a:pt x="2361484" y="916631"/>
                    <a:pt x="2393704" y="856179"/>
                    <a:pt x="2379901" y="777628"/>
                  </a:cubicBezTo>
                  <a:cubicBezTo>
                    <a:pt x="2373452" y="711877"/>
                    <a:pt x="2344461" y="657458"/>
                    <a:pt x="2293897" y="615741"/>
                  </a:cubicBezTo>
                  <a:cubicBezTo>
                    <a:pt x="2210182" y="546710"/>
                    <a:pt x="2111280" y="513976"/>
                    <a:pt x="2005207" y="499523"/>
                  </a:cubicBezTo>
                  <a:cubicBezTo>
                    <a:pt x="1861334" y="479919"/>
                    <a:pt x="1718671" y="484202"/>
                    <a:pt x="1577526" y="520278"/>
                  </a:cubicBezTo>
                  <a:cubicBezTo>
                    <a:pt x="1554692" y="526115"/>
                    <a:pt x="1533338" y="534889"/>
                    <a:pt x="1515716" y="551140"/>
                  </a:cubicBezTo>
                  <a:cubicBezTo>
                    <a:pt x="1489381" y="567673"/>
                    <a:pt x="1473816" y="593151"/>
                    <a:pt x="1463928" y="620905"/>
                  </a:cubicBezTo>
                  <a:close/>
                  <a:moveTo>
                    <a:pt x="1005997" y="601387"/>
                  </a:moveTo>
                  <a:cubicBezTo>
                    <a:pt x="1005397" y="609928"/>
                    <a:pt x="1004810" y="618482"/>
                    <a:pt x="1004210" y="627024"/>
                  </a:cubicBezTo>
                  <a:cubicBezTo>
                    <a:pt x="995901" y="629190"/>
                    <a:pt x="996390" y="635333"/>
                    <a:pt x="997541" y="641770"/>
                  </a:cubicBezTo>
                  <a:cubicBezTo>
                    <a:pt x="997296" y="645955"/>
                    <a:pt x="997051" y="650140"/>
                    <a:pt x="996794" y="654313"/>
                  </a:cubicBezTo>
                  <a:cubicBezTo>
                    <a:pt x="992707" y="656467"/>
                    <a:pt x="992168" y="659979"/>
                    <a:pt x="993099" y="664041"/>
                  </a:cubicBezTo>
                  <a:cubicBezTo>
                    <a:pt x="993343" y="697131"/>
                    <a:pt x="982709" y="728642"/>
                    <a:pt x="978891" y="761132"/>
                  </a:cubicBezTo>
                  <a:cubicBezTo>
                    <a:pt x="972210" y="765941"/>
                    <a:pt x="974657" y="772892"/>
                    <a:pt x="974632" y="779268"/>
                  </a:cubicBezTo>
                  <a:cubicBezTo>
                    <a:pt x="974889" y="792716"/>
                    <a:pt x="973898" y="806031"/>
                    <a:pt x="970068" y="819002"/>
                  </a:cubicBezTo>
                  <a:cubicBezTo>
                    <a:pt x="965540" y="821621"/>
                    <a:pt x="965161" y="824570"/>
                    <a:pt x="969383" y="827862"/>
                  </a:cubicBezTo>
                  <a:cubicBezTo>
                    <a:pt x="968110" y="836771"/>
                    <a:pt x="966837" y="845692"/>
                    <a:pt x="965565" y="854600"/>
                  </a:cubicBezTo>
                  <a:cubicBezTo>
                    <a:pt x="958846" y="859508"/>
                    <a:pt x="961343" y="866470"/>
                    <a:pt x="961477" y="872907"/>
                  </a:cubicBezTo>
                  <a:cubicBezTo>
                    <a:pt x="961306" y="878683"/>
                    <a:pt x="961122" y="884459"/>
                    <a:pt x="960951" y="890235"/>
                  </a:cubicBezTo>
                  <a:cubicBezTo>
                    <a:pt x="956644" y="892940"/>
                    <a:pt x="956215" y="895877"/>
                    <a:pt x="960450" y="899083"/>
                  </a:cubicBezTo>
                  <a:cubicBezTo>
                    <a:pt x="959201" y="906511"/>
                    <a:pt x="957941" y="913951"/>
                    <a:pt x="956680" y="921379"/>
                  </a:cubicBezTo>
                  <a:cubicBezTo>
                    <a:pt x="952153" y="924108"/>
                    <a:pt x="951859" y="927057"/>
                    <a:pt x="956203" y="930263"/>
                  </a:cubicBezTo>
                  <a:cubicBezTo>
                    <a:pt x="954918" y="942134"/>
                    <a:pt x="953621" y="954016"/>
                    <a:pt x="952336" y="965886"/>
                  </a:cubicBezTo>
                  <a:cubicBezTo>
                    <a:pt x="951039" y="967636"/>
                    <a:pt x="948555" y="969423"/>
                    <a:pt x="948604" y="971111"/>
                  </a:cubicBezTo>
                  <a:cubicBezTo>
                    <a:pt x="950011" y="1011176"/>
                    <a:pt x="941323" y="1050385"/>
                    <a:pt x="938716" y="1090095"/>
                  </a:cubicBezTo>
                  <a:cubicBezTo>
                    <a:pt x="934910" y="1148148"/>
                    <a:pt x="928559" y="1205945"/>
                    <a:pt x="922600" y="1263803"/>
                  </a:cubicBezTo>
                  <a:cubicBezTo>
                    <a:pt x="918084" y="1307698"/>
                    <a:pt x="915759" y="1352009"/>
                    <a:pt x="911782" y="1396063"/>
                  </a:cubicBezTo>
                  <a:cubicBezTo>
                    <a:pt x="906079" y="1459134"/>
                    <a:pt x="902983" y="1522389"/>
                    <a:pt x="895555" y="1585374"/>
                  </a:cubicBezTo>
                  <a:cubicBezTo>
                    <a:pt x="890734" y="1626247"/>
                    <a:pt x="890036" y="1667731"/>
                    <a:pt x="885154" y="1708750"/>
                  </a:cubicBezTo>
                  <a:cubicBezTo>
                    <a:pt x="877860" y="1770157"/>
                    <a:pt x="873320" y="1832163"/>
                    <a:pt x="853373" y="1891232"/>
                  </a:cubicBezTo>
                  <a:cubicBezTo>
                    <a:pt x="832631" y="1952651"/>
                    <a:pt x="793239" y="2000719"/>
                    <a:pt x="741598" y="2039034"/>
                  </a:cubicBezTo>
                  <a:cubicBezTo>
                    <a:pt x="666485" y="2094775"/>
                    <a:pt x="581510" y="2118246"/>
                    <a:pt x="488666" y="2114110"/>
                  </a:cubicBezTo>
                  <a:cubicBezTo>
                    <a:pt x="440903" y="2111981"/>
                    <a:pt x="404179" y="2085120"/>
                    <a:pt x="368973" y="2056644"/>
                  </a:cubicBezTo>
                  <a:cubicBezTo>
                    <a:pt x="334513" y="2028779"/>
                    <a:pt x="300933" y="1999924"/>
                    <a:pt x="257932" y="1985533"/>
                  </a:cubicBezTo>
                  <a:cubicBezTo>
                    <a:pt x="256537" y="1985068"/>
                    <a:pt x="255264" y="1983966"/>
                    <a:pt x="253857" y="1983783"/>
                  </a:cubicBezTo>
                  <a:cubicBezTo>
                    <a:pt x="241032" y="1982119"/>
                    <a:pt x="224010" y="1970383"/>
                    <a:pt x="216814" y="1979683"/>
                  </a:cubicBezTo>
                  <a:cubicBezTo>
                    <a:pt x="209643" y="1988947"/>
                    <a:pt x="229407" y="1993732"/>
                    <a:pt x="236027" y="2001772"/>
                  </a:cubicBezTo>
                  <a:cubicBezTo>
                    <a:pt x="275872" y="2050109"/>
                    <a:pt x="315227" y="2098703"/>
                    <a:pt x="344339" y="2154554"/>
                  </a:cubicBezTo>
                  <a:cubicBezTo>
                    <a:pt x="357935" y="2180632"/>
                    <a:pt x="368642" y="2208386"/>
                    <a:pt x="383939" y="2233362"/>
                  </a:cubicBezTo>
                  <a:cubicBezTo>
                    <a:pt x="427381" y="2304289"/>
                    <a:pt x="479365" y="2369037"/>
                    <a:pt x="546976" y="2417864"/>
                  </a:cubicBezTo>
                  <a:cubicBezTo>
                    <a:pt x="614135" y="2466372"/>
                    <a:pt x="689014" y="2496133"/>
                    <a:pt x="774002" y="2503157"/>
                  </a:cubicBezTo>
                  <a:cubicBezTo>
                    <a:pt x="825007" y="2507379"/>
                    <a:pt x="873932" y="2497736"/>
                    <a:pt x="923897" y="2496917"/>
                  </a:cubicBezTo>
                  <a:cubicBezTo>
                    <a:pt x="1004345" y="2495595"/>
                    <a:pt x="1075052" y="2520388"/>
                    <a:pt x="1133803" y="2574819"/>
                  </a:cubicBezTo>
                  <a:cubicBezTo>
                    <a:pt x="1194157" y="2630731"/>
                    <a:pt x="1268694" y="2651045"/>
                    <a:pt x="1346107" y="2666342"/>
                  </a:cubicBezTo>
                  <a:cubicBezTo>
                    <a:pt x="1384594" y="2673953"/>
                    <a:pt x="1423704" y="2675679"/>
                    <a:pt x="1462533" y="2678873"/>
                  </a:cubicBezTo>
                  <a:cubicBezTo>
                    <a:pt x="1509916" y="2682776"/>
                    <a:pt x="1556907" y="2677796"/>
                    <a:pt x="1601524" y="2658363"/>
                  </a:cubicBezTo>
                  <a:cubicBezTo>
                    <a:pt x="1652700" y="2636079"/>
                    <a:pt x="1707535" y="2626876"/>
                    <a:pt x="1762028" y="2618004"/>
                  </a:cubicBezTo>
                  <a:cubicBezTo>
                    <a:pt x="1814881" y="2609389"/>
                    <a:pt x="1843565" y="2579261"/>
                    <a:pt x="1856842" y="2528929"/>
                  </a:cubicBezTo>
                  <a:cubicBezTo>
                    <a:pt x="1866901" y="2490798"/>
                    <a:pt x="1866889" y="2451504"/>
                    <a:pt x="1874464" y="2413311"/>
                  </a:cubicBezTo>
                  <a:cubicBezTo>
                    <a:pt x="1885600" y="2357203"/>
                    <a:pt x="1907578" y="2306211"/>
                    <a:pt x="1943262" y="2260089"/>
                  </a:cubicBezTo>
                  <a:cubicBezTo>
                    <a:pt x="1979044" y="2213832"/>
                    <a:pt x="2029070" y="2193616"/>
                    <a:pt x="2080185" y="2174342"/>
                  </a:cubicBezTo>
                  <a:cubicBezTo>
                    <a:pt x="2173397" y="2139184"/>
                    <a:pt x="2227962" y="2070264"/>
                    <a:pt x="2255766" y="1977566"/>
                  </a:cubicBezTo>
                  <a:cubicBezTo>
                    <a:pt x="2260147" y="1962967"/>
                    <a:pt x="2261272" y="1946985"/>
                    <a:pt x="2261517" y="1931615"/>
                  </a:cubicBezTo>
                  <a:cubicBezTo>
                    <a:pt x="2263365" y="1810907"/>
                    <a:pt x="2268970" y="1690247"/>
                    <a:pt x="2266228" y="1569502"/>
                  </a:cubicBezTo>
                  <a:cubicBezTo>
                    <a:pt x="2265384" y="1532460"/>
                    <a:pt x="2273644" y="1495846"/>
                    <a:pt x="2270585" y="1458779"/>
                  </a:cubicBezTo>
                  <a:cubicBezTo>
                    <a:pt x="2269998" y="1451657"/>
                    <a:pt x="2273081" y="1443764"/>
                    <a:pt x="2266510" y="1437792"/>
                  </a:cubicBezTo>
                  <a:cubicBezTo>
                    <a:pt x="2267868" y="1428871"/>
                    <a:pt x="2269239" y="1419963"/>
                    <a:pt x="2270597" y="1411042"/>
                  </a:cubicBezTo>
                  <a:cubicBezTo>
                    <a:pt x="2277817" y="1387301"/>
                    <a:pt x="2277817" y="1363561"/>
                    <a:pt x="2270609" y="1339821"/>
                  </a:cubicBezTo>
                  <a:cubicBezTo>
                    <a:pt x="2270560" y="1294580"/>
                    <a:pt x="2270034" y="1249326"/>
                    <a:pt x="2270744" y="1204085"/>
                  </a:cubicBezTo>
                  <a:cubicBezTo>
                    <a:pt x="2270989" y="1188678"/>
                    <a:pt x="2264797" y="1177004"/>
                    <a:pt x="2255496" y="1166088"/>
                  </a:cubicBezTo>
                  <a:cubicBezTo>
                    <a:pt x="2248521" y="1157901"/>
                    <a:pt x="2240334" y="1155503"/>
                    <a:pt x="2229688" y="1159590"/>
                  </a:cubicBezTo>
                  <a:cubicBezTo>
                    <a:pt x="2164635" y="1184591"/>
                    <a:pt x="2097574" y="1203779"/>
                    <a:pt x="2029351" y="1216554"/>
                  </a:cubicBezTo>
                  <a:cubicBezTo>
                    <a:pt x="1899147" y="1240919"/>
                    <a:pt x="1767388" y="1251945"/>
                    <a:pt x="1637514" y="1218329"/>
                  </a:cubicBezTo>
                  <a:cubicBezTo>
                    <a:pt x="1532934" y="1191260"/>
                    <a:pt x="1441742" y="1138395"/>
                    <a:pt x="1378940" y="1046713"/>
                  </a:cubicBezTo>
                  <a:cubicBezTo>
                    <a:pt x="1347735" y="1001166"/>
                    <a:pt x="1331337" y="948509"/>
                    <a:pt x="1319247" y="895350"/>
                  </a:cubicBezTo>
                  <a:cubicBezTo>
                    <a:pt x="1306642" y="839928"/>
                    <a:pt x="1297403" y="783294"/>
                    <a:pt x="1300499" y="726231"/>
                  </a:cubicBezTo>
                  <a:cubicBezTo>
                    <a:pt x="1304183" y="658510"/>
                    <a:pt x="1308625" y="590459"/>
                    <a:pt x="1339499" y="527767"/>
                  </a:cubicBezTo>
                  <a:cubicBezTo>
                    <a:pt x="1354845" y="496611"/>
                    <a:pt x="1379833" y="474669"/>
                    <a:pt x="1408860" y="458076"/>
                  </a:cubicBezTo>
                  <a:cubicBezTo>
                    <a:pt x="1481342" y="416653"/>
                    <a:pt x="1561398" y="399704"/>
                    <a:pt x="1643057" y="386818"/>
                  </a:cubicBezTo>
                  <a:cubicBezTo>
                    <a:pt x="1753658" y="369368"/>
                    <a:pt x="1864784" y="374275"/>
                    <a:pt x="1975850" y="374446"/>
                  </a:cubicBezTo>
                  <a:cubicBezTo>
                    <a:pt x="1996494" y="374483"/>
                    <a:pt x="2017126" y="377701"/>
                    <a:pt x="2037795" y="378484"/>
                  </a:cubicBezTo>
                  <a:cubicBezTo>
                    <a:pt x="2046912" y="378827"/>
                    <a:pt x="2058537" y="382339"/>
                    <a:pt x="2063775" y="371240"/>
                  </a:cubicBezTo>
                  <a:cubicBezTo>
                    <a:pt x="2069245" y="359627"/>
                    <a:pt x="2066271" y="347769"/>
                    <a:pt x="2058501" y="337808"/>
                  </a:cubicBezTo>
                  <a:cubicBezTo>
                    <a:pt x="2040659" y="314961"/>
                    <a:pt x="2018986" y="295589"/>
                    <a:pt x="1996751" y="277502"/>
                  </a:cubicBezTo>
                  <a:cubicBezTo>
                    <a:pt x="1912608" y="209059"/>
                    <a:pt x="1812189" y="179286"/>
                    <a:pt x="1707793" y="160465"/>
                  </a:cubicBezTo>
                  <a:cubicBezTo>
                    <a:pt x="1600839" y="141179"/>
                    <a:pt x="1492624" y="139698"/>
                    <a:pt x="1384508" y="143125"/>
                  </a:cubicBezTo>
                  <a:cubicBezTo>
                    <a:pt x="1316040" y="145303"/>
                    <a:pt x="1248380" y="155252"/>
                    <a:pt x="1192224" y="200334"/>
                  </a:cubicBezTo>
                  <a:cubicBezTo>
                    <a:pt x="1144657" y="238514"/>
                    <a:pt x="1109793" y="286264"/>
                    <a:pt x="1085698" y="342397"/>
                  </a:cubicBezTo>
                  <a:cubicBezTo>
                    <a:pt x="1057932" y="407083"/>
                    <a:pt x="1035794" y="473385"/>
                    <a:pt x="1022297" y="542513"/>
                  </a:cubicBezTo>
                  <a:cubicBezTo>
                    <a:pt x="1016557" y="543688"/>
                    <a:pt x="1014073" y="546992"/>
                    <a:pt x="1015517" y="552866"/>
                  </a:cubicBezTo>
                  <a:cubicBezTo>
                    <a:pt x="1015248" y="557002"/>
                    <a:pt x="1014967" y="561138"/>
                    <a:pt x="1014697" y="565274"/>
                  </a:cubicBezTo>
                  <a:cubicBezTo>
                    <a:pt x="1010524" y="567343"/>
                    <a:pt x="1009962" y="570867"/>
                    <a:pt x="1010806" y="574954"/>
                  </a:cubicBezTo>
                  <a:cubicBezTo>
                    <a:pt x="1010476" y="580644"/>
                    <a:pt x="1010133" y="586322"/>
                    <a:pt x="1009802" y="592013"/>
                  </a:cubicBezTo>
                  <a:cubicBezTo>
                    <a:pt x="1006156" y="594154"/>
                    <a:pt x="1005458" y="597520"/>
                    <a:pt x="1005997" y="601387"/>
                  </a:cubicBezTo>
                  <a:close/>
                </a:path>
              </a:pathLst>
            </a:custGeom>
            <a:solidFill>
              <a:srgbClr val="282828"/>
            </a:solidFill>
            <a:ln w="1222"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25A3E0C-E1E5-B6BF-0AFC-AC9C1F3D5D31}"/>
                </a:ext>
              </a:extLst>
            </p:cNvPr>
            <p:cNvSpPr/>
            <p:nvPr/>
          </p:nvSpPr>
          <p:spPr>
            <a:xfrm>
              <a:off x="9382826" y="3436319"/>
              <a:ext cx="1318439" cy="2342192"/>
            </a:xfrm>
            <a:custGeom>
              <a:avLst/>
              <a:gdLst>
                <a:gd name="connsiteX0" fmla="*/ 45241 w 1318439"/>
                <a:gd name="connsiteY0" fmla="*/ 500120 h 2342192"/>
                <a:gd name="connsiteX1" fmla="*/ 44495 w 1318439"/>
                <a:gd name="connsiteY1" fmla="*/ 512663 h 2342192"/>
                <a:gd name="connsiteX2" fmla="*/ 40799 w 1318439"/>
                <a:gd name="connsiteY2" fmla="*/ 522392 h 2342192"/>
                <a:gd name="connsiteX3" fmla="*/ 26592 w 1318439"/>
                <a:gd name="connsiteY3" fmla="*/ 619482 h 2342192"/>
                <a:gd name="connsiteX4" fmla="*/ 22333 w 1318439"/>
                <a:gd name="connsiteY4" fmla="*/ 637618 h 2342192"/>
                <a:gd name="connsiteX5" fmla="*/ 17756 w 1318439"/>
                <a:gd name="connsiteY5" fmla="*/ 677352 h 2342192"/>
                <a:gd name="connsiteX6" fmla="*/ 17071 w 1318439"/>
                <a:gd name="connsiteY6" fmla="*/ 686212 h 2342192"/>
                <a:gd name="connsiteX7" fmla="*/ 13253 w 1318439"/>
                <a:gd name="connsiteY7" fmla="*/ 712951 h 2342192"/>
                <a:gd name="connsiteX8" fmla="*/ 9166 w 1318439"/>
                <a:gd name="connsiteY8" fmla="*/ 731258 h 2342192"/>
                <a:gd name="connsiteX9" fmla="*/ 8639 w 1318439"/>
                <a:gd name="connsiteY9" fmla="*/ 748586 h 2342192"/>
                <a:gd name="connsiteX10" fmla="*/ 8126 w 1318439"/>
                <a:gd name="connsiteY10" fmla="*/ 757433 h 2342192"/>
                <a:gd name="connsiteX11" fmla="*/ 4356 w 1318439"/>
                <a:gd name="connsiteY11" fmla="*/ 779729 h 2342192"/>
                <a:gd name="connsiteX12" fmla="*/ 3879 w 1318439"/>
                <a:gd name="connsiteY12" fmla="*/ 788614 h 2342192"/>
                <a:gd name="connsiteX13" fmla="*/ 0 w 1318439"/>
                <a:gd name="connsiteY13" fmla="*/ 824236 h 2342192"/>
                <a:gd name="connsiteX14" fmla="*/ 12103 w 1318439"/>
                <a:gd name="connsiteY14" fmla="*/ 935510 h 2342192"/>
                <a:gd name="connsiteX15" fmla="*/ 41619 w 1318439"/>
                <a:gd name="connsiteY15" fmla="*/ 1147692 h 2342192"/>
                <a:gd name="connsiteX16" fmla="*/ 123095 w 1318439"/>
                <a:gd name="connsiteY16" fmla="*/ 1363619 h 2342192"/>
                <a:gd name="connsiteX17" fmla="*/ 258415 w 1318439"/>
                <a:gd name="connsiteY17" fmla="*/ 1520024 h 2342192"/>
                <a:gd name="connsiteX18" fmla="*/ 418907 w 1318439"/>
                <a:gd name="connsiteY18" fmla="*/ 1659602 h 2342192"/>
                <a:gd name="connsiteX19" fmla="*/ 513354 w 1318439"/>
                <a:gd name="connsiteY19" fmla="*/ 1768269 h 2342192"/>
                <a:gd name="connsiteX20" fmla="*/ 575458 w 1318439"/>
                <a:gd name="connsiteY20" fmla="*/ 1879494 h 2342192"/>
                <a:gd name="connsiteX21" fmla="*/ 591073 w 1318439"/>
                <a:gd name="connsiteY21" fmla="*/ 2043926 h 2342192"/>
                <a:gd name="connsiteX22" fmla="*/ 546309 w 1318439"/>
                <a:gd name="connsiteY22" fmla="*/ 2173678 h 2342192"/>
                <a:gd name="connsiteX23" fmla="*/ 499905 w 1318439"/>
                <a:gd name="connsiteY23" fmla="*/ 2251495 h 2342192"/>
                <a:gd name="connsiteX24" fmla="*/ 530511 w 1318439"/>
                <a:gd name="connsiteY24" fmla="*/ 2339701 h 2342192"/>
                <a:gd name="connsiteX25" fmla="*/ 588723 w 1318439"/>
                <a:gd name="connsiteY25" fmla="*/ 2332481 h 2342192"/>
                <a:gd name="connsiteX26" fmla="*/ 752091 w 1318439"/>
                <a:gd name="connsiteY26" fmla="*/ 2249488 h 2342192"/>
                <a:gd name="connsiteX27" fmla="*/ 883678 w 1318439"/>
                <a:gd name="connsiteY27" fmla="*/ 2078251 h 2342192"/>
                <a:gd name="connsiteX28" fmla="*/ 1007446 w 1318439"/>
                <a:gd name="connsiteY28" fmla="*/ 1930107 h 2342192"/>
                <a:gd name="connsiteX29" fmla="*/ 1091039 w 1318439"/>
                <a:gd name="connsiteY29" fmla="*/ 1886567 h 2342192"/>
                <a:gd name="connsiteX30" fmla="*/ 1162688 w 1318439"/>
                <a:gd name="connsiteY30" fmla="*/ 1718096 h 2342192"/>
                <a:gd name="connsiteX31" fmla="*/ 1174130 w 1318439"/>
                <a:gd name="connsiteY31" fmla="*/ 1577086 h 2342192"/>
                <a:gd name="connsiteX32" fmla="*/ 1266754 w 1318439"/>
                <a:gd name="connsiteY32" fmla="*/ 1356448 h 2342192"/>
                <a:gd name="connsiteX33" fmla="*/ 1314198 w 1318439"/>
                <a:gd name="connsiteY33" fmla="*/ 1296118 h 2342192"/>
                <a:gd name="connsiteX34" fmla="*/ 1318285 w 1318439"/>
                <a:gd name="connsiteY34" fmla="*/ 1269367 h 2342192"/>
                <a:gd name="connsiteX35" fmla="*/ 1318298 w 1318439"/>
                <a:gd name="connsiteY35" fmla="*/ 1198147 h 2342192"/>
                <a:gd name="connsiteX36" fmla="*/ 1318432 w 1318439"/>
                <a:gd name="connsiteY36" fmla="*/ 1062411 h 2342192"/>
                <a:gd name="connsiteX37" fmla="*/ 1303185 w 1318439"/>
                <a:gd name="connsiteY37" fmla="*/ 1024414 h 2342192"/>
                <a:gd name="connsiteX38" fmla="*/ 1277376 w 1318439"/>
                <a:gd name="connsiteY38" fmla="*/ 1017916 h 2342192"/>
                <a:gd name="connsiteX39" fmla="*/ 1077040 w 1318439"/>
                <a:gd name="connsiteY39" fmla="*/ 1074880 h 2342192"/>
                <a:gd name="connsiteX40" fmla="*/ 685202 w 1318439"/>
                <a:gd name="connsiteY40" fmla="*/ 1076655 h 2342192"/>
                <a:gd name="connsiteX41" fmla="*/ 426628 w 1318439"/>
                <a:gd name="connsiteY41" fmla="*/ 905039 h 2342192"/>
                <a:gd name="connsiteX42" fmla="*/ 366935 w 1318439"/>
                <a:gd name="connsiteY42" fmla="*/ 753676 h 2342192"/>
                <a:gd name="connsiteX43" fmla="*/ 348187 w 1318439"/>
                <a:gd name="connsiteY43" fmla="*/ 584557 h 2342192"/>
                <a:gd name="connsiteX44" fmla="*/ 387187 w 1318439"/>
                <a:gd name="connsiteY44" fmla="*/ 386093 h 2342192"/>
                <a:gd name="connsiteX45" fmla="*/ 456549 w 1318439"/>
                <a:gd name="connsiteY45" fmla="*/ 316402 h 2342192"/>
                <a:gd name="connsiteX46" fmla="*/ 690745 w 1318439"/>
                <a:gd name="connsiteY46" fmla="*/ 245144 h 2342192"/>
                <a:gd name="connsiteX47" fmla="*/ 1023538 w 1318439"/>
                <a:gd name="connsiteY47" fmla="*/ 232772 h 2342192"/>
                <a:gd name="connsiteX48" fmla="*/ 1085484 w 1318439"/>
                <a:gd name="connsiteY48" fmla="*/ 236810 h 2342192"/>
                <a:gd name="connsiteX49" fmla="*/ 1111463 w 1318439"/>
                <a:gd name="connsiteY49" fmla="*/ 229566 h 2342192"/>
                <a:gd name="connsiteX50" fmla="*/ 1106189 w 1318439"/>
                <a:gd name="connsiteY50" fmla="*/ 196134 h 2342192"/>
                <a:gd name="connsiteX51" fmla="*/ 1044440 w 1318439"/>
                <a:gd name="connsiteY51" fmla="*/ 135828 h 2342192"/>
                <a:gd name="connsiteX52" fmla="*/ 755481 w 1318439"/>
                <a:gd name="connsiteY52" fmla="*/ 18791 h 2342192"/>
                <a:gd name="connsiteX53" fmla="*/ 432196 w 1318439"/>
                <a:gd name="connsiteY53" fmla="*/ 1451 h 2342192"/>
                <a:gd name="connsiteX54" fmla="*/ 239912 w 1318439"/>
                <a:gd name="connsiteY54" fmla="*/ 58660 h 2342192"/>
                <a:gd name="connsiteX55" fmla="*/ 133386 w 1318439"/>
                <a:gd name="connsiteY55" fmla="*/ 200723 h 2342192"/>
                <a:gd name="connsiteX56" fmla="*/ 69997 w 1318439"/>
                <a:gd name="connsiteY56" fmla="*/ 400839 h 2342192"/>
                <a:gd name="connsiteX57" fmla="*/ 63206 w 1318439"/>
                <a:gd name="connsiteY57" fmla="*/ 411179 h 2342192"/>
                <a:gd name="connsiteX58" fmla="*/ 62386 w 1318439"/>
                <a:gd name="connsiteY58" fmla="*/ 423588 h 2342192"/>
                <a:gd name="connsiteX59" fmla="*/ 58506 w 1318439"/>
                <a:gd name="connsiteY59" fmla="*/ 433268 h 2342192"/>
                <a:gd name="connsiteX60" fmla="*/ 57503 w 1318439"/>
                <a:gd name="connsiteY60" fmla="*/ 450326 h 2342192"/>
                <a:gd name="connsiteX61" fmla="*/ 53660 w 1318439"/>
                <a:gd name="connsiteY61" fmla="*/ 459688 h 2342192"/>
                <a:gd name="connsiteX62" fmla="*/ 51886 w 1318439"/>
                <a:gd name="connsiteY62" fmla="*/ 485337 h 2342192"/>
                <a:gd name="connsiteX63" fmla="*/ 45241 w 1318439"/>
                <a:gd name="connsiteY63" fmla="*/ 500120 h 234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18439" h="2342192">
                  <a:moveTo>
                    <a:pt x="45241" y="500120"/>
                  </a:moveTo>
                  <a:cubicBezTo>
                    <a:pt x="44997" y="504305"/>
                    <a:pt x="44752" y="508490"/>
                    <a:pt x="44495" y="512663"/>
                  </a:cubicBezTo>
                  <a:cubicBezTo>
                    <a:pt x="50968" y="518831"/>
                    <a:pt x="45596" y="520495"/>
                    <a:pt x="40799" y="522392"/>
                  </a:cubicBezTo>
                  <a:cubicBezTo>
                    <a:pt x="41044" y="555481"/>
                    <a:pt x="30410" y="586992"/>
                    <a:pt x="26592" y="619482"/>
                  </a:cubicBezTo>
                  <a:cubicBezTo>
                    <a:pt x="32453" y="627228"/>
                    <a:pt x="33750" y="633922"/>
                    <a:pt x="22333" y="637618"/>
                  </a:cubicBezTo>
                  <a:cubicBezTo>
                    <a:pt x="22590" y="651067"/>
                    <a:pt x="21599" y="664381"/>
                    <a:pt x="17756" y="677352"/>
                  </a:cubicBezTo>
                  <a:cubicBezTo>
                    <a:pt x="22211" y="680669"/>
                    <a:pt x="21795" y="683606"/>
                    <a:pt x="17071" y="686212"/>
                  </a:cubicBezTo>
                  <a:cubicBezTo>
                    <a:pt x="15798" y="695121"/>
                    <a:pt x="14526" y="704042"/>
                    <a:pt x="13253" y="712951"/>
                  </a:cubicBezTo>
                  <a:cubicBezTo>
                    <a:pt x="19261" y="720697"/>
                    <a:pt x="20204" y="727317"/>
                    <a:pt x="9166" y="731258"/>
                  </a:cubicBezTo>
                  <a:cubicBezTo>
                    <a:pt x="8994" y="737034"/>
                    <a:pt x="8811" y="742810"/>
                    <a:pt x="8639" y="748586"/>
                  </a:cubicBezTo>
                  <a:cubicBezTo>
                    <a:pt x="13131" y="751804"/>
                    <a:pt x="12898" y="754741"/>
                    <a:pt x="8126" y="757433"/>
                  </a:cubicBezTo>
                  <a:cubicBezTo>
                    <a:pt x="6877" y="764861"/>
                    <a:pt x="5617" y="772301"/>
                    <a:pt x="4356" y="779729"/>
                  </a:cubicBezTo>
                  <a:cubicBezTo>
                    <a:pt x="8701" y="782936"/>
                    <a:pt x="8383" y="785885"/>
                    <a:pt x="3879" y="788614"/>
                  </a:cubicBezTo>
                  <a:cubicBezTo>
                    <a:pt x="2594" y="800484"/>
                    <a:pt x="1297" y="812366"/>
                    <a:pt x="0" y="824236"/>
                  </a:cubicBezTo>
                  <a:cubicBezTo>
                    <a:pt x="10695" y="860569"/>
                    <a:pt x="9129" y="898456"/>
                    <a:pt x="12103" y="935510"/>
                  </a:cubicBezTo>
                  <a:cubicBezTo>
                    <a:pt x="17842" y="1006915"/>
                    <a:pt x="28170" y="1077756"/>
                    <a:pt x="41619" y="1147692"/>
                  </a:cubicBezTo>
                  <a:cubicBezTo>
                    <a:pt x="56218" y="1223576"/>
                    <a:pt x="83152" y="1296326"/>
                    <a:pt x="123095" y="1363619"/>
                  </a:cubicBezTo>
                  <a:cubicBezTo>
                    <a:pt x="158901" y="1423961"/>
                    <a:pt x="203751" y="1476508"/>
                    <a:pt x="258415" y="1520024"/>
                  </a:cubicBezTo>
                  <a:cubicBezTo>
                    <a:pt x="313996" y="1564249"/>
                    <a:pt x="366592" y="1611742"/>
                    <a:pt x="418907" y="1659602"/>
                  </a:cubicBezTo>
                  <a:cubicBezTo>
                    <a:pt x="454480" y="1692153"/>
                    <a:pt x="483960" y="1730370"/>
                    <a:pt x="513354" y="1768269"/>
                  </a:cubicBezTo>
                  <a:cubicBezTo>
                    <a:pt x="539468" y="1801946"/>
                    <a:pt x="561520" y="1838487"/>
                    <a:pt x="575458" y="1879494"/>
                  </a:cubicBezTo>
                  <a:cubicBezTo>
                    <a:pt x="593716" y="1933203"/>
                    <a:pt x="595686" y="1988870"/>
                    <a:pt x="591073" y="2043926"/>
                  </a:cubicBezTo>
                  <a:cubicBezTo>
                    <a:pt x="587230" y="2089803"/>
                    <a:pt x="575972" y="2134898"/>
                    <a:pt x="546309" y="2173678"/>
                  </a:cubicBezTo>
                  <a:cubicBezTo>
                    <a:pt x="528039" y="2197553"/>
                    <a:pt x="509389" y="2222590"/>
                    <a:pt x="499905" y="2251495"/>
                  </a:cubicBezTo>
                  <a:cubicBezTo>
                    <a:pt x="485049" y="2296760"/>
                    <a:pt x="492942" y="2327598"/>
                    <a:pt x="530511" y="2339701"/>
                  </a:cubicBezTo>
                  <a:cubicBezTo>
                    <a:pt x="550445" y="2346113"/>
                    <a:pt x="570074" y="2338857"/>
                    <a:pt x="588723" y="2332481"/>
                  </a:cubicBezTo>
                  <a:cubicBezTo>
                    <a:pt x="647046" y="2312571"/>
                    <a:pt x="701539" y="2285441"/>
                    <a:pt x="752091" y="2249488"/>
                  </a:cubicBezTo>
                  <a:cubicBezTo>
                    <a:pt x="813840" y="2205556"/>
                    <a:pt x="864038" y="2155371"/>
                    <a:pt x="883678" y="2078251"/>
                  </a:cubicBezTo>
                  <a:cubicBezTo>
                    <a:pt x="900884" y="2010714"/>
                    <a:pt x="938306" y="1958167"/>
                    <a:pt x="1007446" y="1930107"/>
                  </a:cubicBezTo>
                  <a:cubicBezTo>
                    <a:pt x="1035898" y="1918555"/>
                    <a:pt x="1067152" y="1909683"/>
                    <a:pt x="1091039" y="1886567"/>
                  </a:cubicBezTo>
                  <a:cubicBezTo>
                    <a:pt x="1138973" y="1840163"/>
                    <a:pt x="1159042" y="1783076"/>
                    <a:pt x="1162688" y="1718096"/>
                  </a:cubicBezTo>
                  <a:cubicBezTo>
                    <a:pt x="1165332" y="1671007"/>
                    <a:pt x="1166592" y="1623490"/>
                    <a:pt x="1174130" y="1577086"/>
                  </a:cubicBezTo>
                  <a:cubicBezTo>
                    <a:pt x="1187200" y="1496626"/>
                    <a:pt x="1223618" y="1424610"/>
                    <a:pt x="1266754" y="1356448"/>
                  </a:cubicBezTo>
                  <a:cubicBezTo>
                    <a:pt x="1280264" y="1335106"/>
                    <a:pt x="1291180" y="1310497"/>
                    <a:pt x="1314198" y="1296118"/>
                  </a:cubicBezTo>
                  <a:cubicBezTo>
                    <a:pt x="1315557" y="1287197"/>
                    <a:pt x="1316927" y="1278288"/>
                    <a:pt x="1318285" y="1269367"/>
                  </a:cubicBezTo>
                  <a:cubicBezTo>
                    <a:pt x="1311469" y="1245627"/>
                    <a:pt x="1311457" y="1221887"/>
                    <a:pt x="1318298" y="1198147"/>
                  </a:cubicBezTo>
                  <a:cubicBezTo>
                    <a:pt x="1318249" y="1152905"/>
                    <a:pt x="1317723" y="1107652"/>
                    <a:pt x="1318432" y="1062411"/>
                  </a:cubicBezTo>
                  <a:cubicBezTo>
                    <a:pt x="1318677" y="1047004"/>
                    <a:pt x="1312485" y="1035329"/>
                    <a:pt x="1303185" y="1024414"/>
                  </a:cubicBezTo>
                  <a:cubicBezTo>
                    <a:pt x="1296209" y="1016227"/>
                    <a:pt x="1288023" y="1013829"/>
                    <a:pt x="1277376" y="1017916"/>
                  </a:cubicBezTo>
                  <a:cubicBezTo>
                    <a:pt x="1212323" y="1042917"/>
                    <a:pt x="1145262" y="1062105"/>
                    <a:pt x="1077040" y="1074880"/>
                  </a:cubicBezTo>
                  <a:cubicBezTo>
                    <a:pt x="946835" y="1099245"/>
                    <a:pt x="815076" y="1110271"/>
                    <a:pt x="685202" y="1076655"/>
                  </a:cubicBezTo>
                  <a:cubicBezTo>
                    <a:pt x="580622" y="1049586"/>
                    <a:pt x="489430" y="996721"/>
                    <a:pt x="426628" y="905039"/>
                  </a:cubicBezTo>
                  <a:cubicBezTo>
                    <a:pt x="395423" y="859492"/>
                    <a:pt x="379025" y="806835"/>
                    <a:pt x="366935" y="753676"/>
                  </a:cubicBezTo>
                  <a:cubicBezTo>
                    <a:pt x="354331" y="698254"/>
                    <a:pt x="345091" y="641620"/>
                    <a:pt x="348187" y="584557"/>
                  </a:cubicBezTo>
                  <a:cubicBezTo>
                    <a:pt x="351871" y="516836"/>
                    <a:pt x="356313" y="448785"/>
                    <a:pt x="387187" y="386093"/>
                  </a:cubicBezTo>
                  <a:cubicBezTo>
                    <a:pt x="402533" y="354937"/>
                    <a:pt x="427522" y="332995"/>
                    <a:pt x="456549" y="316402"/>
                  </a:cubicBezTo>
                  <a:cubicBezTo>
                    <a:pt x="529030" y="274978"/>
                    <a:pt x="609086" y="258030"/>
                    <a:pt x="690745" y="245144"/>
                  </a:cubicBezTo>
                  <a:cubicBezTo>
                    <a:pt x="801346" y="227694"/>
                    <a:pt x="912473" y="232601"/>
                    <a:pt x="1023538" y="232772"/>
                  </a:cubicBezTo>
                  <a:cubicBezTo>
                    <a:pt x="1044183" y="232809"/>
                    <a:pt x="1064815" y="236027"/>
                    <a:pt x="1085484" y="236810"/>
                  </a:cubicBezTo>
                  <a:cubicBezTo>
                    <a:pt x="1094600" y="237153"/>
                    <a:pt x="1106226" y="240665"/>
                    <a:pt x="1111463" y="229566"/>
                  </a:cubicBezTo>
                  <a:cubicBezTo>
                    <a:pt x="1116933" y="217953"/>
                    <a:pt x="1113960" y="206095"/>
                    <a:pt x="1106189" y="196134"/>
                  </a:cubicBezTo>
                  <a:cubicBezTo>
                    <a:pt x="1088347" y="173287"/>
                    <a:pt x="1066675" y="153915"/>
                    <a:pt x="1044440" y="135828"/>
                  </a:cubicBezTo>
                  <a:cubicBezTo>
                    <a:pt x="960296" y="67385"/>
                    <a:pt x="859877" y="37612"/>
                    <a:pt x="755481" y="18791"/>
                  </a:cubicBezTo>
                  <a:cubicBezTo>
                    <a:pt x="648527" y="-495"/>
                    <a:pt x="540313" y="-1976"/>
                    <a:pt x="432196" y="1451"/>
                  </a:cubicBezTo>
                  <a:cubicBezTo>
                    <a:pt x="363729" y="3629"/>
                    <a:pt x="296069" y="13578"/>
                    <a:pt x="239912" y="58660"/>
                  </a:cubicBezTo>
                  <a:cubicBezTo>
                    <a:pt x="192345" y="96840"/>
                    <a:pt x="157481" y="144590"/>
                    <a:pt x="133386" y="200723"/>
                  </a:cubicBezTo>
                  <a:cubicBezTo>
                    <a:pt x="105620" y="265409"/>
                    <a:pt x="83483" y="331710"/>
                    <a:pt x="69997" y="400839"/>
                  </a:cubicBezTo>
                  <a:cubicBezTo>
                    <a:pt x="71343" y="406664"/>
                    <a:pt x="68333" y="409613"/>
                    <a:pt x="63206" y="411179"/>
                  </a:cubicBezTo>
                  <a:cubicBezTo>
                    <a:pt x="62936" y="415315"/>
                    <a:pt x="62655" y="419452"/>
                    <a:pt x="62386" y="423588"/>
                  </a:cubicBezTo>
                  <a:cubicBezTo>
                    <a:pt x="68835" y="429915"/>
                    <a:pt x="63365" y="431469"/>
                    <a:pt x="58506" y="433268"/>
                  </a:cubicBezTo>
                  <a:cubicBezTo>
                    <a:pt x="58176" y="438958"/>
                    <a:pt x="57833" y="444636"/>
                    <a:pt x="57503" y="450326"/>
                  </a:cubicBezTo>
                  <a:cubicBezTo>
                    <a:pt x="64258" y="456739"/>
                    <a:pt x="59020" y="458244"/>
                    <a:pt x="53660" y="459688"/>
                  </a:cubicBezTo>
                  <a:cubicBezTo>
                    <a:pt x="53061" y="468229"/>
                    <a:pt x="52473" y="476783"/>
                    <a:pt x="51886" y="485337"/>
                  </a:cubicBezTo>
                  <a:cubicBezTo>
                    <a:pt x="53648" y="492080"/>
                    <a:pt x="53428" y="497905"/>
                    <a:pt x="45241" y="500120"/>
                  </a:cubicBezTo>
                  <a:close/>
                </a:path>
              </a:pathLst>
            </a:custGeom>
            <a:solidFill>
              <a:srgbClr val="EE2424"/>
            </a:solidFill>
            <a:ln w="1222"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8333F2F-788A-A7E1-DCC8-24A6550F8796}"/>
                </a:ext>
              </a:extLst>
            </p:cNvPr>
            <p:cNvSpPr/>
            <p:nvPr/>
          </p:nvSpPr>
          <p:spPr>
            <a:xfrm>
              <a:off x="8645797" y="4260568"/>
              <a:ext cx="2055997" cy="1714219"/>
            </a:xfrm>
            <a:custGeom>
              <a:avLst/>
              <a:gdLst>
                <a:gd name="connsiteX0" fmla="*/ 2051252 w 2055997"/>
                <a:gd name="connsiteY0" fmla="*/ 471882 h 1714219"/>
                <a:gd name="connsiteX1" fmla="*/ 2003808 w 2055997"/>
                <a:gd name="connsiteY1" fmla="*/ 532211 h 1714219"/>
                <a:gd name="connsiteX2" fmla="*/ 1911184 w 2055997"/>
                <a:gd name="connsiteY2" fmla="*/ 752850 h 1714219"/>
                <a:gd name="connsiteX3" fmla="*/ 1899742 w 2055997"/>
                <a:gd name="connsiteY3" fmla="*/ 893860 h 1714219"/>
                <a:gd name="connsiteX4" fmla="*/ 1828093 w 2055997"/>
                <a:gd name="connsiteY4" fmla="*/ 1062331 h 1714219"/>
                <a:gd name="connsiteX5" fmla="*/ 1744500 w 2055997"/>
                <a:gd name="connsiteY5" fmla="*/ 1105871 h 1714219"/>
                <a:gd name="connsiteX6" fmla="*/ 1620732 w 2055997"/>
                <a:gd name="connsiteY6" fmla="*/ 1254015 h 1714219"/>
                <a:gd name="connsiteX7" fmla="*/ 1489145 w 2055997"/>
                <a:gd name="connsiteY7" fmla="*/ 1425251 h 1714219"/>
                <a:gd name="connsiteX8" fmla="*/ 1325777 w 2055997"/>
                <a:gd name="connsiteY8" fmla="*/ 1508245 h 1714219"/>
                <a:gd name="connsiteX9" fmla="*/ 1267564 w 2055997"/>
                <a:gd name="connsiteY9" fmla="*/ 1515464 h 1714219"/>
                <a:gd name="connsiteX10" fmla="*/ 1236959 w 2055997"/>
                <a:gd name="connsiteY10" fmla="*/ 1427258 h 1714219"/>
                <a:gd name="connsiteX11" fmla="*/ 1283363 w 2055997"/>
                <a:gd name="connsiteY11" fmla="*/ 1349441 h 1714219"/>
                <a:gd name="connsiteX12" fmla="*/ 1328127 w 2055997"/>
                <a:gd name="connsiteY12" fmla="*/ 1219689 h 1714219"/>
                <a:gd name="connsiteX13" fmla="*/ 1312512 w 2055997"/>
                <a:gd name="connsiteY13" fmla="*/ 1055257 h 1714219"/>
                <a:gd name="connsiteX14" fmla="*/ 1250408 w 2055997"/>
                <a:gd name="connsiteY14" fmla="*/ 944033 h 1714219"/>
                <a:gd name="connsiteX15" fmla="*/ 1155960 w 2055997"/>
                <a:gd name="connsiteY15" fmla="*/ 835365 h 1714219"/>
                <a:gd name="connsiteX16" fmla="*/ 995468 w 2055997"/>
                <a:gd name="connsiteY16" fmla="*/ 695787 h 1714219"/>
                <a:gd name="connsiteX17" fmla="*/ 860148 w 2055997"/>
                <a:gd name="connsiteY17" fmla="*/ 539383 h 1714219"/>
                <a:gd name="connsiteX18" fmla="*/ 778673 w 2055997"/>
                <a:gd name="connsiteY18" fmla="*/ 323456 h 1714219"/>
                <a:gd name="connsiteX19" fmla="*/ 749156 w 2055997"/>
                <a:gd name="connsiteY19" fmla="*/ 111274 h 1714219"/>
                <a:gd name="connsiteX20" fmla="*/ 737054 w 2055997"/>
                <a:gd name="connsiteY20" fmla="*/ 0 h 1714219"/>
                <a:gd name="connsiteX21" fmla="*/ 733334 w 2055997"/>
                <a:gd name="connsiteY21" fmla="*/ 5225 h 1714219"/>
                <a:gd name="connsiteX22" fmla="*/ 723446 w 2055997"/>
                <a:gd name="connsiteY22" fmla="*/ 124208 h 1714219"/>
                <a:gd name="connsiteX23" fmla="*/ 707329 w 2055997"/>
                <a:gd name="connsiteY23" fmla="*/ 297916 h 1714219"/>
                <a:gd name="connsiteX24" fmla="*/ 696512 w 2055997"/>
                <a:gd name="connsiteY24" fmla="*/ 430177 h 1714219"/>
                <a:gd name="connsiteX25" fmla="*/ 680285 w 2055997"/>
                <a:gd name="connsiteY25" fmla="*/ 619488 h 1714219"/>
                <a:gd name="connsiteX26" fmla="*/ 669883 w 2055997"/>
                <a:gd name="connsiteY26" fmla="*/ 742864 h 1714219"/>
                <a:gd name="connsiteX27" fmla="*/ 638103 w 2055997"/>
                <a:gd name="connsiteY27" fmla="*/ 925346 h 1714219"/>
                <a:gd name="connsiteX28" fmla="*/ 526328 w 2055997"/>
                <a:gd name="connsiteY28" fmla="*/ 1073148 h 1714219"/>
                <a:gd name="connsiteX29" fmla="*/ 273395 w 2055997"/>
                <a:gd name="connsiteY29" fmla="*/ 1148224 h 1714219"/>
                <a:gd name="connsiteX30" fmla="*/ 153702 w 2055997"/>
                <a:gd name="connsiteY30" fmla="*/ 1090758 h 1714219"/>
                <a:gd name="connsiteX31" fmla="*/ 42661 w 2055997"/>
                <a:gd name="connsiteY31" fmla="*/ 1019647 h 1714219"/>
                <a:gd name="connsiteX32" fmla="*/ 38586 w 2055997"/>
                <a:gd name="connsiteY32" fmla="*/ 1017897 h 1714219"/>
                <a:gd name="connsiteX33" fmla="*/ 1544 w 2055997"/>
                <a:gd name="connsiteY33" fmla="*/ 1013797 h 1714219"/>
                <a:gd name="connsiteX34" fmla="*/ 20757 w 2055997"/>
                <a:gd name="connsiteY34" fmla="*/ 1035886 h 1714219"/>
                <a:gd name="connsiteX35" fmla="*/ 129069 w 2055997"/>
                <a:gd name="connsiteY35" fmla="*/ 1188668 h 1714219"/>
                <a:gd name="connsiteX36" fmla="*/ 168669 w 2055997"/>
                <a:gd name="connsiteY36" fmla="*/ 1267476 h 1714219"/>
                <a:gd name="connsiteX37" fmla="*/ 331706 w 2055997"/>
                <a:gd name="connsiteY37" fmla="*/ 1451978 h 1714219"/>
                <a:gd name="connsiteX38" fmla="*/ 558732 w 2055997"/>
                <a:gd name="connsiteY38" fmla="*/ 1537271 h 1714219"/>
                <a:gd name="connsiteX39" fmla="*/ 708627 w 2055997"/>
                <a:gd name="connsiteY39" fmla="*/ 1531031 h 1714219"/>
                <a:gd name="connsiteX40" fmla="*/ 918533 w 2055997"/>
                <a:gd name="connsiteY40" fmla="*/ 1608933 h 1714219"/>
                <a:gd name="connsiteX41" fmla="*/ 1130837 w 2055997"/>
                <a:gd name="connsiteY41" fmla="*/ 1700456 h 1714219"/>
                <a:gd name="connsiteX42" fmla="*/ 1247263 w 2055997"/>
                <a:gd name="connsiteY42" fmla="*/ 1712987 h 1714219"/>
                <a:gd name="connsiteX43" fmla="*/ 1386254 w 2055997"/>
                <a:gd name="connsiteY43" fmla="*/ 1692477 h 1714219"/>
                <a:gd name="connsiteX44" fmla="*/ 1546758 w 2055997"/>
                <a:gd name="connsiteY44" fmla="*/ 1652118 h 1714219"/>
                <a:gd name="connsiteX45" fmla="*/ 1641572 w 2055997"/>
                <a:gd name="connsiteY45" fmla="*/ 1563043 h 1714219"/>
                <a:gd name="connsiteX46" fmla="*/ 1659194 w 2055997"/>
                <a:gd name="connsiteY46" fmla="*/ 1447425 h 1714219"/>
                <a:gd name="connsiteX47" fmla="*/ 1727992 w 2055997"/>
                <a:gd name="connsiteY47" fmla="*/ 1294202 h 1714219"/>
                <a:gd name="connsiteX48" fmla="*/ 1864915 w 2055997"/>
                <a:gd name="connsiteY48" fmla="*/ 1208456 h 1714219"/>
                <a:gd name="connsiteX49" fmla="*/ 2040495 w 2055997"/>
                <a:gd name="connsiteY49" fmla="*/ 1011680 h 1714219"/>
                <a:gd name="connsiteX50" fmla="*/ 2046247 w 2055997"/>
                <a:gd name="connsiteY50" fmla="*/ 965729 h 1714219"/>
                <a:gd name="connsiteX51" fmla="*/ 2050958 w 2055997"/>
                <a:gd name="connsiteY51" fmla="*/ 603616 h 1714219"/>
                <a:gd name="connsiteX52" fmla="*/ 2055315 w 2055997"/>
                <a:gd name="connsiteY52" fmla="*/ 492893 h 1714219"/>
                <a:gd name="connsiteX53" fmla="*/ 2051252 w 2055997"/>
                <a:gd name="connsiteY53" fmla="*/ 471882 h 171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55997" h="1714219">
                  <a:moveTo>
                    <a:pt x="2051252" y="471882"/>
                  </a:moveTo>
                  <a:cubicBezTo>
                    <a:pt x="2028221" y="486261"/>
                    <a:pt x="2017318" y="510870"/>
                    <a:pt x="2003808" y="532211"/>
                  </a:cubicBezTo>
                  <a:cubicBezTo>
                    <a:pt x="1960659" y="600373"/>
                    <a:pt x="1924241" y="672389"/>
                    <a:pt x="1911184" y="752850"/>
                  </a:cubicBezTo>
                  <a:cubicBezTo>
                    <a:pt x="1903646" y="799253"/>
                    <a:pt x="1902385" y="846771"/>
                    <a:pt x="1899742" y="893860"/>
                  </a:cubicBezTo>
                  <a:cubicBezTo>
                    <a:pt x="1896083" y="958840"/>
                    <a:pt x="1876014" y="1015927"/>
                    <a:pt x="1828093" y="1062331"/>
                  </a:cubicBezTo>
                  <a:cubicBezTo>
                    <a:pt x="1804206" y="1085447"/>
                    <a:pt x="1772952" y="1094331"/>
                    <a:pt x="1744500" y="1105871"/>
                  </a:cubicBezTo>
                  <a:cubicBezTo>
                    <a:pt x="1675372" y="1133931"/>
                    <a:pt x="1637938" y="1186478"/>
                    <a:pt x="1620732" y="1254015"/>
                  </a:cubicBezTo>
                  <a:cubicBezTo>
                    <a:pt x="1601091" y="1331134"/>
                    <a:pt x="1550906" y="1381320"/>
                    <a:pt x="1489145" y="1425251"/>
                  </a:cubicBezTo>
                  <a:cubicBezTo>
                    <a:pt x="1438593" y="1461217"/>
                    <a:pt x="1384100" y="1488334"/>
                    <a:pt x="1325777" y="1508245"/>
                  </a:cubicBezTo>
                  <a:cubicBezTo>
                    <a:pt x="1307115" y="1514620"/>
                    <a:pt x="1287499" y="1521877"/>
                    <a:pt x="1267564" y="1515464"/>
                  </a:cubicBezTo>
                  <a:cubicBezTo>
                    <a:pt x="1229996" y="1503374"/>
                    <a:pt x="1222103" y="1472524"/>
                    <a:pt x="1236959" y="1427258"/>
                  </a:cubicBezTo>
                  <a:cubicBezTo>
                    <a:pt x="1246443" y="1398354"/>
                    <a:pt x="1265092" y="1373316"/>
                    <a:pt x="1283363" y="1349441"/>
                  </a:cubicBezTo>
                  <a:cubicBezTo>
                    <a:pt x="1313026" y="1310662"/>
                    <a:pt x="1324284" y="1265567"/>
                    <a:pt x="1328127" y="1219689"/>
                  </a:cubicBezTo>
                  <a:cubicBezTo>
                    <a:pt x="1332740" y="1164622"/>
                    <a:pt x="1330770" y="1108954"/>
                    <a:pt x="1312512" y="1055257"/>
                  </a:cubicBezTo>
                  <a:cubicBezTo>
                    <a:pt x="1298573" y="1014250"/>
                    <a:pt x="1276522" y="977710"/>
                    <a:pt x="1250408" y="944033"/>
                  </a:cubicBezTo>
                  <a:cubicBezTo>
                    <a:pt x="1221026" y="906134"/>
                    <a:pt x="1191546" y="867917"/>
                    <a:pt x="1155960" y="835365"/>
                  </a:cubicBezTo>
                  <a:cubicBezTo>
                    <a:pt x="1103646" y="787506"/>
                    <a:pt x="1051050" y="740013"/>
                    <a:pt x="995468" y="695787"/>
                  </a:cubicBezTo>
                  <a:cubicBezTo>
                    <a:pt x="940804" y="652284"/>
                    <a:pt x="895955" y="599737"/>
                    <a:pt x="860148" y="539383"/>
                  </a:cubicBezTo>
                  <a:cubicBezTo>
                    <a:pt x="820218" y="472090"/>
                    <a:pt x="793272" y="399339"/>
                    <a:pt x="778673" y="323456"/>
                  </a:cubicBezTo>
                  <a:cubicBezTo>
                    <a:pt x="765224" y="253520"/>
                    <a:pt x="754883" y="182678"/>
                    <a:pt x="749156" y="111274"/>
                  </a:cubicBezTo>
                  <a:cubicBezTo>
                    <a:pt x="746183" y="74207"/>
                    <a:pt x="747749" y="36332"/>
                    <a:pt x="737054" y="0"/>
                  </a:cubicBezTo>
                  <a:cubicBezTo>
                    <a:pt x="735756" y="1750"/>
                    <a:pt x="733272" y="3537"/>
                    <a:pt x="733334" y="5225"/>
                  </a:cubicBezTo>
                  <a:cubicBezTo>
                    <a:pt x="734741" y="45290"/>
                    <a:pt x="726052" y="84498"/>
                    <a:pt x="723446" y="124208"/>
                  </a:cubicBezTo>
                  <a:cubicBezTo>
                    <a:pt x="719640" y="182262"/>
                    <a:pt x="713289" y="240059"/>
                    <a:pt x="707329" y="297916"/>
                  </a:cubicBezTo>
                  <a:cubicBezTo>
                    <a:pt x="702814" y="341812"/>
                    <a:pt x="700489" y="386123"/>
                    <a:pt x="696512" y="430177"/>
                  </a:cubicBezTo>
                  <a:cubicBezTo>
                    <a:pt x="690809" y="493248"/>
                    <a:pt x="687713" y="556502"/>
                    <a:pt x="680285" y="619488"/>
                  </a:cubicBezTo>
                  <a:cubicBezTo>
                    <a:pt x="675463" y="660360"/>
                    <a:pt x="674766" y="701845"/>
                    <a:pt x="669883" y="742864"/>
                  </a:cubicBezTo>
                  <a:cubicBezTo>
                    <a:pt x="662590" y="804271"/>
                    <a:pt x="658050" y="866277"/>
                    <a:pt x="638103" y="925346"/>
                  </a:cubicBezTo>
                  <a:cubicBezTo>
                    <a:pt x="617361" y="986765"/>
                    <a:pt x="577969" y="1034833"/>
                    <a:pt x="526328" y="1073148"/>
                  </a:cubicBezTo>
                  <a:cubicBezTo>
                    <a:pt x="451215" y="1128889"/>
                    <a:pt x="366240" y="1152360"/>
                    <a:pt x="273395" y="1148224"/>
                  </a:cubicBezTo>
                  <a:cubicBezTo>
                    <a:pt x="225633" y="1146095"/>
                    <a:pt x="188909" y="1119234"/>
                    <a:pt x="153702" y="1090758"/>
                  </a:cubicBezTo>
                  <a:cubicBezTo>
                    <a:pt x="119242" y="1062893"/>
                    <a:pt x="85663" y="1034038"/>
                    <a:pt x="42661" y="1019647"/>
                  </a:cubicBezTo>
                  <a:cubicBezTo>
                    <a:pt x="41266" y="1019182"/>
                    <a:pt x="39994" y="1018080"/>
                    <a:pt x="38586" y="1017897"/>
                  </a:cubicBezTo>
                  <a:cubicBezTo>
                    <a:pt x="25762" y="1016232"/>
                    <a:pt x="8740" y="1004497"/>
                    <a:pt x="1544" y="1013797"/>
                  </a:cubicBezTo>
                  <a:cubicBezTo>
                    <a:pt x="-5627" y="1023061"/>
                    <a:pt x="14136" y="1027846"/>
                    <a:pt x="20757" y="1035886"/>
                  </a:cubicBezTo>
                  <a:cubicBezTo>
                    <a:pt x="60601" y="1084223"/>
                    <a:pt x="99956" y="1132817"/>
                    <a:pt x="129069" y="1188668"/>
                  </a:cubicBezTo>
                  <a:cubicBezTo>
                    <a:pt x="142665" y="1214746"/>
                    <a:pt x="153372" y="1242500"/>
                    <a:pt x="168669" y="1267476"/>
                  </a:cubicBezTo>
                  <a:cubicBezTo>
                    <a:pt x="212111" y="1338403"/>
                    <a:pt x="264095" y="1403151"/>
                    <a:pt x="331706" y="1451978"/>
                  </a:cubicBezTo>
                  <a:cubicBezTo>
                    <a:pt x="398864" y="1500486"/>
                    <a:pt x="473744" y="1530247"/>
                    <a:pt x="558732" y="1537271"/>
                  </a:cubicBezTo>
                  <a:cubicBezTo>
                    <a:pt x="609737" y="1541493"/>
                    <a:pt x="658662" y="1531850"/>
                    <a:pt x="708627" y="1531031"/>
                  </a:cubicBezTo>
                  <a:cubicBezTo>
                    <a:pt x="789074" y="1529709"/>
                    <a:pt x="859781" y="1554502"/>
                    <a:pt x="918533" y="1608933"/>
                  </a:cubicBezTo>
                  <a:cubicBezTo>
                    <a:pt x="978887" y="1664845"/>
                    <a:pt x="1053424" y="1685159"/>
                    <a:pt x="1130837" y="1700456"/>
                  </a:cubicBezTo>
                  <a:cubicBezTo>
                    <a:pt x="1169323" y="1708067"/>
                    <a:pt x="1208434" y="1709792"/>
                    <a:pt x="1247263" y="1712987"/>
                  </a:cubicBezTo>
                  <a:cubicBezTo>
                    <a:pt x="1294645" y="1716890"/>
                    <a:pt x="1341637" y="1711910"/>
                    <a:pt x="1386254" y="1692477"/>
                  </a:cubicBezTo>
                  <a:cubicBezTo>
                    <a:pt x="1437430" y="1670193"/>
                    <a:pt x="1492265" y="1660990"/>
                    <a:pt x="1546758" y="1652118"/>
                  </a:cubicBezTo>
                  <a:cubicBezTo>
                    <a:pt x="1599610" y="1643503"/>
                    <a:pt x="1628295" y="1613375"/>
                    <a:pt x="1641572" y="1563043"/>
                  </a:cubicBezTo>
                  <a:cubicBezTo>
                    <a:pt x="1651631" y="1524912"/>
                    <a:pt x="1651619" y="1485618"/>
                    <a:pt x="1659194" y="1447425"/>
                  </a:cubicBezTo>
                  <a:cubicBezTo>
                    <a:pt x="1670330" y="1391317"/>
                    <a:pt x="1692308" y="1340325"/>
                    <a:pt x="1727992" y="1294202"/>
                  </a:cubicBezTo>
                  <a:cubicBezTo>
                    <a:pt x="1763774" y="1247945"/>
                    <a:pt x="1813800" y="1227729"/>
                    <a:pt x="1864915" y="1208456"/>
                  </a:cubicBezTo>
                  <a:cubicBezTo>
                    <a:pt x="1958126" y="1173298"/>
                    <a:pt x="2012692" y="1104378"/>
                    <a:pt x="2040495" y="1011680"/>
                  </a:cubicBezTo>
                  <a:cubicBezTo>
                    <a:pt x="2044876" y="997081"/>
                    <a:pt x="2046002" y="981099"/>
                    <a:pt x="2046247" y="965729"/>
                  </a:cubicBezTo>
                  <a:cubicBezTo>
                    <a:pt x="2048094" y="845021"/>
                    <a:pt x="2053699" y="724361"/>
                    <a:pt x="2050958" y="603616"/>
                  </a:cubicBezTo>
                  <a:cubicBezTo>
                    <a:pt x="2050114" y="566574"/>
                    <a:pt x="2058374" y="529960"/>
                    <a:pt x="2055315" y="492893"/>
                  </a:cubicBezTo>
                  <a:cubicBezTo>
                    <a:pt x="2054752" y="485746"/>
                    <a:pt x="2057836" y="477853"/>
                    <a:pt x="2051252" y="471882"/>
                  </a:cubicBezTo>
                  <a:close/>
                </a:path>
              </a:pathLst>
            </a:custGeom>
            <a:solidFill>
              <a:srgbClr val="CD2027"/>
            </a:solidFill>
            <a:ln w="1222"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9827A08-1541-06CD-4A2A-05AD4E577E7D}"/>
                </a:ext>
              </a:extLst>
            </p:cNvPr>
            <p:cNvSpPr/>
            <p:nvPr/>
          </p:nvSpPr>
          <p:spPr>
            <a:xfrm>
              <a:off x="9867088" y="3845834"/>
              <a:ext cx="946502" cy="549264"/>
            </a:xfrm>
            <a:custGeom>
              <a:avLst/>
              <a:gdLst>
                <a:gd name="connsiteX0" fmla="*/ 79142 w 946502"/>
                <a:gd name="connsiteY0" fmla="*/ 0 h 549264"/>
                <a:gd name="connsiteX1" fmla="*/ 27355 w 946502"/>
                <a:gd name="connsiteY1" fmla="*/ 69752 h 549264"/>
                <a:gd name="connsiteX2" fmla="*/ 21860 w 946502"/>
                <a:gd name="connsiteY2" fmla="*/ 350011 h 549264"/>
                <a:gd name="connsiteX3" fmla="*/ 126048 w 946502"/>
                <a:gd name="connsiteY3" fmla="*/ 468113 h 549264"/>
                <a:gd name="connsiteX4" fmla="*/ 347898 w 946502"/>
                <a:gd name="connsiteY4" fmla="*/ 544804 h 549264"/>
                <a:gd name="connsiteX5" fmla="*/ 615111 w 946502"/>
                <a:gd name="connsiteY5" fmla="*/ 530792 h 549264"/>
                <a:gd name="connsiteX6" fmla="*/ 866403 w 946502"/>
                <a:gd name="connsiteY6" fmla="*/ 413620 h 549264"/>
                <a:gd name="connsiteX7" fmla="*/ 943327 w 946502"/>
                <a:gd name="connsiteY7" fmla="*/ 226475 h 549264"/>
                <a:gd name="connsiteX8" fmla="*/ 897719 w 946502"/>
                <a:gd name="connsiteY8" fmla="*/ 253532 h 549264"/>
                <a:gd name="connsiteX9" fmla="*/ 619125 w 946502"/>
                <a:gd name="connsiteY9" fmla="*/ 320837 h 549264"/>
                <a:gd name="connsiteX10" fmla="*/ 361530 w 946502"/>
                <a:gd name="connsiteY10" fmla="*/ 325512 h 549264"/>
                <a:gd name="connsiteX11" fmla="*/ 163543 w 946502"/>
                <a:gd name="connsiteY11" fmla="*/ 217481 h 549264"/>
                <a:gd name="connsiteX12" fmla="*/ 79142 w 946502"/>
                <a:gd name="connsiteY12" fmla="*/ 0 h 54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502" h="549264">
                  <a:moveTo>
                    <a:pt x="79142" y="0"/>
                  </a:moveTo>
                  <a:cubicBezTo>
                    <a:pt x="52820" y="16520"/>
                    <a:pt x="37242" y="41986"/>
                    <a:pt x="27355" y="69752"/>
                  </a:cubicBezTo>
                  <a:cubicBezTo>
                    <a:pt x="-5588" y="162291"/>
                    <a:pt x="-10410" y="256420"/>
                    <a:pt x="21860" y="350011"/>
                  </a:cubicBezTo>
                  <a:cubicBezTo>
                    <a:pt x="40032" y="402704"/>
                    <a:pt x="82642" y="436895"/>
                    <a:pt x="126048" y="468113"/>
                  </a:cubicBezTo>
                  <a:cubicBezTo>
                    <a:pt x="192044" y="515569"/>
                    <a:pt x="267499" y="537412"/>
                    <a:pt x="347898" y="544804"/>
                  </a:cubicBezTo>
                  <a:cubicBezTo>
                    <a:pt x="437732" y="553064"/>
                    <a:pt x="526905" y="550653"/>
                    <a:pt x="615111" y="530792"/>
                  </a:cubicBezTo>
                  <a:cubicBezTo>
                    <a:pt x="707343" y="510038"/>
                    <a:pt x="792955" y="474060"/>
                    <a:pt x="866403" y="413620"/>
                  </a:cubicBezTo>
                  <a:cubicBezTo>
                    <a:pt x="924910" y="365479"/>
                    <a:pt x="957131" y="305026"/>
                    <a:pt x="943327" y="226475"/>
                  </a:cubicBezTo>
                  <a:cubicBezTo>
                    <a:pt x="928153" y="235555"/>
                    <a:pt x="913480" y="245627"/>
                    <a:pt x="897719" y="253532"/>
                  </a:cubicBezTo>
                  <a:cubicBezTo>
                    <a:pt x="810124" y="297452"/>
                    <a:pt x="715126" y="312026"/>
                    <a:pt x="619125" y="320837"/>
                  </a:cubicBezTo>
                  <a:cubicBezTo>
                    <a:pt x="533464" y="328693"/>
                    <a:pt x="447436" y="325818"/>
                    <a:pt x="361530" y="325512"/>
                  </a:cubicBezTo>
                  <a:cubicBezTo>
                    <a:pt x="275759" y="325206"/>
                    <a:pt x="211856" y="285545"/>
                    <a:pt x="163543" y="217481"/>
                  </a:cubicBezTo>
                  <a:cubicBezTo>
                    <a:pt x="117164" y="152134"/>
                    <a:pt x="95785" y="76936"/>
                    <a:pt x="79142" y="0"/>
                  </a:cubicBezTo>
                  <a:close/>
                </a:path>
              </a:pathLst>
            </a:custGeom>
            <a:solidFill>
              <a:srgbClr val="667984"/>
            </a:solidFill>
            <a:ln w="122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4A51CF6-8657-62AD-502C-DEC75C3AF692}"/>
                </a:ext>
              </a:extLst>
            </p:cNvPr>
            <p:cNvSpPr/>
            <p:nvPr/>
          </p:nvSpPr>
          <p:spPr>
            <a:xfrm>
              <a:off x="9946230" y="3782635"/>
              <a:ext cx="864184" cy="389473"/>
            </a:xfrm>
            <a:custGeom>
              <a:avLst/>
              <a:gdLst>
                <a:gd name="connsiteX0" fmla="*/ 61811 w 864184"/>
                <a:gd name="connsiteY0" fmla="*/ 32324 h 389473"/>
                <a:gd name="connsiteX1" fmla="*/ 489491 w 864184"/>
                <a:gd name="connsiteY1" fmla="*/ 11570 h 389473"/>
                <a:gd name="connsiteX2" fmla="*/ 778181 w 864184"/>
                <a:gd name="connsiteY2" fmla="*/ 127787 h 389473"/>
                <a:gd name="connsiteX3" fmla="*/ 864185 w 864184"/>
                <a:gd name="connsiteY3" fmla="*/ 289674 h 389473"/>
                <a:gd name="connsiteX4" fmla="*/ 818576 w 864184"/>
                <a:gd name="connsiteY4" fmla="*/ 316731 h 389473"/>
                <a:gd name="connsiteX5" fmla="*/ 539982 w 864184"/>
                <a:gd name="connsiteY5" fmla="*/ 384036 h 389473"/>
                <a:gd name="connsiteX6" fmla="*/ 282387 w 864184"/>
                <a:gd name="connsiteY6" fmla="*/ 388710 h 389473"/>
                <a:gd name="connsiteX7" fmla="*/ 84400 w 864184"/>
                <a:gd name="connsiteY7" fmla="*/ 280680 h 389473"/>
                <a:gd name="connsiteX8" fmla="*/ 0 w 864184"/>
                <a:gd name="connsiteY8" fmla="*/ 63199 h 389473"/>
                <a:gd name="connsiteX9" fmla="*/ 61811 w 864184"/>
                <a:gd name="connsiteY9" fmla="*/ 32324 h 389473"/>
                <a:gd name="connsiteX10" fmla="*/ 310105 w 864184"/>
                <a:gd name="connsiteY10" fmla="*/ 85887 h 389473"/>
                <a:gd name="connsiteX11" fmla="*/ 260311 w 864184"/>
                <a:gd name="connsiteY11" fmla="*/ 135460 h 389473"/>
                <a:gd name="connsiteX12" fmla="*/ 301992 w 864184"/>
                <a:gd name="connsiteY12" fmla="*/ 195937 h 389473"/>
                <a:gd name="connsiteX13" fmla="*/ 433506 w 864184"/>
                <a:gd name="connsiteY13" fmla="*/ 223544 h 389473"/>
                <a:gd name="connsiteX14" fmla="*/ 663383 w 864184"/>
                <a:gd name="connsiteY14" fmla="*/ 237923 h 389473"/>
                <a:gd name="connsiteX15" fmla="*/ 713348 w 864184"/>
                <a:gd name="connsiteY15" fmla="*/ 211931 h 389473"/>
                <a:gd name="connsiteX16" fmla="*/ 706397 w 864184"/>
                <a:gd name="connsiteY16" fmla="*/ 151258 h 389473"/>
                <a:gd name="connsiteX17" fmla="*/ 619451 w 864184"/>
                <a:gd name="connsiteY17" fmla="*/ 104561 h 389473"/>
                <a:gd name="connsiteX18" fmla="*/ 440089 w 864184"/>
                <a:gd name="connsiteY18" fmla="*/ 78936 h 389473"/>
                <a:gd name="connsiteX19" fmla="*/ 389072 w 864184"/>
                <a:gd name="connsiteY19" fmla="*/ 78606 h 389473"/>
                <a:gd name="connsiteX20" fmla="*/ 310105 w 864184"/>
                <a:gd name="connsiteY20" fmla="*/ 85887 h 38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4184" h="389473">
                  <a:moveTo>
                    <a:pt x="61811" y="32324"/>
                  </a:moveTo>
                  <a:cubicBezTo>
                    <a:pt x="202955" y="-3751"/>
                    <a:pt x="345618" y="-8034"/>
                    <a:pt x="489491" y="11570"/>
                  </a:cubicBezTo>
                  <a:cubicBezTo>
                    <a:pt x="595564" y="26022"/>
                    <a:pt x="694466" y="58744"/>
                    <a:pt x="778181" y="127787"/>
                  </a:cubicBezTo>
                  <a:cubicBezTo>
                    <a:pt x="828758" y="169492"/>
                    <a:pt x="857748" y="223923"/>
                    <a:pt x="864185" y="289674"/>
                  </a:cubicBezTo>
                  <a:cubicBezTo>
                    <a:pt x="849010" y="298754"/>
                    <a:pt x="834338" y="308825"/>
                    <a:pt x="818576" y="316731"/>
                  </a:cubicBezTo>
                  <a:cubicBezTo>
                    <a:pt x="730982" y="360650"/>
                    <a:pt x="635984" y="375225"/>
                    <a:pt x="539982" y="384036"/>
                  </a:cubicBezTo>
                  <a:cubicBezTo>
                    <a:pt x="454321" y="391892"/>
                    <a:pt x="368293" y="389016"/>
                    <a:pt x="282387" y="388710"/>
                  </a:cubicBezTo>
                  <a:cubicBezTo>
                    <a:pt x="196617" y="388404"/>
                    <a:pt x="132714" y="348743"/>
                    <a:pt x="84400" y="280680"/>
                  </a:cubicBezTo>
                  <a:cubicBezTo>
                    <a:pt x="38021" y="215345"/>
                    <a:pt x="16655" y="140147"/>
                    <a:pt x="0" y="63199"/>
                  </a:cubicBezTo>
                  <a:cubicBezTo>
                    <a:pt x="17610" y="46935"/>
                    <a:pt x="38976" y="38161"/>
                    <a:pt x="61811" y="32324"/>
                  </a:cubicBezTo>
                  <a:close/>
                  <a:moveTo>
                    <a:pt x="310105" y="85887"/>
                  </a:moveTo>
                  <a:cubicBezTo>
                    <a:pt x="280772" y="94318"/>
                    <a:pt x="261756" y="112087"/>
                    <a:pt x="260311" y="135460"/>
                  </a:cubicBezTo>
                  <a:cubicBezTo>
                    <a:pt x="258452" y="165417"/>
                    <a:pt x="270689" y="182463"/>
                    <a:pt x="301992" y="195937"/>
                  </a:cubicBezTo>
                  <a:cubicBezTo>
                    <a:pt x="344027" y="214048"/>
                    <a:pt x="388779" y="219408"/>
                    <a:pt x="433506" y="223544"/>
                  </a:cubicBezTo>
                  <a:cubicBezTo>
                    <a:pt x="509952" y="230617"/>
                    <a:pt x="586508" y="236674"/>
                    <a:pt x="663383" y="237923"/>
                  </a:cubicBezTo>
                  <a:cubicBezTo>
                    <a:pt x="685912" y="238290"/>
                    <a:pt x="703154" y="231168"/>
                    <a:pt x="713348" y="211931"/>
                  </a:cubicBezTo>
                  <a:cubicBezTo>
                    <a:pt x="724471" y="190956"/>
                    <a:pt x="718879" y="170520"/>
                    <a:pt x="706397" y="151258"/>
                  </a:cubicBezTo>
                  <a:cubicBezTo>
                    <a:pt x="685924" y="119661"/>
                    <a:pt x="653251" y="110068"/>
                    <a:pt x="619451" y="104561"/>
                  </a:cubicBezTo>
                  <a:cubicBezTo>
                    <a:pt x="559856" y="94857"/>
                    <a:pt x="499991" y="86645"/>
                    <a:pt x="440089" y="78936"/>
                  </a:cubicBezTo>
                  <a:cubicBezTo>
                    <a:pt x="423349" y="76782"/>
                    <a:pt x="406094" y="78606"/>
                    <a:pt x="389072" y="78606"/>
                  </a:cubicBezTo>
                  <a:cubicBezTo>
                    <a:pt x="362272" y="75779"/>
                    <a:pt x="336109" y="78410"/>
                    <a:pt x="310105" y="85887"/>
                  </a:cubicBezTo>
                  <a:close/>
                </a:path>
              </a:pathLst>
            </a:custGeom>
            <a:solidFill>
              <a:srgbClr val="A3D1DC"/>
            </a:solidFill>
            <a:ln w="122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9E6D168-39AF-37CB-0AD1-80FB2F636DF0}"/>
                </a:ext>
              </a:extLst>
            </p:cNvPr>
            <p:cNvSpPr/>
            <p:nvPr/>
          </p:nvSpPr>
          <p:spPr>
            <a:xfrm>
              <a:off x="8973428" y="4335766"/>
              <a:ext cx="275020" cy="881224"/>
            </a:xfrm>
            <a:custGeom>
              <a:avLst/>
              <a:gdLst>
                <a:gd name="connsiteX0" fmla="*/ 52890 w 275020"/>
                <a:gd name="connsiteY0" fmla="*/ 18307 h 881224"/>
                <a:gd name="connsiteX1" fmla="*/ 50124 w 275020"/>
                <a:gd name="connsiteY1" fmla="*/ 69361 h 881224"/>
                <a:gd name="connsiteX2" fmla="*/ 39392 w 275020"/>
                <a:gd name="connsiteY2" fmla="*/ 174736 h 881224"/>
                <a:gd name="connsiteX3" fmla="*/ 22003 w 275020"/>
                <a:gd name="connsiteY3" fmla="*/ 381730 h 881224"/>
                <a:gd name="connsiteX4" fmla="*/ 12690 w 275020"/>
                <a:gd name="connsiteY4" fmla="*/ 518567 h 881224"/>
                <a:gd name="connsiteX5" fmla="*/ 25 w 275020"/>
                <a:gd name="connsiteY5" fmla="*/ 748359 h 881224"/>
                <a:gd name="connsiteX6" fmla="*/ 95145 w 275020"/>
                <a:gd name="connsiteY6" fmla="*/ 879224 h 881224"/>
                <a:gd name="connsiteX7" fmla="*/ 153823 w 275020"/>
                <a:gd name="connsiteY7" fmla="*/ 862532 h 881224"/>
                <a:gd name="connsiteX8" fmla="*/ 213492 w 275020"/>
                <a:gd name="connsiteY8" fmla="*/ 733184 h 881224"/>
                <a:gd name="connsiteX9" fmla="*/ 222376 w 275020"/>
                <a:gd name="connsiteY9" fmla="*/ 547374 h 881224"/>
                <a:gd name="connsiteX10" fmla="*/ 244783 w 275020"/>
                <a:gd name="connsiteY10" fmla="*/ 260874 h 881224"/>
                <a:gd name="connsiteX11" fmla="*/ 271399 w 275020"/>
                <a:gd name="connsiteY11" fmla="*/ 12751 h 881224"/>
                <a:gd name="connsiteX12" fmla="*/ 275021 w 275020"/>
                <a:gd name="connsiteY12" fmla="*/ 0 h 881224"/>
                <a:gd name="connsiteX13" fmla="*/ 219684 w 275020"/>
                <a:gd name="connsiteY13" fmla="*/ 477 h 881224"/>
                <a:gd name="connsiteX14" fmla="*/ 79995 w 275020"/>
                <a:gd name="connsiteY14" fmla="*/ 26163 h 881224"/>
                <a:gd name="connsiteX15" fmla="*/ 52890 w 275020"/>
                <a:gd name="connsiteY15" fmla="*/ 18307 h 88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020" h="881224">
                  <a:moveTo>
                    <a:pt x="52890" y="18307"/>
                  </a:moveTo>
                  <a:cubicBezTo>
                    <a:pt x="40530" y="34338"/>
                    <a:pt x="54162" y="51556"/>
                    <a:pt x="50124" y="69361"/>
                  </a:cubicBezTo>
                  <a:cubicBezTo>
                    <a:pt x="42366" y="103540"/>
                    <a:pt x="42402" y="139505"/>
                    <a:pt x="39392" y="174736"/>
                  </a:cubicBezTo>
                  <a:cubicBezTo>
                    <a:pt x="33494" y="243730"/>
                    <a:pt x="27461" y="312699"/>
                    <a:pt x="22003" y="381730"/>
                  </a:cubicBezTo>
                  <a:cubicBezTo>
                    <a:pt x="18405" y="427301"/>
                    <a:pt x="15456" y="472934"/>
                    <a:pt x="12690" y="518567"/>
                  </a:cubicBezTo>
                  <a:cubicBezTo>
                    <a:pt x="8040" y="595148"/>
                    <a:pt x="1579" y="671704"/>
                    <a:pt x="25" y="748359"/>
                  </a:cubicBezTo>
                  <a:cubicBezTo>
                    <a:pt x="-1138" y="806009"/>
                    <a:pt x="38854" y="865641"/>
                    <a:pt x="95145" y="879224"/>
                  </a:cubicBezTo>
                  <a:cubicBezTo>
                    <a:pt x="119106" y="885000"/>
                    <a:pt x="138477" y="877915"/>
                    <a:pt x="153823" y="862532"/>
                  </a:cubicBezTo>
                  <a:cubicBezTo>
                    <a:pt x="189201" y="827032"/>
                    <a:pt x="209062" y="783798"/>
                    <a:pt x="213492" y="733184"/>
                  </a:cubicBezTo>
                  <a:cubicBezTo>
                    <a:pt x="218901" y="671325"/>
                    <a:pt x="217983" y="609221"/>
                    <a:pt x="222376" y="547374"/>
                  </a:cubicBezTo>
                  <a:cubicBezTo>
                    <a:pt x="229168" y="451825"/>
                    <a:pt x="236106" y="356264"/>
                    <a:pt x="244783" y="260874"/>
                  </a:cubicBezTo>
                  <a:cubicBezTo>
                    <a:pt x="252321" y="178040"/>
                    <a:pt x="262331" y="95439"/>
                    <a:pt x="271399" y="12751"/>
                  </a:cubicBezTo>
                  <a:cubicBezTo>
                    <a:pt x="271876" y="8419"/>
                    <a:pt x="273785" y="4246"/>
                    <a:pt x="275021" y="0"/>
                  </a:cubicBezTo>
                  <a:cubicBezTo>
                    <a:pt x="256579" y="171"/>
                    <a:pt x="238138" y="343"/>
                    <a:pt x="219684" y="477"/>
                  </a:cubicBezTo>
                  <a:cubicBezTo>
                    <a:pt x="171591" y="844"/>
                    <a:pt x="124233" y="7257"/>
                    <a:pt x="79995" y="26163"/>
                  </a:cubicBezTo>
                  <a:cubicBezTo>
                    <a:pt x="65286" y="32453"/>
                    <a:pt x="59057" y="31058"/>
                    <a:pt x="52890" y="18307"/>
                  </a:cubicBezTo>
                  <a:close/>
                </a:path>
              </a:pathLst>
            </a:custGeom>
            <a:solidFill>
              <a:srgbClr val="CD2027"/>
            </a:solidFill>
            <a:ln w="122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75549647-EEE3-0ACE-7142-D3DD2A84914C}"/>
                </a:ext>
              </a:extLst>
            </p:cNvPr>
            <p:cNvSpPr/>
            <p:nvPr/>
          </p:nvSpPr>
          <p:spPr>
            <a:xfrm>
              <a:off x="9026318" y="4148597"/>
              <a:ext cx="239974" cy="216975"/>
            </a:xfrm>
            <a:custGeom>
              <a:avLst/>
              <a:gdLst>
                <a:gd name="connsiteX0" fmla="*/ 0 w 239974"/>
                <a:gd name="connsiteY0" fmla="*/ 205476 h 216975"/>
                <a:gd name="connsiteX1" fmla="*/ 27105 w 239974"/>
                <a:gd name="connsiteY1" fmla="*/ 213332 h 216975"/>
                <a:gd name="connsiteX2" fmla="*/ 166794 w 239974"/>
                <a:gd name="connsiteY2" fmla="*/ 187646 h 216975"/>
                <a:gd name="connsiteX3" fmla="*/ 222131 w 239974"/>
                <a:gd name="connsiteY3" fmla="*/ 187169 h 216975"/>
                <a:gd name="connsiteX4" fmla="*/ 231285 w 239974"/>
                <a:gd name="connsiteY4" fmla="*/ 120916 h 216975"/>
                <a:gd name="connsiteX5" fmla="*/ 231823 w 239974"/>
                <a:gd name="connsiteY5" fmla="*/ 112020 h 216975"/>
                <a:gd name="connsiteX6" fmla="*/ 232985 w 239974"/>
                <a:gd name="connsiteY6" fmla="*/ 85954 h 216975"/>
                <a:gd name="connsiteX7" fmla="*/ 236326 w 239974"/>
                <a:gd name="connsiteY7" fmla="*/ 76409 h 216975"/>
                <a:gd name="connsiteX8" fmla="*/ 239936 w 239974"/>
                <a:gd name="connsiteY8" fmla="*/ 43589 h 216975"/>
                <a:gd name="connsiteX9" fmla="*/ 194658 w 239974"/>
                <a:gd name="connsiteY9" fmla="*/ 134 h 216975"/>
                <a:gd name="connsiteX10" fmla="*/ 80839 w 239974"/>
                <a:gd name="connsiteY10" fmla="*/ 14415 h 216975"/>
                <a:gd name="connsiteX11" fmla="*/ 14844 w 239974"/>
                <a:gd name="connsiteY11" fmla="*/ 87190 h 216975"/>
                <a:gd name="connsiteX12" fmla="*/ 0 w 239974"/>
                <a:gd name="connsiteY12" fmla="*/ 205476 h 21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974" h="216975">
                  <a:moveTo>
                    <a:pt x="0" y="205476"/>
                  </a:moveTo>
                  <a:cubicBezTo>
                    <a:pt x="6167" y="218239"/>
                    <a:pt x="12396" y="219622"/>
                    <a:pt x="27105" y="213332"/>
                  </a:cubicBezTo>
                  <a:cubicBezTo>
                    <a:pt x="71331" y="194413"/>
                    <a:pt x="118702" y="188013"/>
                    <a:pt x="166794" y="187646"/>
                  </a:cubicBezTo>
                  <a:cubicBezTo>
                    <a:pt x="185236" y="187499"/>
                    <a:pt x="203689" y="187328"/>
                    <a:pt x="222131" y="187169"/>
                  </a:cubicBezTo>
                  <a:cubicBezTo>
                    <a:pt x="225178" y="165081"/>
                    <a:pt x="228237" y="142992"/>
                    <a:pt x="231285" y="120916"/>
                  </a:cubicBezTo>
                  <a:cubicBezTo>
                    <a:pt x="226879" y="117674"/>
                    <a:pt x="227136" y="114724"/>
                    <a:pt x="231823" y="112020"/>
                  </a:cubicBezTo>
                  <a:cubicBezTo>
                    <a:pt x="232214" y="103331"/>
                    <a:pt x="232606" y="94643"/>
                    <a:pt x="232985" y="85954"/>
                  </a:cubicBezTo>
                  <a:cubicBezTo>
                    <a:pt x="231664" y="81916"/>
                    <a:pt x="232153" y="78514"/>
                    <a:pt x="236326" y="76409"/>
                  </a:cubicBezTo>
                  <a:cubicBezTo>
                    <a:pt x="237623" y="65469"/>
                    <a:pt x="240328" y="54468"/>
                    <a:pt x="239936" y="43589"/>
                  </a:cubicBezTo>
                  <a:cubicBezTo>
                    <a:pt x="238798" y="11846"/>
                    <a:pt x="226231" y="967"/>
                    <a:pt x="194658" y="134"/>
                  </a:cubicBezTo>
                  <a:cubicBezTo>
                    <a:pt x="155915" y="-869"/>
                    <a:pt x="117943" y="3732"/>
                    <a:pt x="80839" y="14415"/>
                  </a:cubicBezTo>
                  <a:cubicBezTo>
                    <a:pt x="44177" y="24976"/>
                    <a:pt x="20840" y="49353"/>
                    <a:pt x="14844" y="87190"/>
                  </a:cubicBezTo>
                  <a:cubicBezTo>
                    <a:pt x="8615" y="126411"/>
                    <a:pt x="4846" y="166023"/>
                    <a:pt x="0" y="205476"/>
                  </a:cubicBezTo>
                  <a:close/>
                </a:path>
              </a:pathLst>
            </a:custGeom>
            <a:solidFill>
              <a:srgbClr val="EE2424"/>
            </a:solidFill>
            <a:ln w="122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79A672A6-3586-F370-49CE-101F615C21B4}"/>
                </a:ext>
              </a:extLst>
            </p:cNvPr>
            <p:cNvSpPr/>
            <p:nvPr/>
          </p:nvSpPr>
          <p:spPr>
            <a:xfrm>
              <a:off x="10696021" y="4634478"/>
              <a:ext cx="10536" cy="71220"/>
            </a:xfrm>
            <a:custGeom>
              <a:avLst/>
              <a:gdLst>
                <a:gd name="connsiteX0" fmla="*/ 5127 w 10536"/>
                <a:gd name="connsiteY0" fmla="*/ 0 h 71220"/>
                <a:gd name="connsiteX1" fmla="*/ 5115 w 10536"/>
                <a:gd name="connsiteY1" fmla="*/ 71221 h 71220"/>
                <a:gd name="connsiteX2" fmla="*/ 5127 w 10536"/>
                <a:gd name="connsiteY2" fmla="*/ 0 h 71220"/>
              </a:gdLst>
              <a:ahLst/>
              <a:cxnLst>
                <a:cxn ang="0">
                  <a:pos x="connsiteX0" y="connsiteY0"/>
                </a:cxn>
                <a:cxn ang="0">
                  <a:pos x="connsiteX1" y="connsiteY1"/>
                </a:cxn>
                <a:cxn ang="0">
                  <a:pos x="connsiteX2" y="connsiteY2"/>
                </a:cxn>
              </a:cxnLst>
              <a:rect l="l" t="t" r="r" b="b"/>
              <a:pathLst>
                <a:path w="10536" h="71220">
                  <a:moveTo>
                    <a:pt x="5127" y="0"/>
                  </a:moveTo>
                  <a:cubicBezTo>
                    <a:pt x="-1713" y="23740"/>
                    <a:pt x="-1701" y="47481"/>
                    <a:pt x="5115" y="71221"/>
                  </a:cubicBezTo>
                  <a:cubicBezTo>
                    <a:pt x="12347" y="47481"/>
                    <a:pt x="12335" y="23740"/>
                    <a:pt x="5127" y="0"/>
                  </a:cubicBezTo>
                  <a:close/>
                </a:path>
              </a:pathLst>
            </a:custGeom>
            <a:solidFill>
              <a:srgbClr val="424046"/>
            </a:solidFill>
            <a:ln w="122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75BD4D1-16A9-F0B4-02EE-E20DA21E0EA1}"/>
                </a:ext>
              </a:extLst>
            </p:cNvPr>
            <p:cNvSpPr/>
            <p:nvPr/>
          </p:nvSpPr>
          <p:spPr>
            <a:xfrm>
              <a:off x="9404747" y="4055801"/>
              <a:ext cx="9069" cy="18135"/>
            </a:xfrm>
            <a:custGeom>
              <a:avLst/>
              <a:gdLst>
                <a:gd name="connsiteX0" fmla="*/ 413 w 9069"/>
                <a:gd name="connsiteY0" fmla="*/ 18136 h 18135"/>
                <a:gd name="connsiteX1" fmla="*/ 4671 w 9069"/>
                <a:gd name="connsiteY1" fmla="*/ 0 h 18135"/>
                <a:gd name="connsiteX2" fmla="*/ 413 w 9069"/>
                <a:gd name="connsiteY2" fmla="*/ 18136 h 18135"/>
              </a:gdLst>
              <a:ahLst/>
              <a:cxnLst>
                <a:cxn ang="0">
                  <a:pos x="connsiteX0" y="connsiteY0"/>
                </a:cxn>
                <a:cxn ang="0">
                  <a:pos x="connsiteX1" y="connsiteY1"/>
                </a:cxn>
                <a:cxn ang="0">
                  <a:pos x="connsiteX2" y="connsiteY2"/>
                </a:cxn>
              </a:cxnLst>
              <a:rect l="l" t="t" r="r" b="b"/>
              <a:pathLst>
                <a:path w="9069" h="18135">
                  <a:moveTo>
                    <a:pt x="413" y="18136"/>
                  </a:moveTo>
                  <a:cubicBezTo>
                    <a:pt x="11830" y="14440"/>
                    <a:pt x="10533" y="7758"/>
                    <a:pt x="4671" y="0"/>
                  </a:cubicBezTo>
                  <a:cubicBezTo>
                    <a:pt x="-2010" y="4821"/>
                    <a:pt x="449" y="11772"/>
                    <a:pt x="413" y="18136"/>
                  </a:cubicBezTo>
                  <a:close/>
                </a:path>
              </a:pathLst>
            </a:custGeom>
            <a:solidFill>
              <a:srgbClr val="424046"/>
            </a:solidFill>
            <a:ln w="122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530C8B6-FB9B-B6FB-148F-457489E43CED}"/>
                </a:ext>
              </a:extLst>
            </p:cNvPr>
            <p:cNvSpPr/>
            <p:nvPr/>
          </p:nvSpPr>
          <p:spPr>
            <a:xfrm>
              <a:off x="9391433" y="4149282"/>
              <a:ext cx="9049" cy="18306"/>
            </a:xfrm>
            <a:custGeom>
              <a:avLst/>
              <a:gdLst>
                <a:gd name="connsiteX0" fmla="*/ 558 w 9049"/>
                <a:gd name="connsiteY0" fmla="*/ 18307 h 18306"/>
                <a:gd name="connsiteX1" fmla="*/ 4646 w 9049"/>
                <a:gd name="connsiteY1" fmla="*/ 0 h 18306"/>
                <a:gd name="connsiteX2" fmla="*/ 558 w 9049"/>
                <a:gd name="connsiteY2" fmla="*/ 18307 h 18306"/>
              </a:gdLst>
              <a:ahLst/>
              <a:cxnLst>
                <a:cxn ang="0">
                  <a:pos x="connsiteX0" y="connsiteY0"/>
                </a:cxn>
                <a:cxn ang="0">
                  <a:pos x="connsiteX1" y="connsiteY1"/>
                </a:cxn>
                <a:cxn ang="0">
                  <a:pos x="connsiteX2" y="connsiteY2"/>
                </a:cxn>
              </a:cxnLst>
              <a:rect l="l" t="t" r="r" b="b"/>
              <a:pathLst>
                <a:path w="9049" h="18306">
                  <a:moveTo>
                    <a:pt x="558" y="18307"/>
                  </a:moveTo>
                  <a:cubicBezTo>
                    <a:pt x="11596" y="14367"/>
                    <a:pt x="10654" y="7746"/>
                    <a:pt x="4646" y="0"/>
                  </a:cubicBezTo>
                  <a:cubicBezTo>
                    <a:pt x="-2073" y="4907"/>
                    <a:pt x="436" y="11870"/>
                    <a:pt x="558" y="18307"/>
                  </a:cubicBezTo>
                  <a:close/>
                </a:path>
              </a:pathLst>
            </a:custGeom>
            <a:solidFill>
              <a:srgbClr val="424046"/>
            </a:solidFill>
            <a:ln w="122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5AF6022-DC43-843D-DD2D-6FE996DC725B}"/>
                </a:ext>
              </a:extLst>
            </p:cNvPr>
            <p:cNvSpPr/>
            <p:nvPr/>
          </p:nvSpPr>
          <p:spPr>
            <a:xfrm>
              <a:off x="9427428" y="3921693"/>
              <a:ext cx="8188" cy="14745"/>
            </a:xfrm>
            <a:custGeom>
              <a:avLst/>
              <a:gdLst>
                <a:gd name="connsiteX0" fmla="*/ 639 w 8188"/>
                <a:gd name="connsiteY0" fmla="*/ 14746 h 14745"/>
                <a:gd name="connsiteX1" fmla="*/ 7321 w 8188"/>
                <a:gd name="connsiteY1" fmla="*/ 0 h 14745"/>
                <a:gd name="connsiteX2" fmla="*/ 639 w 8188"/>
                <a:gd name="connsiteY2" fmla="*/ 14746 h 14745"/>
              </a:gdLst>
              <a:ahLst/>
              <a:cxnLst>
                <a:cxn ang="0">
                  <a:pos x="connsiteX0" y="connsiteY0"/>
                </a:cxn>
                <a:cxn ang="0">
                  <a:pos x="connsiteX1" y="connsiteY1"/>
                </a:cxn>
                <a:cxn ang="0">
                  <a:pos x="connsiteX2" y="connsiteY2"/>
                </a:cxn>
              </a:cxnLst>
              <a:rect l="l" t="t" r="r" b="b"/>
              <a:pathLst>
                <a:path w="8188" h="14745">
                  <a:moveTo>
                    <a:pt x="639" y="14746"/>
                  </a:moveTo>
                  <a:cubicBezTo>
                    <a:pt x="8838" y="12531"/>
                    <a:pt x="9046" y="6706"/>
                    <a:pt x="7321" y="0"/>
                  </a:cubicBezTo>
                  <a:cubicBezTo>
                    <a:pt x="-1013" y="2166"/>
                    <a:pt x="-511" y="8309"/>
                    <a:pt x="639" y="14746"/>
                  </a:cubicBezTo>
                  <a:close/>
                </a:path>
              </a:pathLst>
            </a:custGeom>
            <a:solidFill>
              <a:srgbClr val="424046"/>
            </a:solidFill>
            <a:ln w="122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DBFC0914-07ED-833A-42D6-F11295ECB060}"/>
                </a:ext>
              </a:extLst>
            </p:cNvPr>
            <p:cNvSpPr/>
            <p:nvPr/>
          </p:nvSpPr>
          <p:spPr>
            <a:xfrm>
              <a:off x="9445672" y="3837207"/>
              <a:ext cx="7508" cy="10340"/>
            </a:xfrm>
            <a:custGeom>
              <a:avLst/>
              <a:gdLst>
                <a:gd name="connsiteX0" fmla="*/ 397 w 7508"/>
                <a:gd name="connsiteY0" fmla="*/ 10340 h 10340"/>
                <a:gd name="connsiteX1" fmla="*/ 7188 w 7508"/>
                <a:gd name="connsiteY1" fmla="*/ 0 h 10340"/>
                <a:gd name="connsiteX2" fmla="*/ 397 w 7508"/>
                <a:gd name="connsiteY2" fmla="*/ 10340 h 10340"/>
              </a:gdLst>
              <a:ahLst/>
              <a:cxnLst>
                <a:cxn ang="0">
                  <a:pos x="connsiteX0" y="connsiteY0"/>
                </a:cxn>
                <a:cxn ang="0">
                  <a:pos x="connsiteX1" y="connsiteY1"/>
                </a:cxn>
                <a:cxn ang="0">
                  <a:pos x="connsiteX2" y="connsiteY2"/>
                </a:cxn>
              </a:cxnLst>
              <a:rect l="l" t="t" r="r" b="b"/>
              <a:pathLst>
                <a:path w="7508" h="10340">
                  <a:moveTo>
                    <a:pt x="397" y="10340"/>
                  </a:moveTo>
                  <a:cubicBezTo>
                    <a:pt x="5512" y="8762"/>
                    <a:pt x="8535" y="5813"/>
                    <a:pt x="7188" y="0"/>
                  </a:cubicBezTo>
                  <a:cubicBezTo>
                    <a:pt x="1449" y="1162"/>
                    <a:pt x="-1035" y="4466"/>
                    <a:pt x="397" y="10340"/>
                  </a:cubicBezTo>
                  <a:close/>
                </a:path>
              </a:pathLst>
            </a:custGeom>
            <a:solidFill>
              <a:srgbClr val="424046"/>
            </a:solidFill>
            <a:ln w="122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4C50F60A-D06D-3636-0219-46DAC73E74C4}"/>
                </a:ext>
              </a:extLst>
            </p:cNvPr>
            <p:cNvSpPr/>
            <p:nvPr/>
          </p:nvSpPr>
          <p:spPr>
            <a:xfrm>
              <a:off x="9441022" y="3859956"/>
              <a:ext cx="7158" cy="9679"/>
            </a:xfrm>
            <a:custGeom>
              <a:avLst/>
              <a:gdLst>
                <a:gd name="connsiteX0" fmla="*/ 335 w 7158"/>
                <a:gd name="connsiteY0" fmla="*/ 9680 h 9679"/>
                <a:gd name="connsiteX1" fmla="*/ 4214 w 7158"/>
                <a:gd name="connsiteY1" fmla="*/ 0 h 9679"/>
                <a:gd name="connsiteX2" fmla="*/ 335 w 7158"/>
                <a:gd name="connsiteY2" fmla="*/ 9680 h 9679"/>
              </a:gdLst>
              <a:ahLst/>
              <a:cxnLst>
                <a:cxn ang="0">
                  <a:pos x="connsiteX0" y="connsiteY0"/>
                </a:cxn>
                <a:cxn ang="0">
                  <a:pos x="connsiteX1" y="connsiteY1"/>
                </a:cxn>
                <a:cxn ang="0">
                  <a:pos x="connsiteX2" y="connsiteY2"/>
                </a:cxn>
              </a:cxnLst>
              <a:rect l="l" t="t" r="r" b="b"/>
              <a:pathLst>
                <a:path w="7158" h="9679">
                  <a:moveTo>
                    <a:pt x="335" y="9680"/>
                  </a:moveTo>
                  <a:cubicBezTo>
                    <a:pt x="5206" y="7881"/>
                    <a:pt x="10663" y="6327"/>
                    <a:pt x="4214" y="0"/>
                  </a:cubicBezTo>
                  <a:cubicBezTo>
                    <a:pt x="54" y="2080"/>
                    <a:pt x="-509" y="5592"/>
                    <a:pt x="335" y="9680"/>
                  </a:cubicBezTo>
                  <a:close/>
                </a:path>
              </a:pathLst>
            </a:custGeom>
            <a:solidFill>
              <a:srgbClr val="424046"/>
            </a:solidFill>
            <a:ln w="122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13DA51DF-E915-9BB7-3667-2891B6258F3E}"/>
                </a:ext>
              </a:extLst>
            </p:cNvPr>
            <p:cNvSpPr/>
            <p:nvPr/>
          </p:nvSpPr>
          <p:spPr>
            <a:xfrm>
              <a:off x="9436350" y="3886694"/>
              <a:ext cx="7201" cy="9361"/>
            </a:xfrm>
            <a:custGeom>
              <a:avLst/>
              <a:gdLst>
                <a:gd name="connsiteX0" fmla="*/ 161 w 7201"/>
                <a:gd name="connsiteY0" fmla="*/ 9362 h 9361"/>
                <a:gd name="connsiteX1" fmla="*/ 4004 w 7201"/>
                <a:gd name="connsiteY1" fmla="*/ 0 h 9361"/>
                <a:gd name="connsiteX2" fmla="*/ 161 w 7201"/>
                <a:gd name="connsiteY2" fmla="*/ 9362 h 9361"/>
              </a:gdLst>
              <a:ahLst/>
              <a:cxnLst>
                <a:cxn ang="0">
                  <a:pos x="connsiteX0" y="connsiteY0"/>
                </a:cxn>
                <a:cxn ang="0">
                  <a:pos x="connsiteX1" y="connsiteY1"/>
                </a:cxn>
                <a:cxn ang="0">
                  <a:pos x="connsiteX2" y="connsiteY2"/>
                </a:cxn>
              </a:cxnLst>
              <a:rect l="l" t="t" r="r" b="b"/>
              <a:pathLst>
                <a:path w="7201" h="9361">
                  <a:moveTo>
                    <a:pt x="161" y="9362"/>
                  </a:moveTo>
                  <a:cubicBezTo>
                    <a:pt x="5521" y="7917"/>
                    <a:pt x="10759" y="6425"/>
                    <a:pt x="4004" y="0"/>
                  </a:cubicBezTo>
                  <a:cubicBezTo>
                    <a:pt x="320" y="2129"/>
                    <a:pt x="-377" y="5495"/>
                    <a:pt x="161" y="9362"/>
                  </a:cubicBezTo>
                  <a:close/>
                </a:path>
              </a:pathLst>
            </a:custGeom>
            <a:solidFill>
              <a:srgbClr val="424046"/>
            </a:solidFill>
            <a:ln w="122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4760467B-9254-33A7-1E78-9736299E5AE7}"/>
                </a:ext>
              </a:extLst>
            </p:cNvPr>
            <p:cNvSpPr/>
            <p:nvPr/>
          </p:nvSpPr>
          <p:spPr>
            <a:xfrm>
              <a:off x="9423234" y="3948982"/>
              <a:ext cx="7072" cy="9728"/>
            </a:xfrm>
            <a:custGeom>
              <a:avLst/>
              <a:gdLst>
                <a:gd name="connsiteX0" fmla="*/ 391 w 7072"/>
                <a:gd name="connsiteY0" fmla="*/ 9729 h 9728"/>
                <a:gd name="connsiteX1" fmla="*/ 4087 w 7072"/>
                <a:gd name="connsiteY1" fmla="*/ 0 h 9728"/>
                <a:gd name="connsiteX2" fmla="*/ 391 w 7072"/>
                <a:gd name="connsiteY2" fmla="*/ 9729 h 9728"/>
              </a:gdLst>
              <a:ahLst/>
              <a:cxnLst>
                <a:cxn ang="0">
                  <a:pos x="connsiteX0" y="connsiteY0"/>
                </a:cxn>
                <a:cxn ang="0">
                  <a:pos x="connsiteX1" y="connsiteY1"/>
                </a:cxn>
                <a:cxn ang="0">
                  <a:pos x="connsiteX2" y="connsiteY2"/>
                </a:cxn>
              </a:cxnLst>
              <a:rect l="l" t="t" r="r" b="b"/>
              <a:pathLst>
                <a:path w="7072" h="9728">
                  <a:moveTo>
                    <a:pt x="391" y="9729"/>
                  </a:moveTo>
                  <a:cubicBezTo>
                    <a:pt x="5188" y="7832"/>
                    <a:pt x="10561" y="6168"/>
                    <a:pt x="4087" y="0"/>
                  </a:cubicBezTo>
                  <a:cubicBezTo>
                    <a:pt x="0" y="2166"/>
                    <a:pt x="-539" y="5666"/>
                    <a:pt x="391" y="9729"/>
                  </a:cubicBezTo>
                  <a:close/>
                </a:path>
              </a:pathLst>
            </a:custGeom>
            <a:solidFill>
              <a:srgbClr val="424046"/>
            </a:solidFill>
            <a:ln w="122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649D8D3C-20F2-6E70-001B-D6774A0AFECD}"/>
                </a:ext>
              </a:extLst>
            </p:cNvPr>
            <p:cNvSpPr/>
            <p:nvPr/>
          </p:nvSpPr>
          <p:spPr>
            <a:xfrm>
              <a:off x="9396951" y="4113683"/>
              <a:ext cx="6743" cy="8859"/>
            </a:xfrm>
            <a:custGeom>
              <a:avLst/>
              <a:gdLst>
                <a:gd name="connsiteX0" fmla="*/ 2946 w 6743"/>
                <a:gd name="connsiteY0" fmla="*/ 8860 h 8859"/>
                <a:gd name="connsiteX1" fmla="*/ 3632 w 6743"/>
                <a:gd name="connsiteY1" fmla="*/ 0 h 8859"/>
                <a:gd name="connsiteX2" fmla="*/ 2946 w 6743"/>
                <a:gd name="connsiteY2" fmla="*/ 8860 h 8859"/>
              </a:gdLst>
              <a:ahLst/>
              <a:cxnLst>
                <a:cxn ang="0">
                  <a:pos x="connsiteX0" y="connsiteY0"/>
                </a:cxn>
                <a:cxn ang="0">
                  <a:pos x="connsiteX1" y="connsiteY1"/>
                </a:cxn>
                <a:cxn ang="0">
                  <a:pos x="connsiteX2" y="connsiteY2"/>
                </a:cxn>
              </a:cxnLst>
              <a:rect l="l" t="t" r="r" b="b"/>
              <a:pathLst>
                <a:path w="6743" h="8859">
                  <a:moveTo>
                    <a:pt x="2946" y="8860"/>
                  </a:moveTo>
                  <a:cubicBezTo>
                    <a:pt x="7670" y="6253"/>
                    <a:pt x="8086" y="3316"/>
                    <a:pt x="3632" y="0"/>
                  </a:cubicBezTo>
                  <a:cubicBezTo>
                    <a:pt x="-884" y="2619"/>
                    <a:pt x="-1276" y="5556"/>
                    <a:pt x="2946" y="8860"/>
                  </a:cubicBezTo>
                  <a:close/>
                </a:path>
              </a:pathLst>
            </a:custGeom>
            <a:solidFill>
              <a:srgbClr val="424046"/>
            </a:solidFill>
            <a:ln w="1222"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1049D06A-8F9A-E4D7-3032-13E47EFBDD88}"/>
                </a:ext>
              </a:extLst>
            </p:cNvPr>
            <p:cNvSpPr/>
            <p:nvPr/>
          </p:nvSpPr>
          <p:spPr>
            <a:xfrm>
              <a:off x="9388008" y="4184904"/>
              <a:ext cx="6682" cy="8847"/>
            </a:xfrm>
            <a:custGeom>
              <a:avLst/>
              <a:gdLst>
                <a:gd name="connsiteX0" fmla="*/ 2956 w 6682"/>
                <a:gd name="connsiteY0" fmla="*/ 8848 h 8847"/>
                <a:gd name="connsiteX1" fmla="*/ 3470 w 6682"/>
                <a:gd name="connsiteY1" fmla="*/ 0 h 8847"/>
                <a:gd name="connsiteX2" fmla="*/ 2956 w 6682"/>
                <a:gd name="connsiteY2" fmla="*/ 8848 h 8847"/>
              </a:gdLst>
              <a:ahLst/>
              <a:cxnLst>
                <a:cxn ang="0">
                  <a:pos x="connsiteX0" y="connsiteY0"/>
                </a:cxn>
                <a:cxn ang="0">
                  <a:pos x="connsiteX1" y="connsiteY1"/>
                </a:cxn>
                <a:cxn ang="0">
                  <a:pos x="connsiteX2" y="connsiteY2"/>
                </a:cxn>
              </a:cxnLst>
              <a:rect l="l" t="t" r="r" b="b"/>
              <a:pathLst>
                <a:path w="6682" h="8847">
                  <a:moveTo>
                    <a:pt x="2956" y="8848"/>
                  </a:moveTo>
                  <a:cubicBezTo>
                    <a:pt x="7716" y="6167"/>
                    <a:pt x="7948" y="3218"/>
                    <a:pt x="3470" y="0"/>
                  </a:cubicBezTo>
                  <a:cubicBezTo>
                    <a:pt x="-850" y="2717"/>
                    <a:pt x="-1266" y="5654"/>
                    <a:pt x="2956" y="8848"/>
                  </a:cubicBezTo>
                  <a:close/>
                </a:path>
              </a:pathLst>
            </a:custGeom>
            <a:solidFill>
              <a:srgbClr val="424046"/>
            </a:solidFill>
            <a:ln w="122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4CE5537-8CDF-B31D-E012-229E52C877A2}"/>
                </a:ext>
              </a:extLst>
            </p:cNvPr>
            <p:cNvSpPr/>
            <p:nvPr/>
          </p:nvSpPr>
          <p:spPr>
            <a:xfrm>
              <a:off x="9383628" y="4216048"/>
              <a:ext cx="6653" cy="8884"/>
            </a:xfrm>
            <a:custGeom>
              <a:avLst/>
              <a:gdLst>
                <a:gd name="connsiteX0" fmla="*/ 3090 w 6653"/>
                <a:gd name="connsiteY0" fmla="*/ 8884 h 8884"/>
                <a:gd name="connsiteX1" fmla="*/ 3567 w 6653"/>
                <a:gd name="connsiteY1" fmla="*/ 0 h 8884"/>
                <a:gd name="connsiteX2" fmla="*/ 3090 w 6653"/>
                <a:gd name="connsiteY2" fmla="*/ 8884 h 8884"/>
              </a:gdLst>
              <a:ahLst/>
              <a:cxnLst>
                <a:cxn ang="0">
                  <a:pos x="connsiteX0" y="connsiteY0"/>
                </a:cxn>
                <a:cxn ang="0">
                  <a:pos x="connsiteX1" y="connsiteY1"/>
                </a:cxn>
                <a:cxn ang="0">
                  <a:pos x="connsiteX2" y="connsiteY2"/>
                </a:cxn>
              </a:cxnLst>
              <a:rect l="l" t="t" r="r" b="b"/>
              <a:pathLst>
                <a:path w="6653" h="8884">
                  <a:moveTo>
                    <a:pt x="3090" y="8884"/>
                  </a:moveTo>
                  <a:cubicBezTo>
                    <a:pt x="7593" y="6155"/>
                    <a:pt x="7911" y="3206"/>
                    <a:pt x="3567" y="0"/>
                  </a:cubicBezTo>
                  <a:cubicBezTo>
                    <a:pt x="-961" y="2729"/>
                    <a:pt x="-1242" y="5690"/>
                    <a:pt x="3090" y="8884"/>
                  </a:cubicBezTo>
                  <a:close/>
                </a:path>
              </a:pathLst>
            </a:custGeom>
            <a:solidFill>
              <a:srgbClr val="424046"/>
            </a:solidFill>
            <a:ln w="122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0855E9A-A04B-4F60-D689-C0D2B413AB83}"/>
                </a:ext>
              </a:extLst>
            </p:cNvPr>
            <p:cNvSpPr/>
            <p:nvPr/>
          </p:nvSpPr>
          <p:spPr>
            <a:xfrm>
              <a:off x="9258652" y="4224994"/>
              <a:ext cx="7048" cy="9544"/>
            </a:xfrm>
            <a:custGeom>
              <a:avLst/>
              <a:gdLst>
                <a:gd name="connsiteX0" fmla="*/ 3992 w 7048"/>
                <a:gd name="connsiteY0" fmla="*/ 0 h 9544"/>
                <a:gd name="connsiteX1" fmla="*/ 651 w 7048"/>
                <a:gd name="connsiteY1" fmla="*/ 9545 h 9544"/>
                <a:gd name="connsiteX2" fmla="*/ 3992 w 7048"/>
                <a:gd name="connsiteY2" fmla="*/ 0 h 9544"/>
              </a:gdLst>
              <a:ahLst/>
              <a:cxnLst>
                <a:cxn ang="0">
                  <a:pos x="connsiteX0" y="connsiteY0"/>
                </a:cxn>
                <a:cxn ang="0">
                  <a:pos x="connsiteX1" y="connsiteY1"/>
                </a:cxn>
                <a:cxn ang="0">
                  <a:pos x="connsiteX2" y="connsiteY2"/>
                </a:cxn>
              </a:cxnLst>
              <a:rect l="l" t="t" r="r" b="b"/>
              <a:pathLst>
                <a:path w="7048" h="9544">
                  <a:moveTo>
                    <a:pt x="3992" y="0"/>
                  </a:moveTo>
                  <a:cubicBezTo>
                    <a:pt x="-181" y="2105"/>
                    <a:pt x="-670" y="5507"/>
                    <a:pt x="651" y="9545"/>
                  </a:cubicBezTo>
                  <a:cubicBezTo>
                    <a:pt x="5656" y="7722"/>
                    <a:pt x="10306" y="5776"/>
                    <a:pt x="3992" y="0"/>
                  </a:cubicBezTo>
                  <a:close/>
                </a:path>
              </a:pathLst>
            </a:custGeom>
            <a:solidFill>
              <a:srgbClr val="424046"/>
            </a:solidFill>
            <a:ln w="122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6517F04D-0F81-2183-AD36-0909D7B45663}"/>
                </a:ext>
              </a:extLst>
            </p:cNvPr>
            <p:cNvSpPr/>
            <p:nvPr/>
          </p:nvSpPr>
          <p:spPr>
            <a:xfrm>
              <a:off x="9254455" y="4260604"/>
              <a:ext cx="6825" cy="8896"/>
            </a:xfrm>
            <a:custGeom>
              <a:avLst/>
              <a:gdLst>
                <a:gd name="connsiteX0" fmla="*/ 3685 w 6825"/>
                <a:gd name="connsiteY0" fmla="*/ 0 h 8896"/>
                <a:gd name="connsiteX1" fmla="*/ 3147 w 6825"/>
                <a:gd name="connsiteY1" fmla="*/ 8897 h 8896"/>
                <a:gd name="connsiteX2" fmla="*/ 3685 w 6825"/>
                <a:gd name="connsiteY2" fmla="*/ 0 h 8896"/>
              </a:gdLst>
              <a:ahLst/>
              <a:cxnLst>
                <a:cxn ang="0">
                  <a:pos x="connsiteX0" y="connsiteY0"/>
                </a:cxn>
                <a:cxn ang="0">
                  <a:pos x="connsiteX1" y="connsiteY1"/>
                </a:cxn>
                <a:cxn ang="0">
                  <a:pos x="connsiteX2" y="connsiteY2"/>
                </a:cxn>
              </a:cxnLst>
              <a:rect l="l" t="t" r="r" b="b"/>
              <a:pathLst>
                <a:path w="6825" h="8896">
                  <a:moveTo>
                    <a:pt x="3685" y="0"/>
                  </a:moveTo>
                  <a:cubicBezTo>
                    <a:pt x="-1001" y="2692"/>
                    <a:pt x="-1259" y="5654"/>
                    <a:pt x="3147" y="8897"/>
                  </a:cubicBezTo>
                  <a:cubicBezTo>
                    <a:pt x="7760" y="6192"/>
                    <a:pt x="8140" y="3243"/>
                    <a:pt x="3685" y="0"/>
                  </a:cubicBezTo>
                  <a:close/>
                </a:path>
              </a:pathLst>
            </a:custGeom>
            <a:solidFill>
              <a:srgbClr val="424046"/>
            </a:solidFill>
            <a:ln w="122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EA2F5B50-182A-5EB1-F8C3-2883A404A8ED}"/>
                </a:ext>
              </a:extLst>
            </p:cNvPr>
            <p:cNvSpPr/>
            <p:nvPr/>
          </p:nvSpPr>
          <p:spPr>
            <a:xfrm>
              <a:off x="10206371" y="3860126"/>
              <a:ext cx="459199" cy="160432"/>
            </a:xfrm>
            <a:custGeom>
              <a:avLst/>
              <a:gdLst>
                <a:gd name="connsiteX0" fmla="*/ 128944 w 459199"/>
                <a:gd name="connsiteY0" fmla="*/ 1114 h 160432"/>
                <a:gd name="connsiteX1" fmla="*/ 49976 w 459199"/>
                <a:gd name="connsiteY1" fmla="*/ 8383 h 160432"/>
                <a:gd name="connsiteX2" fmla="*/ 183 w 459199"/>
                <a:gd name="connsiteY2" fmla="*/ 57957 h 160432"/>
                <a:gd name="connsiteX3" fmla="*/ 41863 w 459199"/>
                <a:gd name="connsiteY3" fmla="*/ 118433 h 160432"/>
                <a:gd name="connsiteX4" fmla="*/ 173377 w 459199"/>
                <a:gd name="connsiteY4" fmla="*/ 146040 h 160432"/>
                <a:gd name="connsiteX5" fmla="*/ 403254 w 459199"/>
                <a:gd name="connsiteY5" fmla="*/ 160419 h 160432"/>
                <a:gd name="connsiteX6" fmla="*/ 453219 w 459199"/>
                <a:gd name="connsiteY6" fmla="*/ 134427 h 160432"/>
                <a:gd name="connsiteX7" fmla="*/ 446268 w 459199"/>
                <a:gd name="connsiteY7" fmla="*/ 73755 h 160432"/>
                <a:gd name="connsiteX8" fmla="*/ 359323 w 459199"/>
                <a:gd name="connsiteY8" fmla="*/ 27057 h 160432"/>
                <a:gd name="connsiteX9" fmla="*/ 179961 w 459199"/>
                <a:gd name="connsiteY9" fmla="*/ 1432 h 160432"/>
                <a:gd name="connsiteX10" fmla="*/ 128944 w 459199"/>
                <a:gd name="connsiteY10" fmla="*/ 1114 h 16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199" h="160432">
                  <a:moveTo>
                    <a:pt x="128944" y="1114"/>
                  </a:moveTo>
                  <a:cubicBezTo>
                    <a:pt x="102144" y="-1725"/>
                    <a:pt x="75968" y="919"/>
                    <a:pt x="49976" y="8383"/>
                  </a:cubicBezTo>
                  <a:cubicBezTo>
                    <a:pt x="20644" y="16815"/>
                    <a:pt x="1627" y="34583"/>
                    <a:pt x="183" y="57957"/>
                  </a:cubicBezTo>
                  <a:cubicBezTo>
                    <a:pt x="-1677" y="87913"/>
                    <a:pt x="10560" y="104960"/>
                    <a:pt x="41863" y="118433"/>
                  </a:cubicBezTo>
                  <a:cubicBezTo>
                    <a:pt x="83898" y="136544"/>
                    <a:pt x="128650" y="141904"/>
                    <a:pt x="173377" y="146040"/>
                  </a:cubicBezTo>
                  <a:cubicBezTo>
                    <a:pt x="249823" y="153114"/>
                    <a:pt x="326380" y="159171"/>
                    <a:pt x="403254" y="160419"/>
                  </a:cubicBezTo>
                  <a:cubicBezTo>
                    <a:pt x="425783" y="160786"/>
                    <a:pt x="443025" y="153664"/>
                    <a:pt x="453219" y="134427"/>
                  </a:cubicBezTo>
                  <a:cubicBezTo>
                    <a:pt x="464343" y="113453"/>
                    <a:pt x="458750" y="93016"/>
                    <a:pt x="446268" y="73755"/>
                  </a:cubicBezTo>
                  <a:cubicBezTo>
                    <a:pt x="425795" y="42158"/>
                    <a:pt x="393122" y="32564"/>
                    <a:pt x="359323" y="27057"/>
                  </a:cubicBezTo>
                  <a:cubicBezTo>
                    <a:pt x="299727" y="17353"/>
                    <a:pt x="239862" y="9142"/>
                    <a:pt x="179961" y="1432"/>
                  </a:cubicBezTo>
                  <a:cubicBezTo>
                    <a:pt x="163220" y="-709"/>
                    <a:pt x="145965" y="1114"/>
                    <a:pt x="128944" y="1114"/>
                  </a:cubicBezTo>
                  <a:close/>
                </a:path>
              </a:pathLst>
            </a:custGeom>
            <a:solidFill>
              <a:srgbClr val="FFFFFF"/>
            </a:solidFill>
            <a:ln w="1222" cap="flat">
              <a:noFill/>
              <a:prstDash val="solid"/>
              <a:miter/>
            </a:ln>
          </p:spPr>
          <p:txBody>
            <a:bodyPr rtlCol="0" anchor="ctr"/>
            <a:lstStyle/>
            <a:p>
              <a:endParaRPr lang="en-IN"/>
            </a:p>
          </p:txBody>
        </p:sp>
      </p:grpSp>
      <p:grpSp>
        <p:nvGrpSpPr>
          <p:cNvPr id="121" name="Graphic 1172">
            <a:extLst>
              <a:ext uri="{FF2B5EF4-FFF2-40B4-BE49-F238E27FC236}">
                <a16:creationId xmlns:a16="http://schemas.microsoft.com/office/drawing/2014/main" id="{C6E50C70-3B56-6859-A3E8-BFFC2BD418EC}"/>
              </a:ext>
            </a:extLst>
          </p:cNvPr>
          <p:cNvGrpSpPr/>
          <p:nvPr/>
        </p:nvGrpSpPr>
        <p:grpSpPr>
          <a:xfrm rot="9058771">
            <a:off x="179375" y="4807421"/>
            <a:ext cx="205207" cy="280164"/>
            <a:chOff x="7467276" y="5997958"/>
            <a:chExt cx="149894" cy="192493"/>
          </a:xfrm>
        </p:grpSpPr>
        <p:sp>
          <p:nvSpPr>
            <p:cNvPr id="122" name="Freeform: Shape 121">
              <a:extLst>
                <a:ext uri="{FF2B5EF4-FFF2-40B4-BE49-F238E27FC236}">
                  <a16:creationId xmlns:a16="http://schemas.microsoft.com/office/drawing/2014/main" id="{81936177-FAF7-6140-85A2-BF6DD5AE39B5}"/>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solidFill>
              <a:srgbClr val="DCC225"/>
            </a:solidFill>
            <a:ln w="241"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4F759F70-8136-C017-4C05-EB6E4CFCEFAD}"/>
                </a:ext>
              </a:extLst>
            </p:cNvPr>
            <p:cNvSpPr/>
            <p:nvPr/>
          </p:nvSpPr>
          <p:spPr>
            <a:xfrm>
              <a:off x="7470262" y="6055281"/>
              <a:ext cx="39497" cy="23512"/>
            </a:xfrm>
            <a:custGeom>
              <a:avLst/>
              <a:gdLst>
                <a:gd name="connsiteX0" fmla="*/ 39497 w 39497"/>
                <a:gd name="connsiteY0" fmla="*/ 21636 h 23512"/>
                <a:gd name="connsiteX1" fmla="*/ 0 w 39497"/>
                <a:gd name="connsiteY1" fmla="*/ 23513 h 23512"/>
                <a:gd name="connsiteX2" fmla="*/ 3436 w 39497"/>
                <a:gd name="connsiteY2" fmla="*/ 6610 h 23512"/>
                <a:gd name="connsiteX3" fmla="*/ 30556 w 39497"/>
                <a:gd name="connsiteY3" fmla="*/ 2018 h 23512"/>
                <a:gd name="connsiteX4" fmla="*/ 38707 w 39497"/>
                <a:gd name="connsiteY4" fmla="*/ 0 h 23512"/>
                <a:gd name="connsiteX5" fmla="*/ 39497 w 39497"/>
                <a:gd name="connsiteY5" fmla="*/ 21636 h 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7" h="23512">
                  <a:moveTo>
                    <a:pt x="39497" y="21636"/>
                  </a:moveTo>
                  <a:cubicBezTo>
                    <a:pt x="24772" y="17118"/>
                    <a:pt x="10190" y="19992"/>
                    <a:pt x="0" y="23513"/>
                  </a:cubicBezTo>
                  <a:cubicBezTo>
                    <a:pt x="1700" y="13379"/>
                    <a:pt x="3436" y="6610"/>
                    <a:pt x="3436" y="6610"/>
                  </a:cubicBezTo>
                  <a:lnTo>
                    <a:pt x="30556" y="2018"/>
                  </a:lnTo>
                  <a:lnTo>
                    <a:pt x="38707" y="0"/>
                  </a:lnTo>
                  <a:lnTo>
                    <a:pt x="39497" y="21636"/>
                  </a:lnTo>
                  <a:close/>
                </a:path>
              </a:pathLst>
            </a:custGeom>
            <a:solidFill>
              <a:srgbClr val="FDEB59"/>
            </a:solidFill>
            <a:ln w="241"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F2FA33D-1683-BDCE-0B0F-2CC4D6127826}"/>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noFill/>
            <a:ln w="1689" cap="flat">
              <a:solidFill>
                <a:srgbClr val="010101"/>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E5C552D-7E68-9D8C-2B58-D10CF3C64B9E}"/>
                </a:ext>
              </a:extLst>
            </p:cNvPr>
            <p:cNvSpPr/>
            <p:nvPr/>
          </p:nvSpPr>
          <p:spPr>
            <a:xfrm>
              <a:off x="7499489"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solidFill>
              <a:srgbClr val="FDEB59"/>
            </a:solidFill>
            <a:ln w="24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6D2A3FEA-029C-DA06-86CC-8337F78E6865}"/>
                </a:ext>
              </a:extLst>
            </p:cNvPr>
            <p:cNvSpPr/>
            <p:nvPr/>
          </p:nvSpPr>
          <p:spPr>
            <a:xfrm>
              <a:off x="7499007" y="6024591"/>
              <a:ext cx="109461" cy="165859"/>
            </a:xfrm>
            <a:custGeom>
              <a:avLst/>
              <a:gdLst>
                <a:gd name="connsiteX0" fmla="*/ 109461 w 109461"/>
                <a:gd name="connsiteY0" fmla="*/ 71843 h 165859"/>
                <a:gd name="connsiteX1" fmla="*/ 96390 w 109461"/>
                <a:gd name="connsiteY1" fmla="*/ 163715 h 165859"/>
                <a:gd name="connsiteX2" fmla="*/ 68095 w 109461"/>
                <a:gd name="connsiteY2" fmla="*/ 164081 h 165859"/>
                <a:gd name="connsiteX3" fmla="*/ 65887 w 109461"/>
                <a:gd name="connsiteY3" fmla="*/ 133215 h 165859"/>
                <a:gd name="connsiteX4" fmla="*/ 46787 w 109461"/>
                <a:gd name="connsiteY4" fmla="*/ 132848 h 165859"/>
                <a:gd name="connsiteX5" fmla="*/ 45313 w 109461"/>
                <a:gd name="connsiteY5" fmla="*/ 161876 h 165859"/>
                <a:gd name="connsiteX6" fmla="*/ 7834 w 109461"/>
                <a:gd name="connsiteY6" fmla="*/ 163717 h 165859"/>
                <a:gd name="connsiteX7" fmla="*/ 113 w 109461"/>
                <a:gd name="connsiteY7" fmla="*/ 67066 h 165859"/>
                <a:gd name="connsiteX8" fmla="*/ 13562 w 109461"/>
                <a:gd name="connsiteY8" fmla="*/ 0 h 165859"/>
                <a:gd name="connsiteX9" fmla="*/ 13467 w 109461"/>
                <a:gd name="connsiteY9" fmla="*/ 52684 h 165859"/>
                <a:gd name="connsiteX10" fmla="*/ 27462 w 109461"/>
                <a:gd name="connsiteY10" fmla="*/ 97482 h 165859"/>
                <a:gd name="connsiteX11" fmla="*/ 45967 w 109461"/>
                <a:gd name="connsiteY11" fmla="*/ 103584 h 165859"/>
                <a:gd name="connsiteX12" fmla="*/ 109461 w 109461"/>
                <a:gd name="connsiteY12" fmla="*/ 71843 h 16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61" h="165859">
                  <a:moveTo>
                    <a:pt x="109461" y="71843"/>
                  </a:moveTo>
                  <a:cubicBezTo>
                    <a:pt x="107415" y="117022"/>
                    <a:pt x="96390" y="163715"/>
                    <a:pt x="96390" y="163715"/>
                  </a:cubicBezTo>
                  <a:lnTo>
                    <a:pt x="68095" y="164081"/>
                  </a:lnTo>
                  <a:lnTo>
                    <a:pt x="65887" y="133215"/>
                  </a:lnTo>
                  <a:lnTo>
                    <a:pt x="46787" y="132848"/>
                  </a:lnTo>
                  <a:cubicBezTo>
                    <a:pt x="43472" y="135787"/>
                    <a:pt x="45313" y="161876"/>
                    <a:pt x="45313" y="161876"/>
                  </a:cubicBezTo>
                  <a:cubicBezTo>
                    <a:pt x="36128" y="169597"/>
                    <a:pt x="7834" y="163717"/>
                    <a:pt x="7834" y="163717"/>
                  </a:cubicBezTo>
                  <a:cubicBezTo>
                    <a:pt x="7834" y="163717"/>
                    <a:pt x="2687" y="145340"/>
                    <a:pt x="113" y="67066"/>
                  </a:cubicBezTo>
                  <a:cubicBezTo>
                    <a:pt x="-638" y="44218"/>
                    <a:pt x="2187" y="20046"/>
                    <a:pt x="13562" y="0"/>
                  </a:cubicBezTo>
                  <a:cubicBezTo>
                    <a:pt x="12695" y="17528"/>
                    <a:pt x="12336" y="35159"/>
                    <a:pt x="13467" y="52684"/>
                  </a:cubicBezTo>
                  <a:cubicBezTo>
                    <a:pt x="14416" y="67371"/>
                    <a:pt x="13244" y="88571"/>
                    <a:pt x="27462" y="97482"/>
                  </a:cubicBezTo>
                  <a:cubicBezTo>
                    <a:pt x="33000" y="100953"/>
                    <a:pt x="39531" y="102446"/>
                    <a:pt x="45967" y="103584"/>
                  </a:cubicBezTo>
                  <a:cubicBezTo>
                    <a:pt x="74720" y="108669"/>
                    <a:pt x="97887" y="99779"/>
                    <a:pt x="109461" y="71843"/>
                  </a:cubicBezTo>
                  <a:close/>
                </a:path>
              </a:pathLst>
            </a:custGeom>
            <a:solidFill>
              <a:srgbClr val="DCC225"/>
            </a:solidFill>
            <a:ln w="24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0C17ACE5-C490-91C6-5959-76691E761D93}"/>
                </a:ext>
              </a:extLst>
            </p:cNvPr>
            <p:cNvSpPr/>
            <p:nvPr/>
          </p:nvSpPr>
          <p:spPr>
            <a:xfrm>
              <a:off x="7498848"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noFill/>
            <a:ln w="1689" cap="flat">
              <a:solidFill>
                <a:srgbClr val="010101"/>
              </a:solid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DBC93E84-B1E7-24B9-7AE3-494C949357A8}"/>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solidFill>
              <a:srgbClr val="99C7DC"/>
            </a:solidFill>
            <a:ln w="24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B2376FDA-F9C9-D88F-7F9B-6448698BCD31}"/>
                </a:ext>
              </a:extLst>
            </p:cNvPr>
            <p:cNvSpPr/>
            <p:nvPr/>
          </p:nvSpPr>
          <p:spPr>
            <a:xfrm>
              <a:off x="7532207" y="6034396"/>
              <a:ext cx="84901" cy="50725"/>
            </a:xfrm>
            <a:custGeom>
              <a:avLst/>
              <a:gdLst>
                <a:gd name="connsiteX0" fmla="*/ 84897 w 84901"/>
                <a:gd name="connsiteY0" fmla="*/ 25892 h 50725"/>
                <a:gd name="connsiteX1" fmla="*/ 76474 w 84901"/>
                <a:gd name="connsiteY1" fmla="*/ 46972 h 50725"/>
                <a:gd name="connsiteX2" fmla="*/ 26149 w 84901"/>
                <a:gd name="connsiteY2" fmla="*/ 49151 h 50725"/>
                <a:gd name="connsiteX3" fmla="*/ 333 w 84901"/>
                <a:gd name="connsiteY3" fmla="*/ 22772 h 50725"/>
                <a:gd name="connsiteX4" fmla="*/ 277 w 84901"/>
                <a:gd name="connsiteY4" fmla="*/ 22387 h 50725"/>
                <a:gd name="connsiteX5" fmla="*/ 9385 w 84901"/>
                <a:gd name="connsiteY5" fmla="*/ 0 h 50725"/>
                <a:gd name="connsiteX6" fmla="*/ 14349 w 84901"/>
                <a:gd name="connsiteY6" fmla="*/ 15997 h 50725"/>
                <a:gd name="connsiteX7" fmla="*/ 30321 w 84901"/>
                <a:gd name="connsiteY7" fmla="*/ 32908 h 50725"/>
                <a:gd name="connsiteX8" fmla="*/ 47128 w 84901"/>
                <a:gd name="connsiteY8" fmla="*/ 36295 h 50725"/>
                <a:gd name="connsiteX9" fmla="*/ 68359 w 84901"/>
                <a:gd name="connsiteY9" fmla="*/ 35108 h 50725"/>
                <a:gd name="connsiteX10" fmla="*/ 84897 w 84901"/>
                <a:gd name="connsiteY10" fmla="*/ 25892 h 5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01" h="50725">
                  <a:moveTo>
                    <a:pt x="84897" y="25892"/>
                  </a:moveTo>
                  <a:cubicBezTo>
                    <a:pt x="84989" y="31236"/>
                    <a:pt x="83787" y="45992"/>
                    <a:pt x="76474" y="46972"/>
                  </a:cubicBezTo>
                  <a:cubicBezTo>
                    <a:pt x="60013" y="49179"/>
                    <a:pt x="42667" y="52841"/>
                    <a:pt x="26149" y="49151"/>
                  </a:cubicBezTo>
                  <a:cubicBezTo>
                    <a:pt x="13310" y="46287"/>
                    <a:pt x="2344" y="36005"/>
                    <a:pt x="333" y="22772"/>
                  </a:cubicBezTo>
                  <a:cubicBezTo>
                    <a:pt x="316" y="22641"/>
                    <a:pt x="295" y="22518"/>
                    <a:pt x="277" y="22387"/>
                  </a:cubicBezTo>
                  <a:cubicBezTo>
                    <a:pt x="-1074" y="12602"/>
                    <a:pt x="2605" y="4638"/>
                    <a:pt x="9385" y="0"/>
                  </a:cubicBezTo>
                  <a:cubicBezTo>
                    <a:pt x="6585" y="1915"/>
                    <a:pt x="13341" y="13938"/>
                    <a:pt x="14349" y="15997"/>
                  </a:cubicBezTo>
                  <a:cubicBezTo>
                    <a:pt x="17962" y="23379"/>
                    <a:pt x="22374" y="29667"/>
                    <a:pt x="30321" y="32908"/>
                  </a:cubicBezTo>
                  <a:cubicBezTo>
                    <a:pt x="35633" y="35074"/>
                    <a:pt x="41410" y="35828"/>
                    <a:pt x="47128" y="36295"/>
                  </a:cubicBezTo>
                  <a:cubicBezTo>
                    <a:pt x="54172" y="36869"/>
                    <a:pt x="61484" y="36982"/>
                    <a:pt x="68359" y="35108"/>
                  </a:cubicBezTo>
                  <a:cubicBezTo>
                    <a:pt x="70877" y="34418"/>
                    <a:pt x="84956" y="29187"/>
                    <a:pt x="84897" y="25892"/>
                  </a:cubicBezTo>
                  <a:close/>
                </a:path>
              </a:pathLst>
            </a:custGeom>
            <a:solidFill>
              <a:srgbClr val="4B656F"/>
            </a:solidFill>
            <a:ln w="24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686C9D5D-AEA1-74CD-BF7D-9E716D3B0612}"/>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noFill/>
            <a:ln w="1689" cap="flat">
              <a:solidFill>
                <a:srgbClr val="010101"/>
              </a:solid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9A150A0-17B5-528D-2E64-35A46749A8CF}"/>
                </a:ext>
              </a:extLst>
            </p:cNvPr>
            <p:cNvSpPr/>
            <p:nvPr/>
          </p:nvSpPr>
          <p:spPr>
            <a:xfrm>
              <a:off x="7550138" y="6156816"/>
              <a:ext cx="27563" cy="1794"/>
            </a:xfrm>
            <a:custGeom>
              <a:avLst/>
              <a:gdLst>
                <a:gd name="connsiteX0" fmla="*/ 0 w 27563"/>
                <a:gd name="connsiteY0" fmla="*/ 90 h 1794"/>
                <a:gd name="connsiteX1" fmla="*/ 3446 w 27563"/>
                <a:gd name="connsiteY1" fmla="*/ 46 h 1794"/>
                <a:gd name="connsiteX2" fmla="*/ 6892 w 27563"/>
                <a:gd name="connsiteY2" fmla="*/ 31 h 1794"/>
                <a:gd name="connsiteX3" fmla="*/ 13782 w 27563"/>
                <a:gd name="connsiteY3" fmla="*/ 0 h 1794"/>
                <a:gd name="connsiteX4" fmla="*/ 20672 w 27563"/>
                <a:gd name="connsiteY4" fmla="*/ 31 h 1794"/>
                <a:gd name="connsiteX5" fmla="*/ 24118 w 27563"/>
                <a:gd name="connsiteY5" fmla="*/ 46 h 1794"/>
                <a:gd name="connsiteX6" fmla="*/ 27564 w 27563"/>
                <a:gd name="connsiteY6" fmla="*/ 90 h 1794"/>
                <a:gd name="connsiteX7" fmla="*/ 27564 w 27563"/>
                <a:gd name="connsiteY7" fmla="*/ 269 h 1794"/>
                <a:gd name="connsiteX8" fmla="*/ 20674 w 27563"/>
                <a:gd name="connsiteY8" fmla="*/ 1464 h 1794"/>
                <a:gd name="connsiteX9" fmla="*/ 13785 w 27563"/>
                <a:gd name="connsiteY9" fmla="*/ 1795 h 1794"/>
                <a:gd name="connsiteX10" fmla="*/ 6895 w 27563"/>
                <a:gd name="connsiteY10" fmla="*/ 1469 h 1794"/>
                <a:gd name="connsiteX11" fmla="*/ 5 w 27563"/>
                <a:gd name="connsiteY11" fmla="*/ 269 h 1794"/>
                <a:gd name="connsiteX12" fmla="*/ 5 w 27563"/>
                <a:gd name="connsiteY12" fmla="*/ 90 h 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3" h="1794">
                  <a:moveTo>
                    <a:pt x="0" y="90"/>
                  </a:moveTo>
                  <a:lnTo>
                    <a:pt x="3446" y="46"/>
                  </a:lnTo>
                  <a:lnTo>
                    <a:pt x="6892" y="31"/>
                  </a:lnTo>
                  <a:lnTo>
                    <a:pt x="13782" y="0"/>
                  </a:lnTo>
                  <a:lnTo>
                    <a:pt x="20672" y="31"/>
                  </a:lnTo>
                  <a:lnTo>
                    <a:pt x="24118" y="46"/>
                  </a:lnTo>
                  <a:lnTo>
                    <a:pt x="27564" y="90"/>
                  </a:lnTo>
                  <a:lnTo>
                    <a:pt x="27564" y="269"/>
                  </a:lnTo>
                  <a:cubicBezTo>
                    <a:pt x="25267" y="900"/>
                    <a:pt x="22972" y="1228"/>
                    <a:pt x="20674" y="1464"/>
                  </a:cubicBezTo>
                  <a:cubicBezTo>
                    <a:pt x="18377" y="1687"/>
                    <a:pt x="16082" y="1792"/>
                    <a:pt x="13785" y="1795"/>
                  </a:cubicBezTo>
                  <a:cubicBezTo>
                    <a:pt x="11487" y="1797"/>
                    <a:pt x="9192" y="1692"/>
                    <a:pt x="6895" y="1469"/>
                  </a:cubicBezTo>
                  <a:cubicBezTo>
                    <a:pt x="4597" y="1233"/>
                    <a:pt x="2303" y="905"/>
                    <a:pt x="5" y="269"/>
                  </a:cubicBezTo>
                  <a:lnTo>
                    <a:pt x="5" y="90"/>
                  </a:lnTo>
                  <a:close/>
                </a:path>
              </a:pathLst>
            </a:custGeom>
            <a:solidFill>
              <a:srgbClr val="010101"/>
            </a:solidFill>
            <a:ln w="24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9FCF035F-2297-E740-5F49-EB9C176796CC}"/>
                </a:ext>
              </a:extLst>
            </p:cNvPr>
            <p:cNvSpPr/>
            <p:nvPr/>
          </p:nvSpPr>
          <p:spPr>
            <a:xfrm rot="-4998595">
              <a:off x="7576332" y="6026045"/>
              <a:ext cx="15066" cy="36789"/>
            </a:xfrm>
            <a:custGeom>
              <a:avLst/>
              <a:gdLst>
                <a:gd name="connsiteX0" fmla="*/ 15067 w 15066"/>
                <a:gd name="connsiteY0" fmla="*/ 18395 h 36789"/>
                <a:gd name="connsiteX1" fmla="*/ 7533 w 15066"/>
                <a:gd name="connsiteY1" fmla="*/ 36790 h 36789"/>
                <a:gd name="connsiteX2" fmla="*/ 0 w 15066"/>
                <a:gd name="connsiteY2" fmla="*/ 18395 h 36789"/>
                <a:gd name="connsiteX3" fmla="*/ 7533 w 15066"/>
                <a:gd name="connsiteY3" fmla="*/ 0 h 36789"/>
                <a:gd name="connsiteX4" fmla="*/ 15067 w 15066"/>
                <a:gd name="connsiteY4" fmla="*/ 18395 h 36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6" h="36789">
                  <a:moveTo>
                    <a:pt x="15067" y="18395"/>
                  </a:moveTo>
                  <a:cubicBezTo>
                    <a:pt x="15067" y="28554"/>
                    <a:pt x="11694" y="36790"/>
                    <a:pt x="7533" y="36790"/>
                  </a:cubicBezTo>
                  <a:cubicBezTo>
                    <a:pt x="3373" y="36790"/>
                    <a:pt x="0" y="28554"/>
                    <a:pt x="0" y="18395"/>
                  </a:cubicBezTo>
                  <a:cubicBezTo>
                    <a:pt x="0" y="8236"/>
                    <a:pt x="3373" y="0"/>
                    <a:pt x="7533" y="0"/>
                  </a:cubicBezTo>
                  <a:cubicBezTo>
                    <a:pt x="11694" y="0"/>
                    <a:pt x="15067" y="8236"/>
                    <a:pt x="15067" y="18395"/>
                  </a:cubicBezTo>
                  <a:close/>
                </a:path>
              </a:pathLst>
            </a:custGeom>
            <a:solidFill>
              <a:srgbClr val="FCFDFD"/>
            </a:solidFill>
            <a:ln w="241" cap="flat">
              <a:noFill/>
              <a:prstDash val="solid"/>
              <a:miter/>
            </a:ln>
          </p:spPr>
          <p:txBody>
            <a:bodyPr rtlCol="0" anchor="ctr"/>
            <a:lstStyle/>
            <a:p>
              <a:endParaRPr lang="en-IN"/>
            </a:p>
          </p:txBody>
        </p:sp>
      </p:grpSp>
      <p:grpSp>
        <p:nvGrpSpPr>
          <p:cNvPr id="133" name="Graphic 111">
            <a:extLst>
              <a:ext uri="{FF2B5EF4-FFF2-40B4-BE49-F238E27FC236}">
                <a16:creationId xmlns:a16="http://schemas.microsoft.com/office/drawing/2014/main" id="{20B34826-931E-F2F6-FE7C-3F4DA91A94AB}"/>
              </a:ext>
            </a:extLst>
          </p:cNvPr>
          <p:cNvGrpSpPr/>
          <p:nvPr/>
        </p:nvGrpSpPr>
        <p:grpSpPr>
          <a:xfrm rot="2669188">
            <a:off x="6652928" y="226637"/>
            <a:ext cx="2689881" cy="1618533"/>
            <a:chOff x="8003636" y="1116385"/>
            <a:chExt cx="2950819" cy="1342176"/>
          </a:xfrm>
          <a:solidFill>
            <a:schemeClr val="bg1">
              <a:alpha val="14000"/>
            </a:schemeClr>
          </a:solidFill>
        </p:grpSpPr>
        <p:grpSp>
          <p:nvGrpSpPr>
            <p:cNvPr id="134" name="Graphic 111">
              <a:extLst>
                <a:ext uri="{FF2B5EF4-FFF2-40B4-BE49-F238E27FC236}">
                  <a16:creationId xmlns:a16="http://schemas.microsoft.com/office/drawing/2014/main" id="{448E519B-20E7-5563-E43F-755EE2456345}"/>
                </a:ext>
              </a:extLst>
            </p:cNvPr>
            <p:cNvGrpSpPr/>
            <p:nvPr/>
          </p:nvGrpSpPr>
          <p:grpSpPr>
            <a:xfrm>
              <a:off x="8003636" y="1245395"/>
              <a:ext cx="788678" cy="690734"/>
              <a:chOff x="8003636" y="1245395"/>
              <a:chExt cx="788678" cy="690734"/>
            </a:xfrm>
            <a:grpFill/>
          </p:grpSpPr>
          <p:grpSp>
            <p:nvGrpSpPr>
              <p:cNvPr id="907" name="Graphic 111">
                <a:extLst>
                  <a:ext uri="{FF2B5EF4-FFF2-40B4-BE49-F238E27FC236}">
                    <a16:creationId xmlns:a16="http://schemas.microsoft.com/office/drawing/2014/main" id="{A1518AE6-390A-49F1-B0CE-A07F71AC5BB4}"/>
                  </a:ext>
                </a:extLst>
              </p:cNvPr>
              <p:cNvGrpSpPr/>
              <p:nvPr/>
            </p:nvGrpSpPr>
            <p:grpSpPr>
              <a:xfrm>
                <a:off x="8003636" y="1321250"/>
                <a:ext cx="788678" cy="614879"/>
                <a:chOff x="8003636" y="1321250"/>
                <a:chExt cx="788678" cy="614879"/>
              </a:xfrm>
              <a:grpFill/>
            </p:grpSpPr>
            <p:sp>
              <p:nvSpPr>
                <p:cNvPr id="936" name="Freeform: Shape 935">
                  <a:extLst>
                    <a:ext uri="{FF2B5EF4-FFF2-40B4-BE49-F238E27FC236}">
                      <a16:creationId xmlns:a16="http://schemas.microsoft.com/office/drawing/2014/main" id="{DC7D2A33-B575-A0D9-0E97-F643A939B3F7}"/>
                    </a:ext>
                  </a:extLst>
                </p:cNvPr>
                <p:cNvSpPr/>
                <p:nvPr/>
              </p:nvSpPr>
              <p:spPr>
                <a:xfrm>
                  <a:off x="8100125" y="1321250"/>
                  <a:ext cx="690922" cy="589311"/>
                </a:xfrm>
                <a:custGeom>
                  <a:avLst/>
                  <a:gdLst>
                    <a:gd name="connsiteX0" fmla="*/ 508944 w 690922"/>
                    <a:gd name="connsiteY0" fmla="*/ 0 h 589311"/>
                    <a:gd name="connsiteX1" fmla="*/ 483753 w 690922"/>
                    <a:gd name="connsiteY1" fmla="*/ 5405 h 589311"/>
                    <a:gd name="connsiteX2" fmla="*/ 198756 w 690922"/>
                    <a:gd name="connsiteY2" fmla="*/ 155799 h 589311"/>
                    <a:gd name="connsiteX3" fmla="*/ 0 w 690922"/>
                    <a:gd name="connsiteY3" fmla="*/ 260840 h 589311"/>
                    <a:gd name="connsiteX4" fmla="*/ 0 w 690922"/>
                    <a:gd name="connsiteY4" fmla="*/ 260887 h 589311"/>
                    <a:gd name="connsiteX5" fmla="*/ 82717 w 690922"/>
                    <a:gd name="connsiteY5" fmla="*/ 240913 h 589311"/>
                    <a:gd name="connsiteX6" fmla="*/ 265399 w 690922"/>
                    <a:gd name="connsiteY6" fmla="*/ 429517 h 589311"/>
                    <a:gd name="connsiteX7" fmla="*/ 177747 w 690922"/>
                    <a:gd name="connsiteY7" fmla="*/ 589311 h 589311"/>
                    <a:gd name="connsiteX8" fmla="*/ 325463 w 690922"/>
                    <a:gd name="connsiteY8" fmla="*/ 508145 h 589311"/>
                    <a:gd name="connsiteX9" fmla="*/ 470170 w 690922"/>
                    <a:gd name="connsiteY9" fmla="*/ 428671 h 589311"/>
                    <a:gd name="connsiteX10" fmla="*/ 645709 w 690922"/>
                    <a:gd name="connsiteY10" fmla="*/ 330727 h 589311"/>
                    <a:gd name="connsiteX11" fmla="*/ 690921 w 690922"/>
                    <a:gd name="connsiteY11" fmla="*/ 200025 h 589311"/>
                    <a:gd name="connsiteX12" fmla="*/ 508944 w 690922"/>
                    <a:gd name="connsiteY12" fmla="*/ 0 h 58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0922" h="589311">
                      <a:moveTo>
                        <a:pt x="508944" y="0"/>
                      </a:moveTo>
                      <a:cubicBezTo>
                        <a:pt x="508944" y="0"/>
                        <a:pt x="491837" y="1598"/>
                        <a:pt x="483753" y="5405"/>
                      </a:cubicBezTo>
                      <a:cubicBezTo>
                        <a:pt x="481450" y="6486"/>
                        <a:pt x="364753" y="68100"/>
                        <a:pt x="198756" y="155799"/>
                      </a:cubicBezTo>
                      <a:cubicBezTo>
                        <a:pt x="138034" y="187899"/>
                        <a:pt x="70732" y="223430"/>
                        <a:pt x="0" y="260840"/>
                      </a:cubicBezTo>
                      <a:lnTo>
                        <a:pt x="0" y="260887"/>
                      </a:lnTo>
                      <a:cubicBezTo>
                        <a:pt x="24909" y="248057"/>
                        <a:pt x="52967" y="240819"/>
                        <a:pt x="82717" y="240913"/>
                      </a:cubicBezTo>
                      <a:cubicBezTo>
                        <a:pt x="183951" y="241242"/>
                        <a:pt x="265728" y="325698"/>
                        <a:pt x="265399" y="429517"/>
                      </a:cubicBezTo>
                      <a:cubicBezTo>
                        <a:pt x="265164" y="497195"/>
                        <a:pt x="230150" y="556365"/>
                        <a:pt x="177747" y="589311"/>
                      </a:cubicBezTo>
                      <a:lnTo>
                        <a:pt x="325463" y="508145"/>
                      </a:lnTo>
                      <a:lnTo>
                        <a:pt x="470170" y="428671"/>
                      </a:lnTo>
                      <a:cubicBezTo>
                        <a:pt x="470170" y="428671"/>
                        <a:pt x="641714" y="335709"/>
                        <a:pt x="645709" y="330727"/>
                      </a:cubicBezTo>
                      <a:cubicBezTo>
                        <a:pt x="673720" y="295760"/>
                        <a:pt x="690733" y="250078"/>
                        <a:pt x="690921" y="200025"/>
                      </a:cubicBezTo>
                      <a:cubicBezTo>
                        <a:pt x="691250" y="89908"/>
                        <a:pt x="609802" y="329"/>
                        <a:pt x="508944"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4A8565A8-AA93-046E-2AD2-331BC6543A44}"/>
                    </a:ext>
                  </a:extLst>
                </p:cNvPr>
                <p:cNvSpPr/>
                <p:nvPr/>
              </p:nvSpPr>
              <p:spPr>
                <a:xfrm>
                  <a:off x="8100125" y="1321250"/>
                  <a:ext cx="543769" cy="260887"/>
                </a:xfrm>
                <a:custGeom>
                  <a:avLst/>
                  <a:gdLst>
                    <a:gd name="connsiteX0" fmla="*/ 508944 w 543769"/>
                    <a:gd name="connsiteY0" fmla="*/ 0 h 260887"/>
                    <a:gd name="connsiteX1" fmla="*/ 483753 w 543769"/>
                    <a:gd name="connsiteY1" fmla="*/ 5405 h 260887"/>
                    <a:gd name="connsiteX2" fmla="*/ 198756 w 543769"/>
                    <a:gd name="connsiteY2" fmla="*/ 155799 h 260887"/>
                    <a:gd name="connsiteX3" fmla="*/ 0 w 543769"/>
                    <a:gd name="connsiteY3" fmla="*/ 260840 h 260887"/>
                    <a:gd name="connsiteX4" fmla="*/ 0 w 543769"/>
                    <a:gd name="connsiteY4" fmla="*/ 260887 h 260887"/>
                    <a:gd name="connsiteX5" fmla="*/ 82717 w 543769"/>
                    <a:gd name="connsiteY5" fmla="*/ 240913 h 260887"/>
                    <a:gd name="connsiteX6" fmla="*/ 108989 w 543769"/>
                    <a:gd name="connsiteY6" fmla="*/ 242934 h 260887"/>
                    <a:gd name="connsiteX7" fmla="*/ 543770 w 543769"/>
                    <a:gd name="connsiteY7" fmla="*/ 3760 h 260887"/>
                    <a:gd name="connsiteX8" fmla="*/ 508944 w 543769"/>
                    <a:gd name="connsiteY8" fmla="*/ 0 h 26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769" h="260887">
                      <a:moveTo>
                        <a:pt x="508944" y="0"/>
                      </a:moveTo>
                      <a:cubicBezTo>
                        <a:pt x="508944" y="0"/>
                        <a:pt x="491837" y="1598"/>
                        <a:pt x="483753" y="5405"/>
                      </a:cubicBezTo>
                      <a:cubicBezTo>
                        <a:pt x="481450" y="6486"/>
                        <a:pt x="364753" y="68100"/>
                        <a:pt x="198756" y="155799"/>
                      </a:cubicBezTo>
                      <a:cubicBezTo>
                        <a:pt x="138034" y="187899"/>
                        <a:pt x="70732" y="223430"/>
                        <a:pt x="0" y="260840"/>
                      </a:cubicBezTo>
                      <a:lnTo>
                        <a:pt x="0" y="260887"/>
                      </a:lnTo>
                      <a:cubicBezTo>
                        <a:pt x="24909" y="248057"/>
                        <a:pt x="52967" y="240819"/>
                        <a:pt x="82717" y="240913"/>
                      </a:cubicBezTo>
                      <a:cubicBezTo>
                        <a:pt x="91647" y="240960"/>
                        <a:pt x="100388" y="241665"/>
                        <a:pt x="108989" y="242934"/>
                      </a:cubicBezTo>
                      <a:lnTo>
                        <a:pt x="543770" y="3760"/>
                      </a:lnTo>
                      <a:cubicBezTo>
                        <a:pt x="532490" y="1363"/>
                        <a:pt x="520835" y="47"/>
                        <a:pt x="508944"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5ABD10EF-4D6C-74B1-2A54-9AE676B10E8C}"/>
                    </a:ext>
                  </a:extLst>
                </p:cNvPr>
                <p:cNvSpPr/>
                <p:nvPr/>
              </p:nvSpPr>
              <p:spPr>
                <a:xfrm>
                  <a:off x="8277872" y="1471456"/>
                  <a:ext cx="513174" cy="439151"/>
                </a:xfrm>
                <a:custGeom>
                  <a:avLst/>
                  <a:gdLst>
                    <a:gd name="connsiteX0" fmla="*/ 84456 w 513174"/>
                    <a:gd name="connsiteY0" fmla="*/ 243921 h 439151"/>
                    <a:gd name="connsiteX1" fmla="*/ 87652 w 513174"/>
                    <a:gd name="connsiteY1" fmla="*/ 279358 h 439151"/>
                    <a:gd name="connsiteX2" fmla="*/ 0 w 513174"/>
                    <a:gd name="connsiteY2" fmla="*/ 439152 h 439151"/>
                    <a:gd name="connsiteX3" fmla="*/ 147716 w 513174"/>
                    <a:gd name="connsiteY3" fmla="*/ 357986 h 439151"/>
                    <a:gd name="connsiteX4" fmla="*/ 292423 w 513174"/>
                    <a:gd name="connsiteY4" fmla="*/ 278512 h 439151"/>
                    <a:gd name="connsiteX5" fmla="*/ 467962 w 513174"/>
                    <a:gd name="connsiteY5" fmla="*/ 180567 h 439151"/>
                    <a:gd name="connsiteX6" fmla="*/ 513174 w 513174"/>
                    <a:gd name="connsiteY6" fmla="*/ 49865 h 439151"/>
                    <a:gd name="connsiteX7" fmla="*/ 507581 w 513174"/>
                    <a:gd name="connsiteY7" fmla="*/ 0 h 439151"/>
                    <a:gd name="connsiteX8" fmla="*/ 84456 w 513174"/>
                    <a:gd name="connsiteY8" fmla="*/ 243921 h 43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174" h="439151">
                      <a:moveTo>
                        <a:pt x="84456" y="243921"/>
                      </a:moveTo>
                      <a:cubicBezTo>
                        <a:pt x="86571" y="255388"/>
                        <a:pt x="87652" y="267232"/>
                        <a:pt x="87652" y="279358"/>
                      </a:cubicBezTo>
                      <a:cubicBezTo>
                        <a:pt x="87417" y="347035"/>
                        <a:pt x="52403" y="406206"/>
                        <a:pt x="0" y="439152"/>
                      </a:cubicBezTo>
                      <a:lnTo>
                        <a:pt x="147716" y="357986"/>
                      </a:lnTo>
                      <a:lnTo>
                        <a:pt x="292423" y="278512"/>
                      </a:lnTo>
                      <a:cubicBezTo>
                        <a:pt x="292423" y="278512"/>
                        <a:pt x="463967" y="185549"/>
                        <a:pt x="467962" y="180567"/>
                      </a:cubicBezTo>
                      <a:cubicBezTo>
                        <a:pt x="495973" y="145601"/>
                        <a:pt x="512986" y="99918"/>
                        <a:pt x="513174" y="49865"/>
                      </a:cubicBezTo>
                      <a:cubicBezTo>
                        <a:pt x="513221" y="32664"/>
                        <a:pt x="511294" y="15932"/>
                        <a:pt x="507581" y="0"/>
                      </a:cubicBezTo>
                      <a:lnTo>
                        <a:pt x="84456" y="243921"/>
                      </a:lnTo>
                      <a:close/>
                    </a:path>
                  </a:pathLst>
                </a:custGeom>
                <a:grpFill/>
                <a:ln w="4687" cap="flat">
                  <a:solidFill>
                    <a:srgbClr val="010101">
                      <a:alpha val="32000"/>
                    </a:srgbClr>
                  </a:solid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2DED8D65-F7A2-45BA-2710-C55139943BF9}"/>
                    </a:ext>
                  </a:extLst>
                </p:cNvPr>
                <p:cNvSpPr/>
                <p:nvPr/>
              </p:nvSpPr>
              <p:spPr>
                <a:xfrm>
                  <a:off x="8279141" y="1512157"/>
                  <a:ext cx="513173" cy="397605"/>
                </a:xfrm>
                <a:custGeom>
                  <a:avLst/>
                  <a:gdLst>
                    <a:gd name="connsiteX0" fmla="*/ 87182 w 513173"/>
                    <a:gd name="connsiteY0" fmla="*/ 250595 h 397605"/>
                    <a:gd name="connsiteX1" fmla="*/ 0 w 513173"/>
                    <a:gd name="connsiteY1" fmla="*/ 397605 h 397605"/>
                    <a:gd name="connsiteX2" fmla="*/ 147716 w 513173"/>
                    <a:gd name="connsiteY2" fmla="*/ 316439 h 397605"/>
                    <a:gd name="connsiteX3" fmla="*/ 292423 w 513173"/>
                    <a:gd name="connsiteY3" fmla="*/ 236965 h 397605"/>
                    <a:gd name="connsiteX4" fmla="*/ 467962 w 513173"/>
                    <a:gd name="connsiteY4" fmla="*/ 139021 h 397605"/>
                    <a:gd name="connsiteX5" fmla="*/ 513174 w 513173"/>
                    <a:gd name="connsiteY5" fmla="*/ 8319 h 397605"/>
                    <a:gd name="connsiteX6" fmla="*/ 512986 w 513173"/>
                    <a:gd name="connsiteY6" fmla="*/ 0 h 397605"/>
                    <a:gd name="connsiteX7" fmla="*/ 87182 w 513173"/>
                    <a:gd name="connsiteY7" fmla="*/ 250595 h 39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73" h="397605">
                      <a:moveTo>
                        <a:pt x="87182" y="250595"/>
                      </a:moveTo>
                      <a:cubicBezTo>
                        <a:pt x="82905" y="312867"/>
                        <a:pt x="49066" y="366727"/>
                        <a:pt x="0" y="397605"/>
                      </a:cubicBezTo>
                      <a:lnTo>
                        <a:pt x="147716" y="316439"/>
                      </a:lnTo>
                      <a:lnTo>
                        <a:pt x="292423" y="236965"/>
                      </a:lnTo>
                      <a:cubicBezTo>
                        <a:pt x="292423" y="236965"/>
                        <a:pt x="463967" y="144003"/>
                        <a:pt x="467962" y="139021"/>
                      </a:cubicBezTo>
                      <a:cubicBezTo>
                        <a:pt x="495973" y="104054"/>
                        <a:pt x="512986" y="58372"/>
                        <a:pt x="513174" y="8319"/>
                      </a:cubicBezTo>
                      <a:cubicBezTo>
                        <a:pt x="513174" y="5546"/>
                        <a:pt x="513080" y="2773"/>
                        <a:pt x="512986" y="0"/>
                      </a:cubicBezTo>
                      <a:lnTo>
                        <a:pt x="87182" y="250595"/>
                      </a:lnTo>
                      <a:close/>
                    </a:path>
                  </a:pathLst>
                </a:custGeom>
                <a:grpFill/>
                <a:ln w="4687" cap="flat">
                  <a:solidFill>
                    <a:srgbClr val="010101">
                      <a:alpha val="32000"/>
                    </a:srgbClr>
                  </a:solid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2646DE71-27A2-EE23-D6B0-CC0A9D76C361}"/>
                    </a:ext>
                  </a:extLst>
                </p:cNvPr>
                <p:cNvSpPr/>
                <p:nvPr/>
              </p:nvSpPr>
              <p:spPr>
                <a:xfrm>
                  <a:off x="8258368" y="1340895"/>
                  <a:ext cx="499638" cy="301728"/>
                </a:xfrm>
                <a:custGeom>
                  <a:avLst/>
                  <a:gdLst>
                    <a:gd name="connsiteX0" fmla="*/ 429235 w 499638"/>
                    <a:gd name="connsiteY0" fmla="*/ 0 h 301728"/>
                    <a:gd name="connsiteX1" fmla="*/ 0 w 499638"/>
                    <a:gd name="connsiteY1" fmla="*/ 238281 h 301728"/>
                    <a:gd name="connsiteX2" fmla="*/ 74116 w 499638"/>
                    <a:gd name="connsiteY2" fmla="*/ 301729 h 301728"/>
                    <a:gd name="connsiteX3" fmla="*/ 499638 w 499638"/>
                    <a:gd name="connsiteY3" fmla="*/ 65516 h 301728"/>
                    <a:gd name="connsiteX4" fmla="*/ 429235 w 499638"/>
                    <a:gd name="connsiteY4" fmla="*/ 0 h 30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638" h="301728">
                      <a:moveTo>
                        <a:pt x="429235" y="0"/>
                      </a:moveTo>
                      <a:lnTo>
                        <a:pt x="0" y="238281"/>
                      </a:lnTo>
                      <a:cubicBezTo>
                        <a:pt x="29891" y="252334"/>
                        <a:pt x="55458" y="274329"/>
                        <a:pt x="74116" y="301729"/>
                      </a:cubicBezTo>
                      <a:lnTo>
                        <a:pt x="499638" y="65516"/>
                      </a:lnTo>
                      <a:cubicBezTo>
                        <a:pt x="481779" y="37599"/>
                        <a:pt x="457575" y="14898"/>
                        <a:pt x="429235" y="0"/>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941" name="Graphic 111">
                  <a:extLst>
                    <a:ext uri="{FF2B5EF4-FFF2-40B4-BE49-F238E27FC236}">
                      <a16:creationId xmlns:a16="http://schemas.microsoft.com/office/drawing/2014/main" id="{37D85C3E-DEEB-C238-C200-27CE29D8300A}"/>
                    </a:ext>
                  </a:extLst>
                </p:cNvPr>
                <p:cNvGrpSpPr/>
                <p:nvPr/>
              </p:nvGrpSpPr>
              <p:grpSpPr>
                <a:xfrm>
                  <a:off x="8264290" y="1360754"/>
                  <a:ext cx="495643" cy="373009"/>
                  <a:chOff x="8264290" y="1360754"/>
                  <a:chExt cx="495643" cy="373009"/>
                </a:xfrm>
                <a:grpFill/>
              </p:grpSpPr>
              <p:sp>
                <p:nvSpPr>
                  <p:cNvPr id="1020" name="Freeform: Shape 1019">
                    <a:extLst>
                      <a:ext uri="{FF2B5EF4-FFF2-40B4-BE49-F238E27FC236}">
                        <a16:creationId xmlns:a16="http://schemas.microsoft.com/office/drawing/2014/main" id="{8BC5DF24-0269-A6BF-FE8F-CFF9E433187E}"/>
                      </a:ext>
                    </a:extLst>
                  </p:cNvPr>
                  <p:cNvSpPr/>
                  <p:nvPr/>
                </p:nvSpPr>
                <p:spPr>
                  <a:xfrm>
                    <a:off x="8268379" y="1360754"/>
                    <a:ext cx="437741" cy="317212"/>
                  </a:xfrm>
                  <a:custGeom>
                    <a:avLst/>
                    <a:gdLst>
                      <a:gd name="connsiteX0" fmla="*/ 437695 w 437741"/>
                      <a:gd name="connsiteY0" fmla="*/ 164985 h 317212"/>
                      <a:gd name="connsiteX1" fmla="*/ 410530 w 437741"/>
                      <a:gd name="connsiteY1" fmla="*/ 85276 h 317212"/>
                      <a:gd name="connsiteX2" fmla="*/ 369735 w 437741"/>
                      <a:gd name="connsiteY2" fmla="*/ 38889 h 317212"/>
                      <a:gd name="connsiteX3" fmla="*/ 226485 w 437741"/>
                      <a:gd name="connsiteY3" fmla="*/ 4439 h 317212"/>
                      <a:gd name="connsiteX4" fmla="*/ 227847 w 437741"/>
                      <a:gd name="connsiteY4" fmla="*/ 8951 h 317212"/>
                      <a:gd name="connsiteX5" fmla="*/ 366680 w 437741"/>
                      <a:gd name="connsiteY5" fmla="*/ 42460 h 317212"/>
                      <a:gd name="connsiteX6" fmla="*/ 405219 w 437741"/>
                      <a:gd name="connsiteY6" fmla="*/ 85793 h 317212"/>
                      <a:gd name="connsiteX7" fmla="*/ 208014 w 437741"/>
                      <a:gd name="connsiteY7" fmla="*/ 203665 h 317212"/>
                      <a:gd name="connsiteX8" fmla="*/ 180896 w 437741"/>
                      <a:gd name="connsiteY8" fmla="*/ 157935 h 317212"/>
                      <a:gd name="connsiteX9" fmla="*/ 70215 w 437741"/>
                      <a:gd name="connsiteY9" fmla="*/ 86968 h 317212"/>
                      <a:gd name="connsiteX10" fmla="*/ 69322 w 437741"/>
                      <a:gd name="connsiteY10" fmla="*/ 91574 h 317212"/>
                      <a:gd name="connsiteX11" fmla="*/ 177183 w 437741"/>
                      <a:gd name="connsiteY11" fmla="*/ 160755 h 317212"/>
                      <a:gd name="connsiteX12" fmla="*/ 218636 w 437741"/>
                      <a:gd name="connsiteY12" fmla="*/ 286757 h 317212"/>
                      <a:gd name="connsiteX13" fmla="*/ 219576 w 437741"/>
                      <a:gd name="connsiteY13" fmla="*/ 286804 h 317212"/>
                      <a:gd name="connsiteX14" fmla="*/ 180614 w 437741"/>
                      <a:gd name="connsiteY14" fmla="*/ 309270 h 317212"/>
                      <a:gd name="connsiteX15" fmla="*/ 130279 w 437741"/>
                      <a:gd name="connsiteY15" fmla="*/ 178473 h 317212"/>
                      <a:gd name="connsiteX16" fmla="*/ 0 w 437741"/>
                      <a:gd name="connsiteY16" fmla="*/ 123485 h 317212"/>
                      <a:gd name="connsiteX17" fmla="*/ 611 w 437741"/>
                      <a:gd name="connsiteY17" fmla="*/ 128138 h 317212"/>
                      <a:gd name="connsiteX18" fmla="*/ 126519 w 437741"/>
                      <a:gd name="connsiteY18" fmla="*/ 181340 h 317212"/>
                      <a:gd name="connsiteX19" fmla="*/ 176149 w 437741"/>
                      <a:gd name="connsiteY19" fmla="*/ 313264 h 317212"/>
                      <a:gd name="connsiteX20" fmla="*/ 176243 w 437741"/>
                      <a:gd name="connsiteY20" fmla="*/ 317212 h 317212"/>
                      <a:gd name="connsiteX21" fmla="*/ 437742 w 437741"/>
                      <a:gd name="connsiteY21" fmla="*/ 166395 h 317212"/>
                      <a:gd name="connsiteX22" fmla="*/ 437695 w 437741"/>
                      <a:gd name="connsiteY22" fmla="*/ 164985 h 317212"/>
                      <a:gd name="connsiteX23" fmla="*/ 223383 w 437741"/>
                      <a:gd name="connsiteY23" fmla="*/ 284642 h 317212"/>
                      <a:gd name="connsiteX24" fmla="*/ 209753 w 437741"/>
                      <a:gd name="connsiteY24" fmla="*/ 208082 h 317212"/>
                      <a:gd name="connsiteX25" fmla="*/ 407710 w 437741"/>
                      <a:gd name="connsiteY25" fmla="*/ 89788 h 317212"/>
                      <a:gd name="connsiteX26" fmla="*/ 432854 w 437741"/>
                      <a:gd name="connsiteY26" fmla="*/ 163857 h 317212"/>
                      <a:gd name="connsiteX27" fmla="*/ 223383 w 437741"/>
                      <a:gd name="connsiteY27" fmla="*/ 284642 h 31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741" h="317212">
                        <a:moveTo>
                          <a:pt x="437695" y="164985"/>
                        </a:moveTo>
                        <a:cubicBezTo>
                          <a:pt x="437601" y="163340"/>
                          <a:pt x="435157" y="123814"/>
                          <a:pt x="410530" y="85276"/>
                        </a:cubicBezTo>
                        <a:cubicBezTo>
                          <a:pt x="399908" y="68686"/>
                          <a:pt x="386232" y="53082"/>
                          <a:pt x="369735" y="38889"/>
                        </a:cubicBezTo>
                        <a:cubicBezTo>
                          <a:pt x="303891" y="-17932"/>
                          <a:pt x="227284" y="4204"/>
                          <a:pt x="226485" y="4439"/>
                        </a:cubicBezTo>
                        <a:lnTo>
                          <a:pt x="227847" y="8951"/>
                        </a:lnTo>
                        <a:cubicBezTo>
                          <a:pt x="228599" y="8716"/>
                          <a:pt x="302857" y="-12621"/>
                          <a:pt x="366680" y="42460"/>
                        </a:cubicBezTo>
                        <a:cubicBezTo>
                          <a:pt x="382143" y="55808"/>
                          <a:pt x="395067" y="70377"/>
                          <a:pt x="405219" y="85793"/>
                        </a:cubicBezTo>
                        <a:lnTo>
                          <a:pt x="208014" y="203665"/>
                        </a:lnTo>
                        <a:cubicBezTo>
                          <a:pt x="201623" y="188719"/>
                          <a:pt x="192881" y="173304"/>
                          <a:pt x="180896" y="157935"/>
                        </a:cubicBezTo>
                        <a:cubicBezTo>
                          <a:pt x="143157" y="109480"/>
                          <a:pt x="99871" y="92608"/>
                          <a:pt x="70215" y="86968"/>
                        </a:cubicBezTo>
                        <a:lnTo>
                          <a:pt x="69322" y="91574"/>
                        </a:lnTo>
                        <a:cubicBezTo>
                          <a:pt x="98179" y="97025"/>
                          <a:pt x="140337" y="113475"/>
                          <a:pt x="177183" y="160755"/>
                        </a:cubicBezTo>
                        <a:cubicBezTo>
                          <a:pt x="213795" y="207753"/>
                          <a:pt x="219952" y="255222"/>
                          <a:pt x="218636" y="286757"/>
                        </a:cubicBezTo>
                        <a:lnTo>
                          <a:pt x="219576" y="286804"/>
                        </a:lnTo>
                        <a:lnTo>
                          <a:pt x="180614" y="309270"/>
                        </a:lnTo>
                        <a:cubicBezTo>
                          <a:pt x="179392" y="293572"/>
                          <a:pt x="171967" y="232944"/>
                          <a:pt x="130279" y="178473"/>
                        </a:cubicBezTo>
                        <a:cubicBezTo>
                          <a:pt x="80461" y="113428"/>
                          <a:pt x="799" y="123344"/>
                          <a:pt x="0" y="123485"/>
                        </a:cubicBezTo>
                        <a:lnTo>
                          <a:pt x="611" y="128138"/>
                        </a:lnTo>
                        <a:cubicBezTo>
                          <a:pt x="1363" y="128044"/>
                          <a:pt x="78393" y="118457"/>
                          <a:pt x="126519" y="181340"/>
                        </a:cubicBezTo>
                        <a:cubicBezTo>
                          <a:pt x="173706" y="242955"/>
                          <a:pt x="176102" y="312559"/>
                          <a:pt x="176149" y="313264"/>
                        </a:cubicBezTo>
                        <a:lnTo>
                          <a:pt x="176243" y="317212"/>
                        </a:lnTo>
                        <a:lnTo>
                          <a:pt x="437742" y="166395"/>
                        </a:lnTo>
                        <a:lnTo>
                          <a:pt x="437695" y="164985"/>
                        </a:lnTo>
                        <a:close/>
                        <a:moveTo>
                          <a:pt x="223383" y="284642"/>
                        </a:moveTo>
                        <a:cubicBezTo>
                          <a:pt x="223994" y="263963"/>
                          <a:pt x="221315" y="237080"/>
                          <a:pt x="209753" y="208082"/>
                        </a:cubicBezTo>
                        <a:lnTo>
                          <a:pt x="407710" y="89788"/>
                        </a:lnTo>
                        <a:cubicBezTo>
                          <a:pt x="428060" y="122639"/>
                          <a:pt x="432196" y="156572"/>
                          <a:pt x="432854" y="163857"/>
                        </a:cubicBezTo>
                        <a:lnTo>
                          <a:pt x="223383" y="284642"/>
                        </a:lnTo>
                        <a:close/>
                      </a:path>
                    </a:pathLst>
                  </a:custGeom>
                  <a:grpFill/>
                  <a:ln w="4687" cap="flat">
                    <a:solidFill>
                      <a:srgbClr val="010101">
                        <a:alpha val="32000"/>
                      </a:srgbClr>
                    </a:solid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6B4F7C2F-81D0-02F3-8E3D-6C105A2B0001}"/>
                      </a:ext>
                    </a:extLst>
                  </p:cNvPr>
                  <p:cNvSpPr/>
                  <p:nvPr/>
                </p:nvSpPr>
                <p:spPr>
                  <a:xfrm>
                    <a:off x="8264290" y="1363007"/>
                    <a:ext cx="439480" cy="319894"/>
                  </a:xfrm>
                  <a:custGeom>
                    <a:avLst/>
                    <a:gdLst>
                      <a:gd name="connsiteX0" fmla="*/ 439434 w 439480"/>
                      <a:gd name="connsiteY0" fmla="*/ 165646 h 319894"/>
                      <a:gd name="connsiteX1" fmla="*/ 412175 w 439480"/>
                      <a:gd name="connsiteY1" fmla="*/ 85608 h 319894"/>
                      <a:gd name="connsiteX2" fmla="*/ 371239 w 439480"/>
                      <a:gd name="connsiteY2" fmla="*/ 39033 h 319894"/>
                      <a:gd name="connsiteX3" fmla="*/ 227425 w 439480"/>
                      <a:gd name="connsiteY3" fmla="*/ 4442 h 319894"/>
                      <a:gd name="connsiteX4" fmla="*/ 228787 w 439480"/>
                      <a:gd name="connsiteY4" fmla="*/ 8954 h 319894"/>
                      <a:gd name="connsiteX5" fmla="*/ 368184 w 439480"/>
                      <a:gd name="connsiteY5" fmla="*/ 42605 h 319894"/>
                      <a:gd name="connsiteX6" fmla="*/ 406911 w 439480"/>
                      <a:gd name="connsiteY6" fmla="*/ 86125 h 319894"/>
                      <a:gd name="connsiteX7" fmla="*/ 208813 w 439480"/>
                      <a:gd name="connsiteY7" fmla="*/ 204467 h 319894"/>
                      <a:gd name="connsiteX8" fmla="*/ 181601 w 439480"/>
                      <a:gd name="connsiteY8" fmla="*/ 158549 h 319894"/>
                      <a:gd name="connsiteX9" fmla="*/ 70450 w 439480"/>
                      <a:gd name="connsiteY9" fmla="*/ 87347 h 319894"/>
                      <a:gd name="connsiteX10" fmla="*/ 69557 w 439480"/>
                      <a:gd name="connsiteY10" fmla="*/ 92000 h 319894"/>
                      <a:gd name="connsiteX11" fmla="*/ 177841 w 439480"/>
                      <a:gd name="connsiteY11" fmla="*/ 161463 h 319894"/>
                      <a:gd name="connsiteX12" fmla="*/ 219482 w 439480"/>
                      <a:gd name="connsiteY12" fmla="*/ 287983 h 319894"/>
                      <a:gd name="connsiteX13" fmla="*/ 220422 w 439480"/>
                      <a:gd name="connsiteY13" fmla="*/ 288030 h 319894"/>
                      <a:gd name="connsiteX14" fmla="*/ 181319 w 439480"/>
                      <a:gd name="connsiteY14" fmla="*/ 310589 h 319894"/>
                      <a:gd name="connsiteX15" fmla="*/ 130796 w 439480"/>
                      <a:gd name="connsiteY15" fmla="*/ 179276 h 319894"/>
                      <a:gd name="connsiteX16" fmla="*/ 0 w 439480"/>
                      <a:gd name="connsiteY16" fmla="*/ 124006 h 319894"/>
                      <a:gd name="connsiteX17" fmla="*/ 611 w 439480"/>
                      <a:gd name="connsiteY17" fmla="*/ 128706 h 319894"/>
                      <a:gd name="connsiteX18" fmla="*/ 127036 w 439480"/>
                      <a:gd name="connsiteY18" fmla="*/ 182143 h 319894"/>
                      <a:gd name="connsiteX19" fmla="*/ 176854 w 439480"/>
                      <a:gd name="connsiteY19" fmla="*/ 314584 h 319894"/>
                      <a:gd name="connsiteX20" fmla="*/ 176948 w 439480"/>
                      <a:gd name="connsiteY20" fmla="*/ 319894 h 319894"/>
                      <a:gd name="connsiteX21" fmla="*/ 439481 w 439480"/>
                      <a:gd name="connsiteY21" fmla="*/ 168466 h 319894"/>
                      <a:gd name="connsiteX22" fmla="*/ 439434 w 439480"/>
                      <a:gd name="connsiteY22" fmla="*/ 165646 h 319894"/>
                      <a:gd name="connsiteX23" fmla="*/ 224276 w 439480"/>
                      <a:gd name="connsiteY23" fmla="*/ 285774 h 319894"/>
                      <a:gd name="connsiteX24" fmla="*/ 211962 w 439480"/>
                      <a:gd name="connsiteY24" fmla="*/ 210671 h 319894"/>
                      <a:gd name="connsiteX25" fmla="*/ 410718 w 439480"/>
                      <a:gd name="connsiteY25" fmla="*/ 91906 h 319894"/>
                      <a:gd name="connsiteX26" fmla="*/ 434593 w 439480"/>
                      <a:gd name="connsiteY26" fmla="*/ 164471 h 319894"/>
                      <a:gd name="connsiteX27" fmla="*/ 224276 w 439480"/>
                      <a:gd name="connsiteY27" fmla="*/ 285774 h 31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9480" h="319894">
                        <a:moveTo>
                          <a:pt x="439434" y="165646"/>
                        </a:moveTo>
                        <a:cubicBezTo>
                          <a:pt x="439340" y="163954"/>
                          <a:pt x="436896" y="124335"/>
                          <a:pt x="412175" y="85608"/>
                        </a:cubicBezTo>
                        <a:cubicBezTo>
                          <a:pt x="401553" y="68971"/>
                          <a:pt x="387736" y="53273"/>
                          <a:pt x="371239" y="39033"/>
                        </a:cubicBezTo>
                        <a:cubicBezTo>
                          <a:pt x="305113" y="-17976"/>
                          <a:pt x="228177" y="4207"/>
                          <a:pt x="227425" y="4442"/>
                        </a:cubicBezTo>
                        <a:lnTo>
                          <a:pt x="228787" y="8954"/>
                        </a:lnTo>
                        <a:cubicBezTo>
                          <a:pt x="229539" y="8719"/>
                          <a:pt x="304079" y="-12665"/>
                          <a:pt x="368184" y="42605"/>
                        </a:cubicBezTo>
                        <a:cubicBezTo>
                          <a:pt x="383694" y="55999"/>
                          <a:pt x="396665" y="70616"/>
                          <a:pt x="406911" y="86125"/>
                        </a:cubicBezTo>
                        <a:lnTo>
                          <a:pt x="208813" y="204467"/>
                        </a:lnTo>
                        <a:cubicBezTo>
                          <a:pt x="202421" y="189474"/>
                          <a:pt x="193633" y="173965"/>
                          <a:pt x="181601" y="158549"/>
                        </a:cubicBezTo>
                        <a:cubicBezTo>
                          <a:pt x="143721" y="109906"/>
                          <a:pt x="100247" y="92987"/>
                          <a:pt x="70450" y="87347"/>
                        </a:cubicBezTo>
                        <a:lnTo>
                          <a:pt x="69557" y="92000"/>
                        </a:lnTo>
                        <a:cubicBezTo>
                          <a:pt x="98555" y="97499"/>
                          <a:pt x="140901" y="113995"/>
                          <a:pt x="177841" y="161463"/>
                        </a:cubicBezTo>
                        <a:cubicBezTo>
                          <a:pt x="214594" y="208650"/>
                          <a:pt x="220751" y="256306"/>
                          <a:pt x="219482" y="287983"/>
                        </a:cubicBezTo>
                        <a:lnTo>
                          <a:pt x="220422" y="288030"/>
                        </a:lnTo>
                        <a:lnTo>
                          <a:pt x="181319" y="310589"/>
                        </a:lnTo>
                        <a:cubicBezTo>
                          <a:pt x="180050" y="294844"/>
                          <a:pt x="172672" y="233935"/>
                          <a:pt x="130796" y="179276"/>
                        </a:cubicBezTo>
                        <a:cubicBezTo>
                          <a:pt x="80790" y="113948"/>
                          <a:pt x="799" y="123865"/>
                          <a:pt x="0" y="124006"/>
                        </a:cubicBezTo>
                        <a:lnTo>
                          <a:pt x="611" y="128706"/>
                        </a:lnTo>
                        <a:cubicBezTo>
                          <a:pt x="1363" y="128612"/>
                          <a:pt x="78675" y="118977"/>
                          <a:pt x="127036" y="182143"/>
                        </a:cubicBezTo>
                        <a:cubicBezTo>
                          <a:pt x="174411" y="243992"/>
                          <a:pt x="176807" y="313926"/>
                          <a:pt x="176854" y="314584"/>
                        </a:cubicBezTo>
                        <a:lnTo>
                          <a:pt x="176948" y="319894"/>
                        </a:lnTo>
                        <a:lnTo>
                          <a:pt x="439481" y="168466"/>
                        </a:lnTo>
                        <a:lnTo>
                          <a:pt x="439434" y="165646"/>
                        </a:lnTo>
                        <a:close/>
                        <a:moveTo>
                          <a:pt x="224276" y="285774"/>
                        </a:moveTo>
                        <a:cubicBezTo>
                          <a:pt x="224887" y="265001"/>
                          <a:pt x="223571" y="239809"/>
                          <a:pt x="211962" y="210671"/>
                        </a:cubicBezTo>
                        <a:lnTo>
                          <a:pt x="410718" y="91906"/>
                        </a:lnTo>
                        <a:cubicBezTo>
                          <a:pt x="431115" y="124899"/>
                          <a:pt x="433935" y="157140"/>
                          <a:pt x="434593" y="164471"/>
                        </a:cubicBezTo>
                        <a:lnTo>
                          <a:pt x="224276" y="285774"/>
                        </a:lnTo>
                        <a:close/>
                      </a:path>
                    </a:pathLst>
                  </a:custGeom>
                  <a:grpFill/>
                  <a:ln w="4687" cap="flat">
                    <a:solidFill>
                      <a:srgbClr val="010101">
                        <a:alpha val="32000"/>
                      </a:srgbClr>
                    </a:solid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4C5776BE-70C2-B084-9634-AD85F801CA40}"/>
                      </a:ext>
                    </a:extLst>
                  </p:cNvPr>
                  <p:cNvSpPr/>
                  <p:nvPr/>
                </p:nvSpPr>
                <p:spPr>
                  <a:xfrm>
                    <a:off x="8743625" y="1498287"/>
                    <a:ext cx="16308" cy="18603"/>
                  </a:xfrm>
                  <a:custGeom>
                    <a:avLst/>
                    <a:gdLst>
                      <a:gd name="connsiteX0" fmla="*/ 16308 w 16308"/>
                      <a:gd name="connsiteY0" fmla="*/ 7055 h 18603"/>
                      <a:gd name="connsiteX1" fmla="*/ 8131 w 16308"/>
                      <a:gd name="connsiteY1" fmla="*/ 18335 h 18603"/>
                      <a:gd name="connsiteX2" fmla="*/ 0 w 16308"/>
                      <a:gd name="connsiteY2" fmla="*/ 11520 h 18603"/>
                      <a:gd name="connsiteX3" fmla="*/ 8178 w 16308"/>
                      <a:gd name="connsiteY3" fmla="*/ 287 h 18603"/>
                      <a:gd name="connsiteX4" fmla="*/ 16308 w 16308"/>
                      <a:gd name="connsiteY4" fmla="*/ 7055 h 1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8" h="18603">
                        <a:moveTo>
                          <a:pt x="16308" y="7055"/>
                        </a:moveTo>
                        <a:cubicBezTo>
                          <a:pt x="16308" y="12037"/>
                          <a:pt x="12643" y="17066"/>
                          <a:pt x="8131" y="18335"/>
                        </a:cubicBezTo>
                        <a:cubicBezTo>
                          <a:pt x="3619" y="19557"/>
                          <a:pt x="0" y="16502"/>
                          <a:pt x="0" y="11520"/>
                        </a:cubicBezTo>
                        <a:cubicBezTo>
                          <a:pt x="0" y="6538"/>
                          <a:pt x="3666" y="1509"/>
                          <a:pt x="8178" y="287"/>
                        </a:cubicBezTo>
                        <a:cubicBezTo>
                          <a:pt x="12690" y="-982"/>
                          <a:pt x="16308" y="2073"/>
                          <a:pt x="16308" y="7055"/>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4AD76717-5063-FFF5-0717-52DD9718E1F5}"/>
                      </a:ext>
                    </a:extLst>
                  </p:cNvPr>
                  <p:cNvSpPr/>
                  <p:nvPr/>
                </p:nvSpPr>
                <p:spPr>
                  <a:xfrm>
                    <a:off x="8746633" y="1498258"/>
                    <a:ext cx="13253" cy="16295"/>
                  </a:xfrm>
                  <a:custGeom>
                    <a:avLst/>
                    <a:gdLst>
                      <a:gd name="connsiteX0" fmla="*/ 5170 w 13253"/>
                      <a:gd name="connsiteY0" fmla="*/ 269 h 16295"/>
                      <a:gd name="connsiteX1" fmla="*/ 0 w 13253"/>
                      <a:gd name="connsiteY1" fmla="*/ 3747 h 16295"/>
                      <a:gd name="connsiteX2" fmla="*/ 3666 w 13253"/>
                      <a:gd name="connsiteY2" fmla="*/ 1726 h 16295"/>
                      <a:gd name="connsiteX3" fmla="*/ 11797 w 13253"/>
                      <a:gd name="connsiteY3" fmla="*/ 8541 h 16295"/>
                      <a:gd name="connsiteX4" fmla="*/ 8789 w 13253"/>
                      <a:gd name="connsiteY4" fmla="*/ 16296 h 16295"/>
                      <a:gd name="connsiteX5" fmla="*/ 13254 w 13253"/>
                      <a:gd name="connsiteY5" fmla="*/ 7037 h 16295"/>
                      <a:gd name="connsiteX6" fmla="*/ 5170 w 13253"/>
                      <a:gd name="connsiteY6" fmla="*/ 269 h 1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3" h="16295">
                        <a:moveTo>
                          <a:pt x="5170" y="269"/>
                        </a:moveTo>
                        <a:cubicBezTo>
                          <a:pt x="3196" y="786"/>
                          <a:pt x="1410" y="2102"/>
                          <a:pt x="0" y="3747"/>
                        </a:cubicBezTo>
                        <a:cubicBezTo>
                          <a:pt x="1128" y="2807"/>
                          <a:pt x="2350" y="2102"/>
                          <a:pt x="3666" y="1726"/>
                        </a:cubicBezTo>
                        <a:cubicBezTo>
                          <a:pt x="8178" y="504"/>
                          <a:pt x="11797" y="3559"/>
                          <a:pt x="11797" y="8541"/>
                        </a:cubicBezTo>
                        <a:cubicBezTo>
                          <a:pt x="11797" y="11361"/>
                          <a:pt x="10622" y="14134"/>
                          <a:pt x="8789" y="16296"/>
                        </a:cubicBezTo>
                        <a:cubicBezTo>
                          <a:pt x="11421" y="14087"/>
                          <a:pt x="13254" y="10562"/>
                          <a:pt x="13254" y="7037"/>
                        </a:cubicBezTo>
                        <a:cubicBezTo>
                          <a:pt x="13301" y="2102"/>
                          <a:pt x="9682" y="-953"/>
                          <a:pt x="5170" y="269"/>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5E98A2CF-9C40-D94C-8C50-FFC0065CDF7C}"/>
                      </a:ext>
                    </a:extLst>
                  </p:cNvPr>
                  <p:cNvSpPr/>
                  <p:nvPr/>
                </p:nvSpPr>
                <p:spPr>
                  <a:xfrm>
                    <a:off x="8387942" y="1713800"/>
                    <a:ext cx="17718" cy="19964"/>
                  </a:xfrm>
                  <a:custGeom>
                    <a:avLst/>
                    <a:gdLst>
                      <a:gd name="connsiteX0" fmla="*/ 17718 w 17718"/>
                      <a:gd name="connsiteY0" fmla="*/ 7593 h 19964"/>
                      <a:gd name="connsiteX1" fmla="*/ 8836 w 17718"/>
                      <a:gd name="connsiteY1" fmla="*/ 19671 h 19964"/>
                      <a:gd name="connsiteX2" fmla="*/ 0 w 17718"/>
                      <a:gd name="connsiteY2" fmla="*/ 12387 h 19964"/>
                      <a:gd name="connsiteX3" fmla="*/ 8883 w 17718"/>
                      <a:gd name="connsiteY3" fmla="*/ 308 h 19964"/>
                      <a:gd name="connsiteX4" fmla="*/ 17718 w 17718"/>
                      <a:gd name="connsiteY4" fmla="*/ 7593 h 19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8" h="19964">
                        <a:moveTo>
                          <a:pt x="17718" y="7593"/>
                        </a:moveTo>
                        <a:cubicBezTo>
                          <a:pt x="17718" y="12951"/>
                          <a:pt x="13724" y="18355"/>
                          <a:pt x="8836" y="19671"/>
                        </a:cubicBezTo>
                        <a:cubicBezTo>
                          <a:pt x="3948" y="20987"/>
                          <a:pt x="0" y="17744"/>
                          <a:pt x="0" y="12387"/>
                        </a:cubicBezTo>
                        <a:cubicBezTo>
                          <a:pt x="0" y="7029"/>
                          <a:pt x="3995" y="1624"/>
                          <a:pt x="8883" y="308"/>
                        </a:cubicBezTo>
                        <a:cubicBezTo>
                          <a:pt x="13817" y="-1055"/>
                          <a:pt x="17765" y="2235"/>
                          <a:pt x="17718" y="75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37CC7AC-99BE-EB14-7207-F4A41640FF79}"/>
                      </a:ext>
                    </a:extLst>
                  </p:cNvPr>
                  <p:cNvSpPr/>
                  <p:nvPr/>
                </p:nvSpPr>
                <p:spPr>
                  <a:xfrm>
                    <a:off x="8391232" y="1713771"/>
                    <a:ext cx="14475" cy="17397"/>
                  </a:xfrm>
                  <a:custGeom>
                    <a:avLst/>
                    <a:gdLst>
                      <a:gd name="connsiteX0" fmla="*/ 5640 w 14475"/>
                      <a:gd name="connsiteY0" fmla="*/ 290 h 17397"/>
                      <a:gd name="connsiteX1" fmla="*/ 0 w 14475"/>
                      <a:gd name="connsiteY1" fmla="*/ 4097 h 17397"/>
                      <a:gd name="connsiteX2" fmla="*/ 4136 w 14475"/>
                      <a:gd name="connsiteY2" fmla="*/ 1841 h 17397"/>
                      <a:gd name="connsiteX3" fmla="*/ 12972 w 14475"/>
                      <a:gd name="connsiteY3" fmla="*/ 9126 h 17397"/>
                      <a:gd name="connsiteX4" fmla="*/ 9729 w 14475"/>
                      <a:gd name="connsiteY4" fmla="*/ 17397 h 17397"/>
                      <a:gd name="connsiteX5" fmla="*/ 14475 w 14475"/>
                      <a:gd name="connsiteY5" fmla="*/ 7575 h 17397"/>
                      <a:gd name="connsiteX6" fmla="*/ 5640 w 14475"/>
                      <a:gd name="connsiteY6" fmla="*/ 290 h 1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5" h="17397">
                        <a:moveTo>
                          <a:pt x="5640" y="290"/>
                        </a:moveTo>
                        <a:cubicBezTo>
                          <a:pt x="3478" y="854"/>
                          <a:pt x="1551" y="2264"/>
                          <a:pt x="0" y="4097"/>
                        </a:cubicBezTo>
                        <a:cubicBezTo>
                          <a:pt x="1222" y="3063"/>
                          <a:pt x="2632" y="2217"/>
                          <a:pt x="4136" y="1841"/>
                        </a:cubicBezTo>
                        <a:cubicBezTo>
                          <a:pt x="9024" y="525"/>
                          <a:pt x="12972" y="3815"/>
                          <a:pt x="12972" y="9126"/>
                        </a:cubicBezTo>
                        <a:cubicBezTo>
                          <a:pt x="12972" y="12134"/>
                          <a:pt x="11703" y="15095"/>
                          <a:pt x="9729" y="17397"/>
                        </a:cubicBezTo>
                        <a:cubicBezTo>
                          <a:pt x="12549" y="15000"/>
                          <a:pt x="14475" y="11288"/>
                          <a:pt x="14475" y="7575"/>
                        </a:cubicBezTo>
                        <a:cubicBezTo>
                          <a:pt x="14475" y="2264"/>
                          <a:pt x="10528" y="-1026"/>
                          <a:pt x="5640" y="290"/>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42" name="Graphic 111">
                  <a:extLst>
                    <a:ext uri="{FF2B5EF4-FFF2-40B4-BE49-F238E27FC236}">
                      <a16:creationId xmlns:a16="http://schemas.microsoft.com/office/drawing/2014/main" id="{0F86F09E-FE82-6D0A-D4B1-B1C72D00FB5A}"/>
                    </a:ext>
                  </a:extLst>
                </p:cNvPr>
                <p:cNvGrpSpPr/>
                <p:nvPr/>
              </p:nvGrpSpPr>
              <p:grpSpPr>
                <a:xfrm>
                  <a:off x="8003636" y="1560094"/>
                  <a:ext cx="366588" cy="376034"/>
                  <a:chOff x="8003636" y="1560094"/>
                  <a:chExt cx="366588" cy="376034"/>
                </a:xfrm>
                <a:grpFill/>
              </p:grpSpPr>
              <p:grpSp>
                <p:nvGrpSpPr>
                  <p:cNvPr id="944" name="Graphic 111">
                    <a:extLst>
                      <a:ext uri="{FF2B5EF4-FFF2-40B4-BE49-F238E27FC236}">
                        <a16:creationId xmlns:a16="http://schemas.microsoft.com/office/drawing/2014/main" id="{02906EC7-5184-4375-CCF2-6A29444397A4}"/>
                      </a:ext>
                    </a:extLst>
                  </p:cNvPr>
                  <p:cNvGrpSpPr/>
                  <p:nvPr/>
                </p:nvGrpSpPr>
                <p:grpSpPr>
                  <a:xfrm>
                    <a:off x="8003636" y="1560094"/>
                    <a:ext cx="366588" cy="376034"/>
                    <a:chOff x="8003636" y="1560094"/>
                    <a:chExt cx="366588" cy="376034"/>
                  </a:xfrm>
                  <a:grpFill/>
                </p:grpSpPr>
                <p:sp>
                  <p:nvSpPr>
                    <p:cNvPr id="1018" name="Freeform: Shape 1017">
                      <a:extLst>
                        <a:ext uri="{FF2B5EF4-FFF2-40B4-BE49-F238E27FC236}">
                          <a16:creationId xmlns:a16="http://schemas.microsoft.com/office/drawing/2014/main" id="{CC708DB8-BFB9-91F9-B27F-2084AB304B5D}"/>
                        </a:ext>
                      </a:extLst>
                    </p:cNvPr>
                    <p:cNvSpPr/>
                    <p:nvPr/>
                  </p:nvSpPr>
                  <p:spPr>
                    <a:xfrm>
                      <a:off x="8018160" y="1743952"/>
                      <a:ext cx="335144" cy="192176"/>
                    </a:xfrm>
                    <a:custGeom>
                      <a:avLst/>
                      <a:gdLst>
                        <a:gd name="connsiteX0" fmla="*/ 184092 w 335144"/>
                        <a:gd name="connsiteY0" fmla="*/ 0 h 192176"/>
                        <a:gd name="connsiteX1" fmla="*/ 29938 w 335144"/>
                        <a:gd name="connsiteY1" fmla="*/ 77735 h 192176"/>
                        <a:gd name="connsiteX2" fmla="*/ 0 w 335144"/>
                        <a:gd name="connsiteY2" fmla="*/ 77641 h 192176"/>
                        <a:gd name="connsiteX3" fmla="*/ 168160 w 335144"/>
                        <a:gd name="connsiteY3" fmla="*/ 192176 h 192176"/>
                        <a:gd name="connsiteX4" fmla="*/ 335145 w 335144"/>
                        <a:gd name="connsiteY4" fmla="*/ 83046 h 192176"/>
                        <a:gd name="connsiteX5" fmla="*/ 304831 w 335144"/>
                        <a:gd name="connsiteY5" fmla="*/ 82952 h 192176"/>
                        <a:gd name="connsiteX6" fmla="*/ 184092 w 335144"/>
                        <a:gd name="connsiteY6" fmla="*/ 0 h 19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144" h="192176">
                          <a:moveTo>
                            <a:pt x="184092" y="0"/>
                          </a:moveTo>
                          <a:lnTo>
                            <a:pt x="29938" y="77735"/>
                          </a:lnTo>
                          <a:lnTo>
                            <a:pt x="0" y="77641"/>
                          </a:lnTo>
                          <a:cubicBezTo>
                            <a:pt x="27823" y="144755"/>
                            <a:pt x="92540" y="191941"/>
                            <a:pt x="168160" y="192176"/>
                          </a:cubicBezTo>
                          <a:cubicBezTo>
                            <a:pt x="242135" y="192411"/>
                            <a:pt x="305959" y="147669"/>
                            <a:pt x="335145" y="83046"/>
                          </a:cubicBezTo>
                          <a:lnTo>
                            <a:pt x="304831" y="82952"/>
                          </a:lnTo>
                          <a:lnTo>
                            <a:pt x="184092" y="0"/>
                          </a:lnTo>
                          <a:close/>
                        </a:path>
                      </a:pathLst>
                    </a:custGeom>
                    <a:grpFill/>
                    <a:ln w="4687" cap="flat">
                      <a:solidFill>
                        <a:srgbClr val="010101">
                          <a:alpha val="32000"/>
                        </a:srgbClr>
                      </a:solid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1F665EB2-1B81-9072-93BE-30E3F097B338}"/>
                        </a:ext>
                      </a:extLst>
                    </p:cNvPr>
                    <p:cNvSpPr/>
                    <p:nvPr/>
                  </p:nvSpPr>
                  <p:spPr>
                    <a:xfrm>
                      <a:off x="8003636" y="1560094"/>
                      <a:ext cx="366588" cy="266904"/>
                    </a:xfrm>
                    <a:custGeom>
                      <a:avLst/>
                      <a:gdLst>
                        <a:gd name="connsiteX0" fmla="*/ 183905 w 366588"/>
                        <a:gd name="connsiteY0" fmla="*/ 1 h 266904"/>
                        <a:gd name="connsiteX1" fmla="*/ 1 w 366588"/>
                        <a:gd name="connsiteY1" fmla="*/ 187430 h 266904"/>
                        <a:gd name="connsiteX2" fmla="*/ 14524 w 366588"/>
                        <a:gd name="connsiteY2" fmla="*/ 261499 h 266904"/>
                        <a:gd name="connsiteX3" fmla="*/ 44462 w 366588"/>
                        <a:gd name="connsiteY3" fmla="*/ 261593 h 266904"/>
                        <a:gd name="connsiteX4" fmla="*/ 198616 w 366588"/>
                        <a:gd name="connsiteY4" fmla="*/ 183858 h 266904"/>
                        <a:gd name="connsiteX5" fmla="*/ 319354 w 366588"/>
                        <a:gd name="connsiteY5" fmla="*/ 266810 h 266904"/>
                        <a:gd name="connsiteX6" fmla="*/ 349668 w 366588"/>
                        <a:gd name="connsiteY6" fmla="*/ 266904 h 266904"/>
                        <a:gd name="connsiteX7" fmla="*/ 366588 w 366588"/>
                        <a:gd name="connsiteY7" fmla="*/ 188605 h 266904"/>
                        <a:gd name="connsiteX8" fmla="*/ 183905 w 366588"/>
                        <a:gd name="connsiteY8" fmla="*/ 1 h 26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88" h="266904">
                          <a:moveTo>
                            <a:pt x="183905" y="1"/>
                          </a:moveTo>
                          <a:cubicBezTo>
                            <a:pt x="82671" y="-328"/>
                            <a:pt x="330" y="83611"/>
                            <a:pt x="1" y="187430"/>
                          </a:cubicBezTo>
                          <a:cubicBezTo>
                            <a:pt x="-93" y="213702"/>
                            <a:pt x="5124" y="238752"/>
                            <a:pt x="14524" y="261499"/>
                          </a:cubicBezTo>
                          <a:lnTo>
                            <a:pt x="44462" y="261593"/>
                          </a:lnTo>
                          <a:lnTo>
                            <a:pt x="198616" y="183858"/>
                          </a:lnTo>
                          <a:lnTo>
                            <a:pt x="319354" y="266810"/>
                          </a:lnTo>
                          <a:lnTo>
                            <a:pt x="349668" y="266904"/>
                          </a:lnTo>
                          <a:cubicBezTo>
                            <a:pt x="360431" y="243076"/>
                            <a:pt x="366494" y="216569"/>
                            <a:pt x="366588" y="188605"/>
                          </a:cubicBezTo>
                          <a:cubicBezTo>
                            <a:pt x="366917" y="84786"/>
                            <a:pt x="285140" y="330"/>
                            <a:pt x="183905" y="1"/>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945" name="Freeform: Shape 944">
                    <a:extLst>
                      <a:ext uri="{FF2B5EF4-FFF2-40B4-BE49-F238E27FC236}">
                        <a16:creationId xmlns:a16="http://schemas.microsoft.com/office/drawing/2014/main" id="{1B820838-1D0E-CBD6-6BE1-5E59311C65B2}"/>
                      </a:ext>
                    </a:extLst>
                  </p:cNvPr>
                  <p:cNvSpPr/>
                  <p:nvPr/>
                </p:nvSpPr>
                <p:spPr>
                  <a:xfrm>
                    <a:off x="8047205" y="1560094"/>
                    <a:ext cx="322973" cy="313996"/>
                  </a:xfrm>
                  <a:custGeom>
                    <a:avLst/>
                    <a:gdLst>
                      <a:gd name="connsiteX0" fmla="*/ 140337 w 322973"/>
                      <a:gd name="connsiteY0" fmla="*/ 1 h 313996"/>
                      <a:gd name="connsiteX1" fmla="*/ 0 w 322973"/>
                      <a:gd name="connsiteY1" fmla="*/ 66410 h 313996"/>
                      <a:gd name="connsiteX2" fmla="*/ 135825 w 322973"/>
                      <a:gd name="connsiteY2" fmla="*/ 5312 h 313996"/>
                      <a:gd name="connsiteX3" fmla="*/ 318507 w 322973"/>
                      <a:gd name="connsiteY3" fmla="*/ 193916 h 313996"/>
                      <a:gd name="connsiteX4" fmla="*/ 301588 w 322973"/>
                      <a:gd name="connsiteY4" fmla="*/ 272215 h 313996"/>
                      <a:gd name="connsiteX5" fmla="*/ 275598 w 322973"/>
                      <a:gd name="connsiteY5" fmla="*/ 313996 h 313996"/>
                      <a:gd name="connsiteX6" fmla="*/ 306053 w 322973"/>
                      <a:gd name="connsiteY6" fmla="*/ 266904 h 313996"/>
                      <a:gd name="connsiteX7" fmla="*/ 322972 w 322973"/>
                      <a:gd name="connsiteY7" fmla="*/ 188605 h 313996"/>
                      <a:gd name="connsiteX8" fmla="*/ 140337 w 322973"/>
                      <a:gd name="connsiteY8" fmla="*/ 1 h 31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73" h="313996">
                        <a:moveTo>
                          <a:pt x="140337" y="1"/>
                        </a:moveTo>
                        <a:cubicBezTo>
                          <a:pt x="84127" y="-187"/>
                          <a:pt x="33745" y="25662"/>
                          <a:pt x="0" y="66410"/>
                        </a:cubicBezTo>
                        <a:cubicBezTo>
                          <a:pt x="33651" y="28717"/>
                          <a:pt x="82059" y="5124"/>
                          <a:pt x="135825" y="5312"/>
                        </a:cubicBezTo>
                        <a:cubicBezTo>
                          <a:pt x="237059" y="5641"/>
                          <a:pt x="318836" y="90097"/>
                          <a:pt x="318507" y="193916"/>
                        </a:cubicBezTo>
                        <a:cubicBezTo>
                          <a:pt x="318413" y="221880"/>
                          <a:pt x="312350" y="248387"/>
                          <a:pt x="301588" y="272215"/>
                        </a:cubicBezTo>
                        <a:cubicBezTo>
                          <a:pt x="294773" y="287348"/>
                          <a:pt x="285937" y="301354"/>
                          <a:pt x="275598" y="313996"/>
                        </a:cubicBezTo>
                        <a:cubicBezTo>
                          <a:pt x="287911" y="300038"/>
                          <a:pt x="298251" y="284199"/>
                          <a:pt x="306053" y="266904"/>
                        </a:cubicBezTo>
                        <a:cubicBezTo>
                          <a:pt x="316815" y="243076"/>
                          <a:pt x="322878" y="216569"/>
                          <a:pt x="322972" y="188605"/>
                        </a:cubicBezTo>
                        <a:cubicBezTo>
                          <a:pt x="323348" y="84786"/>
                          <a:pt x="241571" y="330"/>
                          <a:pt x="140337" y="1"/>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946" name="Graphic 111">
                    <a:extLst>
                      <a:ext uri="{FF2B5EF4-FFF2-40B4-BE49-F238E27FC236}">
                        <a16:creationId xmlns:a16="http://schemas.microsoft.com/office/drawing/2014/main" id="{41A60995-783B-3F0F-CDB3-53D52BC203E6}"/>
                      </a:ext>
                    </a:extLst>
                  </p:cNvPr>
                  <p:cNvGrpSpPr/>
                  <p:nvPr/>
                </p:nvGrpSpPr>
                <p:grpSpPr>
                  <a:xfrm>
                    <a:off x="8027512" y="1587823"/>
                    <a:ext cx="315689" cy="326075"/>
                    <a:chOff x="8027512" y="1587823"/>
                    <a:chExt cx="315689" cy="326075"/>
                  </a:xfrm>
                  <a:grpFill/>
                </p:grpSpPr>
                <p:sp>
                  <p:nvSpPr>
                    <p:cNvPr id="1014" name="Freeform: Shape 1013">
                      <a:extLst>
                        <a:ext uri="{FF2B5EF4-FFF2-40B4-BE49-F238E27FC236}">
                          <a16:creationId xmlns:a16="http://schemas.microsoft.com/office/drawing/2014/main" id="{E2D03585-92FF-1382-2254-6CAE711CEA1D}"/>
                        </a:ext>
                      </a:extLst>
                    </p:cNvPr>
                    <p:cNvSpPr/>
                    <p:nvPr/>
                  </p:nvSpPr>
                  <p:spPr>
                    <a:xfrm>
                      <a:off x="8048098" y="1733613"/>
                      <a:ext cx="274892" cy="174787"/>
                    </a:xfrm>
                    <a:custGeom>
                      <a:avLst/>
                      <a:gdLst>
                        <a:gd name="connsiteX0" fmla="*/ 0 w 274892"/>
                        <a:gd name="connsiteY0" fmla="*/ 88075 h 174787"/>
                        <a:gd name="connsiteX1" fmla="*/ 138316 w 274892"/>
                        <a:gd name="connsiteY1" fmla="*/ 174787 h 174787"/>
                        <a:gd name="connsiteX2" fmla="*/ 274893 w 274892"/>
                        <a:gd name="connsiteY2" fmla="*/ 93291 h 174787"/>
                        <a:gd name="connsiteX3" fmla="*/ 188369 w 274892"/>
                        <a:gd name="connsiteY3" fmla="*/ 0 h 174787"/>
                        <a:gd name="connsiteX4" fmla="*/ 0 w 274892"/>
                        <a:gd name="connsiteY4" fmla="*/ 88075 h 174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92" h="174787">
                          <a:moveTo>
                            <a:pt x="0" y="88075"/>
                          </a:moveTo>
                          <a:cubicBezTo>
                            <a:pt x="25896" y="139397"/>
                            <a:pt x="78064" y="174598"/>
                            <a:pt x="138316" y="174787"/>
                          </a:cubicBezTo>
                          <a:cubicBezTo>
                            <a:pt x="196876" y="174974"/>
                            <a:pt x="247963" y="142076"/>
                            <a:pt x="274893" y="93291"/>
                          </a:cubicBezTo>
                          <a:lnTo>
                            <a:pt x="188369" y="0"/>
                          </a:lnTo>
                          <a:lnTo>
                            <a:pt x="0" y="88075"/>
                          </a:lnTo>
                          <a:close/>
                        </a:path>
                      </a:pathLst>
                    </a:custGeom>
                    <a:grpFill/>
                    <a:ln w="4687" cap="flat">
                      <a:solidFill>
                        <a:srgbClr val="010101">
                          <a:alpha val="32000"/>
                        </a:srgbClr>
                      </a:solid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60B457CE-CADD-E686-B09E-FC49A2410D64}"/>
                        </a:ext>
                      </a:extLst>
                    </p:cNvPr>
                    <p:cNvSpPr/>
                    <p:nvPr/>
                  </p:nvSpPr>
                  <p:spPr>
                    <a:xfrm>
                      <a:off x="8030660" y="1587823"/>
                      <a:ext cx="312540" cy="239080"/>
                    </a:xfrm>
                    <a:custGeom>
                      <a:avLst/>
                      <a:gdLst>
                        <a:gd name="connsiteX0" fmla="*/ 156787 w 312540"/>
                        <a:gd name="connsiteY0" fmla="*/ 1 h 239080"/>
                        <a:gd name="connsiteX1" fmla="*/ 1 w 312540"/>
                        <a:gd name="connsiteY1" fmla="*/ 159795 h 239080"/>
                        <a:gd name="connsiteX2" fmla="*/ 17437 w 312540"/>
                        <a:gd name="connsiteY2" fmla="*/ 233864 h 239080"/>
                        <a:gd name="connsiteX3" fmla="*/ 205806 w 312540"/>
                        <a:gd name="connsiteY3" fmla="*/ 145789 h 239080"/>
                        <a:gd name="connsiteX4" fmla="*/ 292330 w 312540"/>
                        <a:gd name="connsiteY4" fmla="*/ 239081 h 239080"/>
                        <a:gd name="connsiteX5" fmla="*/ 312539 w 312540"/>
                        <a:gd name="connsiteY5" fmla="*/ 160782 h 239080"/>
                        <a:gd name="connsiteX6" fmla="*/ 156787 w 312540"/>
                        <a:gd name="connsiteY6" fmla="*/ 1 h 2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40" h="239080">
                          <a:moveTo>
                            <a:pt x="156787" y="1"/>
                          </a:moveTo>
                          <a:cubicBezTo>
                            <a:pt x="70498" y="-281"/>
                            <a:pt x="283" y="71250"/>
                            <a:pt x="1" y="159795"/>
                          </a:cubicBezTo>
                          <a:cubicBezTo>
                            <a:pt x="-93" y="186490"/>
                            <a:pt x="6252" y="211681"/>
                            <a:pt x="17437" y="233864"/>
                          </a:cubicBezTo>
                          <a:lnTo>
                            <a:pt x="205806" y="145789"/>
                          </a:lnTo>
                          <a:lnTo>
                            <a:pt x="292330" y="239081"/>
                          </a:lnTo>
                          <a:cubicBezTo>
                            <a:pt x="305067" y="215958"/>
                            <a:pt x="312445" y="189263"/>
                            <a:pt x="312539" y="160782"/>
                          </a:cubicBezTo>
                          <a:cubicBezTo>
                            <a:pt x="312821" y="72284"/>
                            <a:pt x="243076" y="283"/>
                            <a:pt x="156787" y="1"/>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4EB5F2BB-2E25-DA65-8579-6F51E91835E4}"/>
                        </a:ext>
                      </a:extLst>
                    </p:cNvPr>
                    <p:cNvSpPr/>
                    <p:nvPr/>
                  </p:nvSpPr>
                  <p:spPr>
                    <a:xfrm>
                      <a:off x="8030660" y="1587823"/>
                      <a:ext cx="312540" cy="320576"/>
                    </a:xfrm>
                    <a:custGeom>
                      <a:avLst/>
                      <a:gdLst>
                        <a:gd name="connsiteX0" fmla="*/ 156787 w 312540"/>
                        <a:gd name="connsiteY0" fmla="*/ 1 h 320576"/>
                        <a:gd name="connsiteX1" fmla="*/ 1 w 312540"/>
                        <a:gd name="connsiteY1" fmla="*/ 159795 h 320576"/>
                        <a:gd name="connsiteX2" fmla="*/ 17437 w 312540"/>
                        <a:gd name="connsiteY2" fmla="*/ 233864 h 320576"/>
                        <a:gd name="connsiteX3" fmla="*/ 155753 w 312540"/>
                        <a:gd name="connsiteY3" fmla="*/ 320576 h 320576"/>
                        <a:gd name="connsiteX4" fmla="*/ 292330 w 312540"/>
                        <a:gd name="connsiteY4" fmla="*/ 239081 h 320576"/>
                        <a:gd name="connsiteX5" fmla="*/ 312539 w 312540"/>
                        <a:gd name="connsiteY5" fmla="*/ 160782 h 320576"/>
                        <a:gd name="connsiteX6" fmla="*/ 156787 w 312540"/>
                        <a:gd name="connsiteY6" fmla="*/ 1 h 32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40" h="320576">
                          <a:moveTo>
                            <a:pt x="156787" y="1"/>
                          </a:moveTo>
                          <a:cubicBezTo>
                            <a:pt x="70498" y="-281"/>
                            <a:pt x="283" y="71250"/>
                            <a:pt x="1" y="159795"/>
                          </a:cubicBezTo>
                          <a:cubicBezTo>
                            <a:pt x="-93" y="186490"/>
                            <a:pt x="6252" y="211681"/>
                            <a:pt x="17437" y="233864"/>
                          </a:cubicBezTo>
                          <a:cubicBezTo>
                            <a:pt x="43333" y="285186"/>
                            <a:pt x="95501" y="320388"/>
                            <a:pt x="155753" y="320576"/>
                          </a:cubicBezTo>
                          <a:cubicBezTo>
                            <a:pt x="214313" y="320764"/>
                            <a:pt x="265400" y="287865"/>
                            <a:pt x="292330" y="239081"/>
                          </a:cubicBezTo>
                          <a:cubicBezTo>
                            <a:pt x="305067" y="215958"/>
                            <a:pt x="312445" y="189263"/>
                            <a:pt x="312539" y="160782"/>
                          </a:cubicBezTo>
                          <a:cubicBezTo>
                            <a:pt x="312821" y="72284"/>
                            <a:pt x="243076" y="283"/>
                            <a:pt x="156787" y="1"/>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42DB5042-0551-45E5-047C-0193F8B6F852}"/>
                        </a:ext>
                      </a:extLst>
                    </p:cNvPr>
                    <p:cNvSpPr/>
                    <p:nvPr/>
                  </p:nvSpPr>
                  <p:spPr>
                    <a:xfrm>
                      <a:off x="8027512" y="1669507"/>
                      <a:ext cx="293129" cy="244391"/>
                    </a:xfrm>
                    <a:custGeom>
                      <a:avLst/>
                      <a:gdLst>
                        <a:gd name="connsiteX0" fmla="*/ 158902 w 293129"/>
                        <a:gd name="connsiteY0" fmla="*/ 238939 h 244391"/>
                        <a:gd name="connsiteX1" fmla="*/ 20586 w 293129"/>
                        <a:gd name="connsiteY1" fmla="*/ 152227 h 244391"/>
                        <a:gd name="connsiteX2" fmla="*/ 3150 w 293129"/>
                        <a:gd name="connsiteY2" fmla="*/ 78158 h 244391"/>
                        <a:gd name="connsiteX3" fmla="*/ 23265 w 293129"/>
                        <a:gd name="connsiteY3" fmla="*/ 0 h 244391"/>
                        <a:gd name="connsiteX4" fmla="*/ 1 w 293129"/>
                        <a:gd name="connsiteY4" fmla="*/ 83610 h 244391"/>
                        <a:gd name="connsiteX5" fmla="*/ 17437 w 293129"/>
                        <a:gd name="connsiteY5" fmla="*/ 157679 h 244391"/>
                        <a:gd name="connsiteX6" fmla="*/ 155753 w 293129"/>
                        <a:gd name="connsiteY6" fmla="*/ 244391 h 244391"/>
                        <a:gd name="connsiteX7" fmla="*/ 292330 w 293129"/>
                        <a:gd name="connsiteY7" fmla="*/ 162896 h 244391"/>
                        <a:gd name="connsiteX8" fmla="*/ 293129 w 293129"/>
                        <a:gd name="connsiteY8" fmla="*/ 161345 h 244391"/>
                        <a:gd name="connsiteX9" fmla="*/ 158902 w 293129"/>
                        <a:gd name="connsiteY9" fmla="*/ 238939 h 2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129" h="244391">
                          <a:moveTo>
                            <a:pt x="158902" y="238939"/>
                          </a:moveTo>
                          <a:cubicBezTo>
                            <a:pt x="98650" y="238751"/>
                            <a:pt x="46482" y="203549"/>
                            <a:pt x="20586" y="152227"/>
                          </a:cubicBezTo>
                          <a:cubicBezTo>
                            <a:pt x="9401" y="130044"/>
                            <a:pt x="3056" y="104853"/>
                            <a:pt x="3150" y="78158"/>
                          </a:cubicBezTo>
                          <a:cubicBezTo>
                            <a:pt x="3244" y="49771"/>
                            <a:pt x="10576" y="23123"/>
                            <a:pt x="23265" y="0"/>
                          </a:cubicBezTo>
                          <a:cubicBezTo>
                            <a:pt x="8602" y="24298"/>
                            <a:pt x="95" y="52967"/>
                            <a:pt x="1" y="83610"/>
                          </a:cubicBezTo>
                          <a:cubicBezTo>
                            <a:pt x="-93" y="110305"/>
                            <a:pt x="6252" y="135496"/>
                            <a:pt x="17437" y="157679"/>
                          </a:cubicBezTo>
                          <a:cubicBezTo>
                            <a:pt x="43333" y="209001"/>
                            <a:pt x="95501" y="244203"/>
                            <a:pt x="155753" y="244391"/>
                          </a:cubicBezTo>
                          <a:cubicBezTo>
                            <a:pt x="214313" y="244579"/>
                            <a:pt x="265400" y="211680"/>
                            <a:pt x="292330" y="162896"/>
                          </a:cubicBezTo>
                          <a:cubicBezTo>
                            <a:pt x="292612" y="162379"/>
                            <a:pt x="292847" y="161862"/>
                            <a:pt x="293129" y="161345"/>
                          </a:cubicBezTo>
                          <a:cubicBezTo>
                            <a:pt x="265682" y="207967"/>
                            <a:pt x="215864" y="239127"/>
                            <a:pt x="158902" y="238939"/>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947" name="Freeform: Shape 946">
                    <a:extLst>
                      <a:ext uri="{FF2B5EF4-FFF2-40B4-BE49-F238E27FC236}">
                        <a16:creationId xmlns:a16="http://schemas.microsoft.com/office/drawing/2014/main" id="{29607708-FA53-F63F-FE05-0F3594DF84F6}"/>
                      </a:ext>
                    </a:extLst>
                  </p:cNvPr>
                  <p:cNvSpPr/>
                  <p:nvPr/>
                </p:nvSpPr>
                <p:spPr>
                  <a:xfrm>
                    <a:off x="8085414" y="1613861"/>
                    <a:ext cx="246646" cy="246646"/>
                  </a:xfrm>
                  <a:custGeom>
                    <a:avLst/>
                    <a:gdLst>
                      <a:gd name="connsiteX0" fmla="*/ 246647 w 246646"/>
                      <a:gd name="connsiteY0" fmla="*/ 123323 h 246646"/>
                      <a:gd name="connsiteX1" fmla="*/ 123323 w 246646"/>
                      <a:gd name="connsiteY1" fmla="*/ 246647 h 246646"/>
                      <a:gd name="connsiteX2" fmla="*/ 0 w 246646"/>
                      <a:gd name="connsiteY2" fmla="*/ 123323 h 246646"/>
                      <a:gd name="connsiteX3" fmla="*/ 123323 w 246646"/>
                      <a:gd name="connsiteY3" fmla="*/ 0 h 246646"/>
                      <a:gd name="connsiteX4" fmla="*/ 246647 w 246646"/>
                      <a:gd name="connsiteY4" fmla="*/ 123323 h 24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46" h="246646">
                        <a:moveTo>
                          <a:pt x="246647" y="123323"/>
                        </a:moveTo>
                        <a:cubicBezTo>
                          <a:pt x="246647" y="191424"/>
                          <a:pt x="191424" y="246647"/>
                          <a:pt x="123323" y="246647"/>
                        </a:cubicBezTo>
                        <a:cubicBezTo>
                          <a:pt x="55223" y="246647"/>
                          <a:pt x="0" y="191424"/>
                          <a:pt x="0" y="123323"/>
                        </a:cubicBezTo>
                        <a:cubicBezTo>
                          <a:pt x="0" y="55223"/>
                          <a:pt x="55223" y="0"/>
                          <a:pt x="123323" y="0"/>
                        </a:cubicBezTo>
                        <a:cubicBezTo>
                          <a:pt x="191424" y="0"/>
                          <a:pt x="246647" y="55223"/>
                          <a:pt x="246647" y="123323"/>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948" name="Graphic 111">
                    <a:extLst>
                      <a:ext uri="{FF2B5EF4-FFF2-40B4-BE49-F238E27FC236}">
                        <a16:creationId xmlns:a16="http://schemas.microsoft.com/office/drawing/2014/main" id="{B9CBE2E2-A830-75A3-D69E-E12CE2FA43A2}"/>
                      </a:ext>
                    </a:extLst>
                  </p:cNvPr>
                  <p:cNvGrpSpPr/>
                  <p:nvPr/>
                </p:nvGrpSpPr>
                <p:grpSpPr>
                  <a:xfrm>
                    <a:off x="8067837" y="1594263"/>
                    <a:ext cx="282130" cy="278793"/>
                    <a:chOff x="8067837" y="1594263"/>
                    <a:chExt cx="282130" cy="278793"/>
                  </a:xfrm>
                  <a:grpFill/>
                </p:grpSpPr>
                <p:grpSp>
                  <p:nvGrpSpPr>
                    <p:cNvPr id="949" name="Graphic 111">
                      <a:extLst>
                        <a:ext uri="{FF2B5EF4-FFF2-40B4-BE49-F238E27FC236}">
                          <a16:creationId xmlns:a16="http://schemas.microsoft.com/office/drawing/2014/main" id="{875B3086-999F-4666-C77E-9D1049593CBB}"/>
                        </a:ext>
                      </a:extLst>
                    </p:cNvPr>
                    <p:cNvGrpSpPr/>
                    <p:nvPr/>
                  </p:nvGrpSpPr>
                  <p:grpSpPr>
                    <a:xfrm>
                      <a:off x="8067837" y="1594263"/>
                      <a:ext cx="282130" cy="278746"/>
                      <a:chOff x="8067837" y="1594263"/>
                      <a:chExt cx="282130" cy="278746"/>
                    </a:xfrm>
                    <a:grpFill/>
                  </p:grpSpPr>
                  <p:grpSp>
                    <p:nvGrpSpPr>
                      <p:cNvPr id="951" name="Graphic 111">
                        <a:extLst>
                          <a:ext uri="{FF2B5EF4-FFF2-40B4-BE49-F238E27FC236}">
                            <a16:creationId xmlns:a16="http://schemas.microsoft.com/office/drawing/2014/main" id="{B9865308-E5BC-7B08-D28E-55326B51A35D}"/>
                          </a:ext>
                        </a:extLst>
                      </p:cNvPr>
                      <p:cNvGrpSpPr/>
                      <p:nvPr/>
                    </p:nvGrpSpPr>
                    <p:grpSpPr>
                      <a:xfrm>
                        <a:off x="8208550" y="1594263"/>
                        <a:ext cx="97756" cy="139067"/>
                        <a:chOff x="8208550" y="1594263"/>
                        <a:chExt cx="97756" cy="139067"/>
                      </a:xfrm>
                      <a:grpFill/>
                    </p:grpSpPr>
                    <p:grpSp>
                      <p:nvGrpSpPr>
                        <p:cNvPr id="1006" name="Graphic 111">
                          <a:extLst>
                            <a:ext uri="{FF2B5EF4-FFF2-40B4-BE49-F238E27FC236}">
                              <a16:creationId xmlns:a16="http://schemas.microsoft.com/office/drawing/2014/main" id="{3222A289-BA93-34B9-48D3-CD2A6B3747F1}"/>
                            </a:ext>
                          </a:extLst>
                        </p:cNvPr>
                        <p:cNvGrpSpPr/>
                        <p:nvPr/>
                      </p:nvGrpSpPr>
                      <p:grpSpPr>
                        <a:xfrm>
                          <a:off x="8208597" y="1617245"/>
                          <a:ext cx="97709" cy="116085"/>
                          <a:chOff x="8208597" y="1617245"/>
                          <a:chExt cx="97709" cy="116085"/>
                        </a:xfrm>
                        <a:grpFill/>
                      </p:grpSpPr>
                      <p:sp>
                        <p:nvSpPr>
                          <p:cNvPr id="1011" name="Freeform: Shape 1010">
                            <a:extLst>
                              <a:ext uri="{FF2B5EF4-FFF2-40B4-BE49-F238E27FC236}">
                                <a16:creationId xmlns:a16="http://schemas.microsoft.com/office/drawing/2014/main" id="{0A203B39-C050-FD2C-44D4-2F5C59B9726B}"/>
                              </a:ext>
                            </a:extLst>
                          </p:cNvPr>
                          <p:cNvSpPr/>
                          <p:nvPr/>
                        </p:nvSpPr>
                        <p:spPr>
                          <a:xfrm>
                            <a:off x="8208597" y="1617245"/>
                            <a:ext cx="97709" cy="116038"/>
                          </a:xfrm>
                          <a:custGeom>
                            <a:avLst/>
                            <a:gdLst>
                              <a:gd name="connsiteX0" fmla="*/ 0 w 97709"/>
                              <a:gd name="connsiteY0" fmla="*/ 116039 h 116038"/>
                              <a:gd name="connsiteX1" fmla="*/ 77782 w 97709"/>
                              <a:gd name="connsiteY1" fmla="*/ 0 h 116038"/>
                              <a:gd name="connsiteX2" fmla="*/ 97709 w 97709"/>
                              <a:gd name="connsiteY2" fmla="*/ 60581 h 116038"/>
                            </a:gdLst>
                            <a:ahLst/>
                            <a:cxnLst>
                              <a:cxn ang="0">
                                <a:pos x="connsiteX0" y="connsiteY0"/>
                              </a:cxn>
                              <a:cxn ang="0">
                                <a:pos x="connsiteX1" y="connsiteY1"/>
                              </a:cxn>
                              <a:cxn ang="0">
                                <a:pos x="connsiteX2" y="connsiteY2"/>
                              </a:cxn>
                            </a:cxnLst>
                            <a:rect l="l" t="t" r="r" b="b"/>
                            <a:pathLst>
                              <a:path w="97709" h="116038">
                                <a:moveTo>
                                  <a:pt x="0" y="116039"/>
                                </a:moveTo>
                                <a:lnTo>
                                  <a:pt x="77782" y="0"/>
                                </a:lnTo>
                                <a:lnTo>
                                  <a:pt x="97709" y="60581"/>
                                </a:lnTo>
                                <a:close/>
                              </a:path>
                            </a:pathLst>
                          </a:custGeom>
                          <a:grpFill/>
                          <a:ln w="4687" cap="flat">
                            <a:solidFill>
                              <a:srgbClr val="010101">
                                <a:alpha val="32000"/>
                              </a:srgbClr>
                            </a:solid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D02C3613-A3A6-2C70-1350-AE572950A381}"/>
                              </a:ext>
                            </a:extLst>
                          </p:cNvPr>
                          <p:cNvSpPr/>
                          <p:nvPr/>
                        </p:nvSpPr>
                        <p:spPr>
                          <a:xfrm>
                            <a:off x="8208597" y="1621240"/>
                            <a:ext cx="97709" cy="112043"/>
                          </a:xfrm>
                          <a:custGeom>
                            <a:avLst/>
                            <a:gdLst>
                              <a:gd name="connsiteX0" fmla="*/ 24392 w 97709"/>
                              <a:gd name="connsiteY0" fmla="*/ 82482 h 112043"/>
                              <a:gd name="connsiteX1" fmla="*/ 34450 w 97709"/>
                              <a:gd name="connsiteY1" fmla="*/ 77124 h 112043"/>
                              <a:gd name="connsiteX2" fmla="*/ 66785 w 97709"/>
                              <a:gd name="connsiteY2" fmla="*/ 45212 h 112043"/>
                              <a:gd name="connsiteX3" fmla="*/ 79098 w 97709"/>
                              <a:gd name="connsiteY3" fmla="*/ 0 h 112043"/>
                              <a:gd name="connsiteX4" fmla="*/ 97709 w 97709"/>
                              <a:gd name="connsiteY4" fmla="*/ 56586 h 112043"/>
                              <a:gd name="connsiteX5" fmla="*/ 0 w 97709"/>
                              <a:gd name="connsiteY5" fmla="*/ 112044 h 112043"/>
                              <a:gd name="connsiteX6" fmla="*/ 21055 w 97709"/>
                              <a:gd name="connsiteY6" fmla="*/ 80555 h 112043"/>
                              <a:gd name="connsiteX7" fmla="*/ 24392 w 97709"/>
                              <a:gd name="connsiteY7" fmla="*/ 82482 h 11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09" h="112043">
                                <a:moveTo>
                                  <a:pt x="24392" y="82482"/>
                                </a:moveTo>
                                <a:cubicBezTo>
                                  <a:pt x="28904" y="82388"/>
                                  <a:pt x="31254" y="80085"/>
                                  <a:pt x="34450" y="77124"/>
                                </a:cubicBezTo>
                                <a:cubicBezTo>
                                  <a:pt x="45541" y="66832"/>
                                  <a:pt x="57338" y="57056"/>
                                  <a:pt x="66785" y="45212"/>
                                </a:cubicBezTo>
                                <a:cubicBezTo>
                                  <a:pt x="77077" y="32288"/>
                                  <a:pt x="78581" y="16120"/>
                                  <a:pt x="79098" y="0"/>
                                </a:cubicBezTo>
                                <a:lnTo>
                                  <a:pt x="97709" y="56586"/>
                                </a:lnTo>
                                <a:lnTo>
                                  <a:pt x="0" y="112044"/>
                                </a:lnTo>
                                <a:lnTo>
                                  <a:pt x="21055" y="80555"/>
                                </a:lnTo>
                                <a:cubicBezTo>
                                  <a:pt x="21901" y="81683"/>
                                  <a:pt x="23029" y="82529"/>
                                  <a:pt x="24392" y="82482"/>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EBD6FCD4-E288-75BD-00A3-40E67CE117A7}"/>
                              </a:ext>
                            </a:extLst>
                          </p:cNvPr>
                          <p:cNvSpPr/>
                          <p:nvPr/>
                        </p:nvSpPr>
                        <p:spPr>
                          <a:xfrm>
                            <a:off x="8208597" y="1617245"/>
                            <a:ext cx="97709" cy="116085"/>
                          </a:xfrm>
                          <a:custGeom>
                            <a:avLst/>
                            <a:gdLst>
                              <a:gd name="connsiteX0" fmla="*/ 97709 w 97709"/>
                              <a:gd name="connsiteY0" fmla="*/ 60581 h 116085"/>
                              <a:gd name="connsiteX1" fmla="*/ 77782 w 97709"/>
                              <a:gd name="connsiteY1" fmla="*/ 0 h 116085"/>
                              <a:gd name="connsiteX2" fmla="*/ 0 w 97709"/>
                              <a:gd name="connsiteY2" fmla="*/ 116086 h 116085"/>
                              <a:gd name="connsiteX3" fmla="*/ 97709 w 97709"/>
                              <a:gd name="connsiteY3" fmla="*/ 60581 h 116085"/>
                              <a:gd name="connsiteX4" fmla="*/ 84691 w 97709"/>
                              <a:gd name="connsiteY4" fmla="*/ 37317 h 116085"/>
                              <a:gd name="connsiteX5" fmla="*/ 69557 w 97709"/>
                              <a:gd name="connsiteY5" fmla="*/ 67771 h 116085"/>
                              <a:gd name="connsiteX6" fmla="*/ 9306 w 97709"/>
                              <a:gd name="connsiteY6" fmla="*/ 105041 h 116085"/>
                              <a:gd name="connsiteX7" fmla="*/ 76466 w 97709"/>
                              <a:gd name="connsiteY7" fmla="*/ 5217 h 116085"/>
                              <a:gd name="connsiteX8" fmla="*/ 84691 w 97709"/>
                              <a:gd name="connsiteY8" fmla="*/ 37317 h 11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9" h="116085">
                                <a:moveTo>
                                  <a:pt x="97709" y="60581"/>
                                </a:moveTo>
                                <a:lnTo>
                                  <a:pt x="77782" y="0"/>
                                </a:lnTo>
                                <a:lnTo>
                                  <a:pt x="0" y="116086"/>
                                </a:lnTo>
                                <a:lnTo>
                                  <a:pt x="97709" y="60581"/>
                                </a:lnTo>
                                <a:close/>
                                <a:moveTo>
                                  <a:pt x="84691" y="37317"/>
                                </a:moveTo>
                                <a:cubicBezTo>
                                  <a:pt x="88075" y="52826"/>
                                  <a:pt x="89767" y="55270"/>
                                  <a:pt x="69557" y="67771"/>
                                </a:cubicBezTo>
                                <a:cubicBezTo>
                                  <a:pt x="49301" y="80273"/>
                                  <a:pt x="9306" y="105041"/>
                                  <a:pt x="9306" y="105041"/>
                                </a:cubicBezTo>
                                <a:lnTo>
                                  <a:pt x="76466" y="5217"/>
                                </a:lnTo>
                                <a:cubicBezTo>
                                  <a:pt x="76419" y="5264"/>
                                  <a:pt x="81213" y="21854"/>
                                  <a:pt x="84691" y="3731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007" name="Graphic 111">
                          <a:extLst>
                            <a:ext uri="{FF2B5EF4-FFF2-40B4-BE49-F238E27FC236}">
                              <a16:creationId xmlns:a16="http://schemas.microsoft.com/office/drawing/2014/main" id="{0A58E3FA-83D5-34EA-A74B-7EF1E12542BD}"/>
                            </a:ext>
                          </a:extLst>
                        </p:cNvPr>
                        <p:cNvGrpSpPr/>
                        <p:nvPr/>
                      </p:nvGrpSpPr>
                      <p:grpSpPr>
                        <a:xfrm>
                          <a:off x="8208550" y="1594263"/>
                          <a:ext cx="62272" cy="139020"/>
                          <a:chOff x="8208550" y="1594263"/>
                          <a:chExt cx="62272" cy="139020"/>
                        </a:xfrm>
                        <a:grpFill/>
                      </p:grpSpPr>
                      <p:sp>
                        <p:nvSpPr>
                          <p:cNvPr id="1008" name="Freeform: Shape 1007">
                            <a:extLst>
                              <a:ext uri="{FF2B5EF4-FFF2-40B4-BE49-F238E27FC236}">
                                <a16:creationId xmlns:a16="http://schemas.microsoft.com/office/drawing/2014/main" id="{EAD396A2-F055-C895-2CD5-7F7EC98D0712}"/>
                              </a:ext>
                            </a:extLst>
                          </p:cNvPr>
                          <p:cNvSpPr/>
                          <p:nvPr/>
                        </p:nvSpPr>
                        <p:spPr>
                          <a:xfrm>
                            <a:off x="8208597" y="1594310"/>
                            <a:ext cx="62225" cy="138973"/>
                          </a:xfrm>
                          <a:custGeom>
                            <a:avLst/>
                            <a:gdLst>
                              <a:gd name="connsiteX0" fmla="*/ 0 w 62225"/>
                              <a:gd name="connsiteY0" fmla="*/ 138974 h 138973"/>
                              <a:gd name="connsiteX1" fmla="*/ 17483 w 62225"/>
                              <a:gd name="connsiteY1" fmla="*/ 0 h 138973"/>
                              <a:gd name="connsiteX2" fmla="*/ 62226 w 62225"/>
                              <a:gd name="connsiteY2" fmla="*/ 46105 h 138973"/>
                            </a:gdLst>
                            <a:ahLst/>
                            <a:cxnLst>
                              <a:cxn ang="0">
                                <a:pos x="connsiteX0" y="connsiteY0"/>
                              </a:cxn>
                              <a:cxn ang="0">
                                <a:pos x="connsiteX1" y="connsiteY1"/>
                              </a:cxn>
                              <a:cxn ang="0">
                                <a:pos x="connsiteX2" y="connsiteY2"/>
                              </a:cxn>
                            </a:cxnLst>
                            <a:rect l="l" t="t" r="r" b="b"/>
                            <a:pathLst>
                              <a:path w="62225" h="138973">
                                <a:moveTo>
                                  <a:pt x="0" y="138974"/>
                                </a:moveTo>
                                <a:lnTo>
                                  <a:pt x="17483" y="0"/>
                                </a:lnTo>
                                <a:lnTo>
                                  <a:pt x="62226" y="46105"/>
                                </a:lnTo>
                                <a:close/>
                              </a:path>
                            </a:pathLst>
                          </a:custGeom>
                          <a:grpFill/>
                          <a:ln w="4687" cap="flat">
                            <a:solidFill>
                              <a:srgbClr val="010101">
                                <a:alpha val="32000"/>
                              </a:srgbClr>
                            </a:solid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71149F5E-70D7-3449-DD8E-4F3BBA02C7AB}"/>
                              </a:ext>
                            </a:extLst>
                          </p:cNvPr>
                          <p:cNvSpPr/>
                          <p:nvPr/>
                        </p:nvSpPr>
                        <p:spPr>
                          <a:xfrm>
                            <a:off x="8208550" y="1597318"/>
                            <a:ext cx="62225" cy="135965"/>
                          </a:xfrm>
                          <a:custGeom>
                            <a:avLst/>
                            <a:gdLst>
                              <a:gd name="connsiteX0" fmla="*/ 8554 w 62225"/>
                              <a:gd name="connsiteY0" fmla="*/ 98555 h 135965"/>
                              <a:gd name="connsiteX1" fmla="*/ 15133 w 62225"/>
                              <a:gd name="connsiteY1" fmla="*/ 89344 h 135965"/>
                              <a:gd name="connsiteX2" fmla="*/ 29656 w 62225"/>
                              <a:gd name="connsiteY2" fmla="*/ 46340 h 135965"/>
                              <a:gd name="connsiteX3" fmla="*/ 20444 w 62225"/>
                              <a:gd name="connsiteY3" fmla="*/ 0 h 135965"/>
                              <a:gd name="connsiteX4" fmla="*/ 62226 w 62225"/>
                              <a:gd name="connsiteY4" fmla="*/ 43097 h 135965"/>
                              <a:gd name="connsiteX5" fmla="*/ 0 w 62225"/>
                              <a:gd name="connsiteY5" fmla="*/ 135966 h 135965"/>
                              <a:gd name="connsiteX6" fmla="*/ 4747 w 62225"/>
                              <a:gd name="connsiteY6" fmla="*/ 98273 h 135965"/>
                              <a:gd name="connsiteX7" fmla="*/ 8554 w 62225"/>
                              <a:gd name="connsiteY7" fmla="*/ 98555 h 13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25" h="135965">
                                <a:moveTo>
                                  <a:pt x="8554" y="98555"/>
                                </a:moveTo>
                                <a:cubicBezTo>
                                  <a:pt x="12549" y="96534"/>
                                  <a:pt x="13629" y="93433"/>
                                  <a:pt x="15133" y="89344"/>
                                </a:cubicBezTo>
                                <a:cubicBezTo>
                                  <a:pt x="20444" y="75197"/>
                                  <a:pt x="26554" y="61145"/>
                                  <a:pt x="29656" y="46340"/>
                                </a:cubicBezTo>
                                <a:cubicBezTo>
                                  <a:pt x="33040" y="30126"/>
                                  <a:pt x="27165" y="14851"/>
                                  <a:pt x="20444" y="0"/>
                                </a:cubicBezTo>
                                <a:lnTo>
                                  <a:pt x="62226" y="43097"/>
                                </a:lnTo>
                                <a:lnTo>
                                  <a:pt x="0" y="135966"/>
                                </a:lnTo>
                                <a:lnTo>
                                  <a:pt x="4747" y="98273"/>
                                </a:lnTo>
                                <a:cubicBezTo>
                                  <a:pt x="5969" y="98931"/>
                                  <a:pt x="7379" y="99166"/>
                                  <a:pt x="8554" y="98555"/>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C3C44C7E-9FF7-6C97-7031-AA7A603254F1}"/>
                              </a:ext>
                            </a:extLst>
                          </p:cNvPr>
                          <p:cNvSpPr/>
                          <p:nvPr/>
                        </p:nvSpPr>
                        <p:spPr>
                          <a:xfrm>
                            <a:off x="8208597" y="1594263"/>
                            <a:ext cx="62225" cy="139020"/>
                          </a:xfrm>
                          <a:custGeom>
                            <a:avLst/>
                            <a:gdLst>
                              <a:gd name="connsiteX0" fmla="*/ 62226 w 62225"/>
                              <a:gd name="connsiteY0" fmla="*/ 46152 h 139020"/>
                              <a:gd name="connsiteX1" fmla="*/ 17483 w 62225"/>
                              <a:gd name="connsiteY1" fmla="*/ 0 h 139020"/>
                              <a:gd name="connsiteX2" fmla="*/ 0 w 62225"/>
                              <a:gd name="connsiteY2" fmla="*/ 139021 h 139020"/>
                              <a:gd name="connsiteX3" fmla="*/ 62226 w 62225"/>
                              <a:gd name="connsiteY3" fmla="*/ 46152 h 139020"/>
                              <a:gd name="connsiteX4" fmla="*/ 40277 w 62225"/>
                              <a:gd name="connsiteY4" fmla="*/ 30831 h 139020"/>
                              <a:gd name="connsiteX5" fmla="*/ 40371 w 62225"/>
                              <a:gd name="connsiteY5" fmla="*/ 64999 h 139020"/>
                              <a:gd name="connsiteX6" fmla="*/ 3337 w 62225"/>
                              <a:gd name="connsiteY6" fmla="*/ 125015 h 139020"/>
                              <a:gd name="connsiteX7" fmla="*/ 18611 w 62225"/>
                              <a:gd name="connsiteY7" fmla="*/ 5358 h 139020"/>
                              <a:gd name="connsiteX8" fmla="*/ 40277 w 62225"/>
                              <a:gd name="connsiteY8" fmla="*/ 30831 h 1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25" h="139020">
                                <a:moveTo>
                                  <a:pt x="62226" y="46152"/>
                                </a:moveTo>
                                <a:lnTo>
                                  <a:pt x="17483" y="0"/>
                                </a:lnTo>
                                <a:lnTo>
                                  <a:pt x="0" y="139021"/>
                                </a:lnTo>
                                <a:lnTo>
                                  <a:pt x="62226" y="46152"/>
                                </a:lnTo>
                                <a:close/>
                                <a:moveTo>
                                  <a:pt x="40277" y="30831"/>
                                </a:moveTo>
                                <a:cubicBezTo>
                                  <a:pt x="50241" y="43379"/>
                                  <a:pt x="52826" y="44836"/>
                                  <a:pt x="40371" y="64999"/>
                                </a:cubicBezTo>
                                <a:cubicBezTo>
                                  <a:pt x="27964" y="85161"/>
                                  <a:pt x="3337" y="125015"/>
                                  <a:pt x="3337" y="125015"/>
                                </a:cubicBezTo>
                                <a:lnTo>
                                  <a:pt x="18611" y="5358"/>
                                </a:lnTo>
                                <a:cubicBezTo>
                                  <a:pt x="18611" y="5358"/>
                                  <a:pt x="30314" y="18282"/>
                                  <a:pt x="40277" y="30831"/>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2" name="Graphic 111">
                        <a:extLst>
                          <a:ext uri="{FF2B5EF4-FFF2-40B4-BE49-F238E27FC236}">
                            <a16:creationId xmlns:a16="http://schemas.microsoft.com/office/drawing/2014/main" id="{03151D40-B5D1-ABF2-CC96-31344C3FEBEE}"/>
                          </a:ext>
                        </a:extLst>
                      </p:cNvPr>
                      <p:cNvGrpSpPr/>
                      <p:nvPr/>
                    </p:nvGrpSpPr>
                    <p:grpSpPr>
                      <a:xfrm>
                        <a:off x="8108444" y="1599574"/>
                        <a:ext cx="114816" cy="133757"/>
                        <a:chOff x="8108444" y="1599574"/>
                        <a:chExt cx="114816" cy="133757"/>
                      </a:xfrm>
                      <a:grpFill/>
                    </p:grpSpPr>
                    <p:grpSp>
                      <p:nvGrpSpPr>
                        <p:cNvPr id="998" name="Graphic 111">
                          <a:extLst>
                            <a:ext uri="{FF2B5EF4-FFF2-40B4-BE49-F238E27FC236}">
                              <a16:creationId xmlns:a16="http://schemas.microsoft.com/office/drawing/2014/main" id="{D7682024-C01E-C1D8-E0E9-17B1C2541FA1}"/>
                            </a:ext>
                          </a:extLst>
                        </p:cNvPr>
                        <p:cNvGrpSpPr/>
                        <p:nvPr/>
                      </p:nvGrpSpPr>
                      <p:grpSpPr>
                        <a:xfrm>
                          <a:off x="8163009" y="1599574"/>
                          <a:ext cx="60251" cy="133757"/>
                          <a:chOff x="8163009" y="1599574"/>
                          <a:chExt cx="60251" cy="133757"/>
                        </a:xfrm>
                        <a:grpFill/>
                      </p:grpSpPr>
                      <p:sp>
                        <p:nvSpPr>
                          <p:cNvPr id="1003" name="Freeform: Shape 1002">
                            <a:extLst>
                              <a:ext uri="{FF2B5EF4-FFF2-40B4-BE49-F238E27FC236}">
                                <a16:creationId xmlns:a16="http://schemas.microsoft.com/office/drawing/2014/main" id="{2BF6C4C1-64FB-DE35-2D22-42CC1C2F1186}"/>
                              </a:ext>
                            </a:extLst>
                          </p:cNvPr>
                          <p:cNvSpPr/>
                          <p:nvPr/>
                        </p:nvSpPr>
                        <p:spPr>
                          <a:xfrm>
                            <a:off x="8163009" y="1599574"/>
                            <a:ext cx="60251" cy="133710"/>
                          </a:xfrm>
                          <a:custGeom>
                            <a:avLst/>
                            <a:gdLst>
                              <a:gd name="connsiteX0" fmla="*/ 45588 w 60251"/>
                              <a:gd name="connsiteY0" fmla="*/ 133710 h 133710"/>
                              <a:gd name="connsiteX1" fmla="*/ 0 w 60251"/>
                              <a:gd name="connsiteY1" fmla="*/ 0 h 133710"/>
                              <a:gd name="connsiteX2" fmla="*/ 60252 w 60251"/>
                              <a:gd name="connsiteY2" fmla="*/ 22559 h 133710"/>
                            </a:gdLst>
                            <a:ahLst/>
                            <a:cxnLst>
                              <a:cxn ang="0">
                                <a:pos x="connsiteX0" y="connsiteY0"/>
                              </a:cxn>
                              <a:cxn ang="0">
                                <a:pos x="connsiteX1" y="connsiteY1"/>
                              </a:cxn>
                              <a:cxn ang="0">
                                <a:pos x="connsiteX2" y="connsiteY2"/>
                              </a:cxn>
                            </a:cxnLst>
                            <a:rect l="l" t="t" r="r" b="b"/>
                            <a:pathLst>
                              <a:path w="60251" h="133710">
                                <a:moveTo>
                                  <a:pt x="45588" y="133710"/>
                                </a:moveTo>
                                <a:lnTo>
                                  <a:pt x="0" y="0"/>
                                </a:lnTo>
                                <a:lnTo>
                                  <a:pt x="60252" y="22559"/>
                                </a:lnTo>
                                <a:close/>
                              </a:path>
                            </a:pathLst>
                          </a:custGeom>
                          <a:grpFill/>
                          <a:ln w="4687" cap="flat">
                            <a:solidFill>
                              <a:srgbClr val="010101">
                                <a:alpha val="32000"/>
                              </a:srgbClr>
                            </a:solid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397A5455-85B8-5E84-B35D-F7AFAAE58DC2}"/>
                              </a:ext>
                            </a:extLst>
                          </p:cNvPr>
                          <p:cNvSpPr/>
                          <p:nvPr/>
                        </p:nvSpPr>
                        <p:spPr>
                          <a:xfrm>
                            <a:off x="8167003" y="1601124"/>
                            <a:ext cx="56256" cy="132206"/>
                          </a:xfrm>
                          <a:custGeom>
                            <a:avLst/>
                            <a:gdLst>
                              <a:gd name="connsiteX0" fmla="*/ 32758 w 56256"/>
                              <a:gd name="connsiteY0" fmla="*/ 94513 h 132206"/>
                              <a:gd name="connsiteX1" fmla="*/ 34591 w 56256"/>
                              <a:gd name="connsiteY1" fmla="*/ 83328 h 132206"/>
                              <a:gd name="connsiteX2" fmla="*/ 28622 w 56256"/>
                              <a:gd name="connsiteY2" fmla="*/ 38069 h 132206"/>
                              <a:gd name="connsiteX3" fmla="*/ 0 w 56256"/>
                              <a:gd name="connsiteY3" fmla="*/ 0 h 132206"/>
                              <a:gd name="connsiteX4" fmla="*/ 56257 w 56256"/>
                              <a:gd name="connsiteY4" fmla="*/ 21055 h 132206"/>
                              <a:gd name="connsiteX5" fmla="*/ 41593 w 56256"/>
                              <a:gd name="connsiteY5" fmla="*/ 132206 h 132206"/>
                              <a:gd name="connsiteX6" fmla="*/ 29233 w 56256"/>
                              <a:gd name="connsiteY6" fmla="*/ 95923 h 132206"/>
                              <a:gd name="connsiteX7" fmla="*/ 32758 w 56256"/>
                              <a:gd name="connsiteY7" fmla="*/ 94513 h 13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 h="132206">
                                <a:moveTo>
                                  <a:pt x="32758" y="94513"/>
                                </a:moveTo>
                                <a:cubicBezTo>
                                  <a:pt x="35437" y="90942"/>
                                  <a:pt x="35014" y="87652"/>
                                  <a:pt x="34591" y="83328"/>
                                </a:cubicBezTo>
                                <a:cubicBezTo>
                                  <a:pt x="33087" y="68194"/>
                                  <a:pt x="32382" y="52826"/>
                                  <a:pt x="28622" y="38069"/>
                                </a:cubicBezTo>
                                <a:cubicBezTo>
                                  <a:pt x="24533" y="21901"/>
                                  <a:pt x="12549" y="10575"/>
                                  <a:pt x="0" y="0"/>
                                </a:cubicBezTo>
                                <a:lnTo>
                                  <a:pt x="56257" y="21055"/>
                                </a:lnTo>
                                <a:lnTo>
                                  <a:pt x="41593" y="132206"/>
                                </a:lnTo>
                                <a:lnTo>
                                  <a:pt x="29233" y="95923"/>
                                </a:lnTo>
                                <a:cubicBezTo>
                                  <a:pt x="30596" y="95970"/>
                                  <a:pt x="31912" y="95594"/>
                                  <a:pt x="32758" y="94513"/>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03091B1D-35C6-1D76-D434-E0E7EC0CA0C5}"/>
                              </a:ext>
                            </a:extLst>
                          </p:cNvPr>
                          <p:cNvSpPr/>
                          <p:nvPr/>
                        </p:nvSpPr>
                        <p:spPr>
                          <a:xfrm>
                            <a:off x="8163009" y="1599574"/>
                            <a:ext cx="60251" cy="133710"/>
                          </a:xfrm>
                          <a:custGeom>
                            <a:avLst/>
                            <a:gdLst>
                              <a:gd name="connsiteX0" fmla="*/ 60252 w 60251"/>
                              <a:gd name="connsiteY0" fmla="*/ 22559 h 133710"/>
                              <a:gd name="connsiteX1" fmla="*/ 0 w 60251"/>
                              <a:gd name="connsiteY1" fmla="*/ 0 h 133710"/>
                              <a:gd name="connsiteX2" fmla="*/ 45588 w 60251"/>
                              <a:gd name="connsiteY2" fmla="*/ 133710 h 133710"/>
                              <a:gd name="connsiteX3" fmla="*/ 60252 w 60251"/>
                              <a:gd name="connsiteY3" fmla="*/ 22559 h 133710"/>
                              <a:gd name="connsiteX4" fmla="*/ 33886 w 60251"/>
                              <a:gd name="connsiteY4" fmla="*/ 18141 h 133710"/>
                              <a:gd name="connsiteX5" fmla="*/ 49019 w 60251"/>
                              <a:gd name="connsiteY5" fmla="*/ 49113 h 133710"/>
                              <a:gd name="connsiteX6" fmla="*/ 42439 w 60251"/>
                              <a:gd name="connsiteY6" fmla="*/ 119564 h 133710"/>
                              <a:gd name="connsiteX7" fmla="*/ 3384 w 60251"/>
                              <a:gd name="connsiteY7" fmla="*/ 4371 h 133710"/>
                              <a:gd name="connsiteX8" fmla="*/ 33886 w 60251"/>
                              <a:gd name="connsiteY8" fmla="*/ 18141 h 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51" h="133710">
                                <a:moveTo>
                                  <a:pt x="60252" y="22559"/>
                                </a:moveTo>
                                <a:lnTo>
                                  <a:pt x="0" y="0"/>
                                </a:lnTo>
                                <a:lnTo>
                                  <a:pt x="45588" y="133710"/>
                                </a:lnTo>
                                <a:lnTo>
                                  <a:pt x="60252" y="22559"/>
                                </a:lnTo>
                                <a:close/>
                                <a:moveTo>
                                  <a:pt x="33886" y="18141"/>
                                </a:moveTo>
                                <a:cubicBezTo>
                                  <a:pt x="48314" y="25238"/>
                                  <a:pt x="51228" y="25473"/>
                                  <a:pt x="49019" y="49113"/>
                                </a:cubicBezTo>
                                <a:cubicBezTo>
                                  <a:pt x="46810" y="72753"/>
                                  <a:pt x="42439" y="119564"/>
                                  <a:pt x="42439" y="119564"/>
                                </a:cubicBezTo>
                                <a:lnTo>
                                  <a:pt x="3384" y="4371"/>
                                </a:lnTo>
                                <a:cubicBezTo>
                                  <a:pt x="3384" y="4371"/>
                                  <a:pt x="19457" y="11045"/>
                                  <a:pt x="33886" y="18141"/>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99" name="Graphic 111">
                          <a:extLst>
                            <a:ext uri="{FF2B5EF4-FFF2-40B4-BE49-F238E27FC236}">
                              <a16:creationId xmlns:a16="http://schemas.microsoft.com/office/drawing/2014/main" id="{252D445B-6382-DC50-1064-B9232C42F48E}"/>
                            </a:ext>
                          </a:extLst>
                        </p:cNvPr>
                        <p:cNvGrpSpPr/>
                        <p:nvPr/>
                      </p:nvGrpSpPr>
                      <p:grpSpPr>
                        <a:xfrm>
                          <a:off x="8108444" y="1626316"/>
                          <a:ext cx="100200" cy="107015"/>
                          <a:chOff x="8108444" y="1626316"/>
                          <a:chExt cx="100200" cy="107015"/>
                        </a:xfrm>
                        <a:grpFill/>
                      </p:grpSpPr>
                      <p:sp>
                        <p:nvSpPr>
                          <p:cNvPr id="1000" name="Freeform: Shape 999">
                            <a:extLst>
                              <a:ext uri="{FF2B5EF4-FFF2-40B4-BE49-F238E27FC236}">
                                <a16:creationId xmlns:a16="http://schemas.microsoft.com/office/drawing/2014/main" id="{73C14AB5-B5D0-8486-7B8E-94C762230A19}"/>
                              </a:ext>
                            </a:extLst>
                          </p:cNvPr>
                          <p:cNvSpPr/>
                          <p:nvPr/>
                        </p:nvSpPr>
                        <p:spPr>
                          <a:xfrm>
                            <a:off x="8108444" y="1626316"/>
                            <a:ext cx="100153" cy="106967"/>
                          </a:xfrm>
                          <a:custGeom>
                            <a:avLst/>
                            <a:gdLst>
                              <a:gd name="connsiteX0" fmla="*/ 100153 w 100153"/>
                              <a:gd name="connsiteY0" fmla="*/ 106968 h 106967"/>
                              <a:gd name="connsiteX1" fmla="*/ 0 w 100153"/>
                              <a:gd name="connsiteY1" fmla="*/ 5875 h 106967"/>
                              <a:gd name="connsiteX2" fmla="*/ 63683 w 100153"/>
                              <a:gd name="connsiteY2" fmla="*/ 0 h 106967"/>
                            </a:gdLst>
                            <a:ahLst/>
                            <a:cxnLst>
                              <a:cxn ang="0">
                                <a:pos x="connsiteX0" y="connsiteY0"/>
                              </a:cxn>
                              <a:cxn ang="0">
                                <a:pos x="connsiteX1" y="connsiteY1"/>
                              </a:cxn>
                              <a:cxn ang="0">
                                <a:pos x="connsiteX2" y="connsiteY2"/>
                              </a:cxn>
                            </a:cxnLst>
                            <a:rect l="l" t="t" r="r" b="b"/>
                            <a:pathLst>
                              <a:path w="100153" h="106967">
                                <a:moveTo>
                                  <a:pt x="100153" y="106968"/>
                                </a:moveTo>
                                <a:lnTo>
                                  <a:pt x="0" y="5875"/>
                                </a:lnTo>
                                <a:lnTo>
                                  <a:pt x="63683" y="0"/>
                                </a:lnTo>
                                <a:close/>
                              </a:path>
                            </a:pathLst>
                          </a:custGeom>
                          <a:grpFill/>
                          <a:ln w="4687" cap="flat">
                            <a:solidFill>
                              <a:srgbClr val="010101">
                                <a:alpha val="32000"/>
                              </a:srgbClr>
                            </a:solid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A0A83314-8EAA-B1DB-E364-5428BB4FECE3}"/>
                              </a:ext>
                            </a:extLst>
                          </p:cNvPr>
                          <p:cNvSpPr/>
                          <p:nvPr/>
                        </p:nvSpPr>
                        <p:spPr>
                          <a:xfrm>
                            <a:off x="8112673" y="1626363"/>
                            <a:ext cx="95970" cy="106968"/>
                          </a:xfrm>
                          <a:custGeom>
                            <a:avLst/>
                            <a:gdLst>
                              <a:gd name="connsiteX0" fmla="*/ 71249 w 95970"/>
                              <a:gd name="connsiteY0" fmla="*/ 76701 h 106968"/>
                              <a:gd name="connsiteX1" fmla="*/ 67865 w 95970"/>
                              <a:gd name="connsiteY1" fmla="*/ 65751 h 106968"/>
                              <a:gd name="connsiteX2" fmla="*/ 42392 w 95970"/>
                              <a:gd name="connsiteY2" fmla="*/ 27400 h 106968"/>
                              <a:gd name="connsiteX3" fmla="*/ 0 w 95970"/>
                              <a:gd name="connsiteY3" fmla="*/ 5452 h 106968"/>
                              <a:gd name="connsiteX4" fmla="*/ 59500 w 95970"/>
                              <a:gd name="connsiteY4" fmla="*/ 0 h 106968"/>
                              <a:gd name="connsiteX5" fmla="*/ 95970 w 95970"/>
                              <a:gd name="connsiteY5" fmla="*/ 106968 h 106968"/>
                              <a:gd name="connsiteX6" fmla="*/ 68805 w 95970"/>
                              <a:gd name="connsiteY6" fmla="*/ 79568 h 106968"/>
                              <a:gd name="connsiteX7" fmla="*/ 71249 w 95970"/>
                              <a:gd name="connsiteY7" fmla="*/ 76701 h 10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70" h="106968">
                                <a:moveTo>
                                  <a:pt x="71249" y="76701"/>
                                </a:moveTo>
                                <a:cubicBezTo>
                                  <a:pt x="72048" y="72330"/>
                                  <a:pt x="70168" y="69510"/>
                                  <a:pt x="67865" y="65751"/>
                                </a:cubicBezTo>
                                <a:cubicBezTo>
                                  <a:pt x="59829" y="52732"/>
                                  <a:pt x="52309" y="39150"/>
                                  <a:pt x="42392" y="27400"/>
                                </a:cubicBezTo>
                                <a:cubicBezTo>
                                  <a:pt x="31536" y="14522"/>
                                  <a:pt x="15838" y="9494"/>
                                  <a:pt x="0" y="5452"/>
                                </a:cubicBezTo>
                                <a:lnTo>
                                  <a:pt x="59500" y="0"/>
                                </a:lnTo>
                                <a:lnTo>
                                  <a:pt x="95970" y="106968"/>
                                </a:lnTo>
                                <a:lnTo>
                                  <a:pt x="68805" y="79568"/>
                                </a:lnTo>
                                <a:cubicBezTo>
                                  <a:pt x="69980" y="78957"/>
                                  <a:pt x="71014" y="78017"/>
                                  <a:pt x="71249" y="76701"/>
                                </a:cubicBezTo>
                                <a:close/>
                              </a:path>
                            </a:pathLst>
                          </a:custGeom>
                          <a:grpFill/>
                          <a:ln w="4687" cap="flat">
                            <a:solidFill>
                              <a:srgbClr val="010101">
                                <a:alpha val="32000"/>
                              </a:srgbClr>
                            </a:solid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119AB297-A619-B1F6-2A9D-55915BA1FA99}"/>
                              </a:ext>
                            </a:extLst>
                          </p:cNvPr>
                          <p:cNvSpPr/>
                          <p:nvPr/>
                        </p:nvSpPr>
                        <p:spPr>
                          <a:xfrm>
                            <a:off x="8108444" y="1626316"/>
                            <a:ext cx="100153" cy="106967"/>
                          </a:xfrm>
                          <a:custGeom>
                            <a:avLst/>
                            <a:gdLst>
                              <a:gd name="connsiteX0" fmla="*/ 63683 w 100153"/>
                              <a:gd name="connsiteY0" fmla="*/ 0 h 106967"/>
                              <a:gd name="connsiteX1" fmla="*/ 0 w 100153"/>
                              <a:gd name="connsiteY1" fmla="*/ 5875 h 106967"/>
                              <a:gd name="connsiteX2" fmla="*/ 100153 w 100153"/>
                              <a:gd name="connsiteY2" fmla="*/ 106968 h 106967"/>
                              <a:gd name="connsiteX3" fmla="*/ 63683 w 100153"/>
                              <a:gd name="connsiteY3" fmla="*/ 0 h 106967"/>
                              <a:gd name="connsiteX4" fmla="*/ 38210 w 100153"/>
                              <a:gd name="connsiteY4" fmla="*/ 7473 h 106967"/>
                              <a:gd name="connsiteX5" fmla="*/ 65469 w 100153"/>
                              <a:gd name="connsiteY5" fmla="*/ 28904 h 106967"/>
                              <a:gd name="connsiteX6" fmla="*/ 90989 w 100153"/>
                              <a:gd name="connsiteY6" fmla="*/ 95547 h 106967"/>
                              <a:gd name="connsiteX7" fmla="*/ 4888 w 100153"/>
                              <a:gd name="connsiteY7" fmla="*/ 8366 h 106967"/>
                              <a:gd name="connsiteX8" fmla="*/ 38210 w 100153"/>
                              <a:gd name="connsiteY8" fmla="*/ 7473 h 10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53" h="106967">
                                <a:moveTo>
                                  <a:pt x="63683" y="0"/>
                                </a:moveTo>
                                <a:lnTo>
                                  <a:pt x="0" y="5875"/>
                                </a:lnTo>
                                <a:lnTo>
                                  <a:pt x="100153" y="106968"/>
                                </a:lnTo>
                                <a:lnTo>
                                  <a:pt x="63683" y="0"/>
                                </a:lnTo>
                                <a:close/>
                                <a:moveTo>
                                  <a:pt x="38210" y="7473"/>
                                </a:moveTo>
                                <a:cubicBezTo>
                                  <a:pt x="54189" y="7614"/>
                                  <a:pt x="56915" y="6486"/>
                                  <a:pt x="65469" y="28904"/>
                                </a:cubicBezTo>
                                <a:cubicBezTo>
                                  <a:pt x="74069" y="51275"/>
                                  <a:pt x="90989" y="95547"/>
                                  <a:pt x="90989" y="95547"/>
                                </a:cubicBezTo>
                                <a:lnTo>
                                  <a:pt x="4888" y="8366"/>
                                </a:lnTo>
                                <a:cubicBezTo>
                                  <a:pt x="4935" y="8319"/>
                                  <a:pt x="22230" y="7332"/>
                                  <a:pt x="38210" y="7473"/>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3" name="Graphic 111">
                        <a:extLst>
                          <a:ext uri="{FF2B5EF4-FFF2-40B4-BE49-F238E27FC236}">
                            <a16:creationId xmlns:a16="http://schemas.microsoft.com/office/drawing/2014/main" id="{E947D871-E39F-4773-31E6-4612F95ADAFD}"/>
                          </a:ext>
                        </a:extLst>
                      </p:cNvPr>
                      <p:cNvGrpSpPr/>
                      <p:nvPr/>
                    </p:nvGrpSpPr>
                    <p:grpSpPr>
                      <a:xfrm>
                        <a:off x="8067837" y="1652212"/>
                        <a:ext cx="140759" cy="96111"/>
                        <a:chOff x="8067837" y="1652212"/>
                        <a:chExt cx="140759" cy="96111"/>
                      </a:xfrm>
                      <a:grpFill/>
                    </p:grpSpPr>
                    <p:grpSp>
                      <p:nvGrpSpPr>
                        <p:cNvPr id="990" name="Graphic 111">
                          <a:extLst>
                            <a:ext uri="{FF2B5EF4-FFF2-40B4-BE49-F238E27FC236}">
                              <a16:creationId xmlns:a16="http://schemas.microsoft.com/office/drawing/2014/main" id="{06663996-FD74-7B81-84ED-88FD34894978}"/>
                            </a:ext>
                          </a:extLst>
                        </p:cNvPr>
                        <p:cNvGrpSpPr/>
                        <p:nvPr/>
                      </p:nvGrpSpPr>
                      <p:grpSpPr>
                        <a:xfrm>
                          <a:off x="8074511" y="1652212"/>
                          <a:ext cx="134086" cy="81118"/>
                          <a:chOff x="8074511" y="1652212"/>
                          <a:chExt cx="134086" cy="81118"/>
                        </a:xfrm>
                        <a:grpFill/>
                      </p:grpSpPr>
                      <p:sp>
                        <p:nvSpPr>
                          <p:cNvPr id="995" name="Freeform: Shape 994">
                            <a:extLst>
                              <a:ext uri="{FF2B5EF4-FFF2-40B4-BE49-F238E27FC236}">
                                <a16:creationId xmlns:a16="http://schemas.microsoft.com/office/drawing/2014/main" id="{DB2FBA09-1A46-7993-6066-40160BEB4DE5}"/>
                              </a:ext>
                            </a:extLst>
                          </p:cNvPr>
                          <p:cNvSpPr/>
                          <p:nvPr/>
                        </p:nvSpPr>
                        <p:spPr>
                          <a:xfrm>
                            <a:off x="8074511" y="1652212"/>
                            <a:ext cx="134086" cy="81071"/>
                          </a:xfrm>
                          <a:custGeom>
                            <a:avLst/>
                            <a:gdLst>
                              <a:gd name="connsiteX0" fmla="*/ 134086 w 134086"/>
                              <a:gd name="connsiteY0" fmla="*/ 81072 h 81071"/>
                              <a:gd name="connsiteX1" fmla="*/ 0 w 134086"/>
                              <a:gd name="connsiteY1" fmla="*/ 32993 h 81071"/>
                              <a:gd name="connsiteX2" fmla="*/ 54142 w 134086"/>
                              <a:gd name="connsiteY2" fmla="*/ 0 h 81071"/>
                            </a:gdLst>
                            <a:ahLst/>
                            <a:cxnLst>
                              <a:cxn ang="0">
                                <a:pos x="connsiteX0" y="connsiteY0"/>
                              </a:cxn>
                              <a:cxn ang="0">
                                <a:pos x="connsiteX1" y="connsiteY1"/>
                              </a:cxn>
                              <a:cxn ang="0">
                                <a:pos x="connsiteX2" y="connsiteY2"/>
                              </a:cxn>
                            </a:cxnLst>
                            <a:rect l="l" t="t" r="r" b="b"/>
                            <a:pathLst>
                              <a:path w="134086" h="81071">
                                <a:moveTo>
                                  <a:pt x="134086" y="81072"/>
                                </a:moveTo>
                                <a:lnTo>
                                  <a:pt x="0" y="32993"/>
                                </a:lnTo>
                                <a:lnTo>
                                  <a:pt x="54142" y="0"/>
                                </a:lnTo>
                                <a:close/>
                              </a:path>
                            </a:pathLst>
                          </a:custGeom>
                          <a:grpFill/>
                          <a:ln w="4687" cap="flat">
                            <a:solidFill>
                              <a:srgbClr val="010101">
                                <a:alpha val="32000"/>
                              </a:srgbClr>
                            </a:solid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C08EAF04-BD72-F3C8-20D2-3916802BC83B}"/>
                              </a:ext>
                            </a:extLst>
                          </p:cNvPr>
                          <p:cNvSpPr/>
                          <p:nvPr/>
                        </p:nvSpPr>
                        <p:spPr>
                          <a:xfrm>
                            <a:off x="8078130" y="1652259"/>
                            <a:ext cx="130467" cy="81072"/>
                          </a:xfrm>
                          <a:custGeom>
                            <a:avLst/>
                            <a:gdLst>
                              <a:gd name="connsiteX0" fmla="*/ 95077 w 130467"/>
                              <a:gd name="connsiteY0" fmla="*/ 64388 h 81072"/>
                              <a:gd name="connsiteX1" fmla="*/ 87229 w 130467"/>
                              <a:gd name="connsiteY1" fmla="*/ 55928 h 81072"/>
                              <a:gd name="connsiteX2" fmla="*/ 47515 w 130467"/>
                              <a:gd name="connsiteY2" fmla="*/ 32241 h 81072"/>
                              <a:gd name="connsiteX3" fmla="*/ 0 w 130467"/>
                              <a:gd name="connsiteY3" fmla="*/ 30784 h 81072"/>
                              <a:gd name="connsiteX4" fmla="*/ 50523 w 130467"/>
                              <a:gd name="connsiteY4" fmla="*/ 0 h 81072"/>
                              <a:gd name="connsiteX5" fmla="*/ 130467 w 130467"/>
                              <a:gd name="connsiteY5" fmla="*/ 81072 h 81072"/>
                              <a:gd name="connsiteX6" fmla="*/ 94090 w 130467"/>
                              <a:gd name="connsiteY6" fmla="*/ 68007 h 81072"/>
                              <a:gd name="connsiteX7" fmla="*/ 95077 w 130467"/>
                              <a:gd name="connsiteY7" fmla="*/ 64388 h 8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67" h="81072">
                                <a:moveTo>
                                  <a:pt x="95077" y="64388"/>
                                </a:moveTo>
                                <a:cubicBezTo>
                                  <a:pt x="93856" y="60064"/>
                                  <a:pt x="90942" y="58325"/>
                                  <a:pt x="87229" y="55928"/>
                                </a:cubicBezTo>
                                <a:cubicBezTo>
                                  <a:pt x="74257" y="47609"/>
                                  <a:pt x="61568" y="38539"/>
                                  <a:pt x="47515" y="32241"/>
                                </a:cubicBezTo>
                                <a:cubicBezTo>
                                  <a:pt x="32147" y="25332"/>
                                  <a:pt x="15932" y="27588"/>
                                  <a:pt x="0" y="30784"/>
                                </a:cubicBezTo>
                                <a:lnTo>
                                  <a:pt x="50523" y="0"/>
                                </a:lnTo>
                                <a:lnTo>
                                  <a:pt x="130467" y="81072"/>
                                </a:lnTo>
                                <a:lnTo>
                                  <a:pt x="94090" y="68007"/>
                                </a:lnTo>
                                <a:cubicBezTo>
                                  <a:pt x="94936" y="66973"/>
                                  <a:pt x="95453" y="65657"/>
                                  <a:pt x="95077" y="64388"/>
                                </a:cubicBezTo>
                                <a:close/>
                              </a:path>
                            </a:pathLst>
                          </a:custGeom>
                          <a:grpFill/>
                          <a:ln w="4687" cap="flat">
                            <a:solidFill>
                              <a:srgbClr val="010101">
                                <a:alpha val="32000"/>
                              </a:srgbClr>
                            </a:solid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A9481E5A-668C-8A6D-D86B-A2CFADEF2E75}"/>
                              </a:ext>
                            </a:extLst>
                          </p:cNvPr>
                          <p:cNvSpPr/>
                          <p:nvPr/>
                        </p:nvSpPr>
                        <p:spPr>
                          <a:xfrm>
                            <a:off x="8074511" y="1652212"/>
                            <a:ext cx="134086" cy="81071"/>
                          </a:xfrm>
                          <a:custGeom>
                            <a:avLst/>
                            <a:gdLst>
                              <a:gd name="connsiteX0" fmla="*/ 54142 w 134086"/>
                              <a:gd name="connsiteY0" fmla="*/ 0 h 81071"/>
                              <a:gd name="connsiteX1" fmla="*/ 0 w 134086"/>
                              <a:gd name="connsiteY1" fmla="*/ 32993 h 81071"/>
                              <a:gd name="connsiteX2" fmla="*/ 134086 w 134086"/>
                              <a:gd name="connsiteY2" fmla="*/ 81072 h 81071"/>
                              <a:gd name="connsiteX3" fmla="*/ 54142 w 134086"/>
                              <a:gd name="connsiteY3" fmla="*/ 0 h 81071"/>
                              <a:gd name="connsiteX4" fmla="*/ 34779 w 134086"/>
                              <a:gd name="connsiteY4" fmla="*/ 17859 h 81071"/>
                              <a:gd name="connsiteX5" fmla="*/ 68570 w 134086"/>
                              <a:gd name="connsiteY5" fmla="*/ 25426 h 81071"/>
                              <a:gd name="connsiteX6" fmla="*/ 120879 w 134086"/>
                              <a:gd name="connsiteY6" fmla="*/ 74680 h 81071"/>
                              <a:gd name="connsiteX7" fmla="*/ 5499 w 134086"/>
                              <a:gd name="connsiteY7" fmla="*/ 33087 h 81071"/>
                              <a:gd name="connsiteX8" fmla="*/ 34779 w 134086"/>
                              <a:gd name="connsiteY8" fmla="*/ 17859 h 8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86" h="81071">
                                <a:moveTo>
                                  <a:pt x="54142" y="0"/>
                                </a:moveTo>
                                <a:lnTo>
                                  <a:pt x="0" y="32993"/>
                                </a:lnTo>
                                <a:lnTo>
                                  <a:pt x="134086" y="81072"/>
                                </a:lnTo>
                                <a:lnTo>
                                  <a:pt x="54142" y="0"/>
                                </a:lnTo>
                                <a:close/>
                                <a:moveTo>
                                  <a:pt x="34779" y="17859"/>
                                </a:moveTo>
                                <a:cubicBezTo>
                                  <a:pt x="49066" y="11045"/>
                                  <a:pt x="51040" y="8836"/>
                                  <a:pt x="68570" y="25426"/>
                                </a:cubicBezTo>
                                <a:cubicBezTo>
                                  <a:pt x="86101" y="41969"/>
                                  <a:pt x="120879" y="74680"/>
                                  <a:pt x="120879" y="74680"/>
                                </a:cubicBezTo>
                                <a:lnTo>
                                  <a:pt x="5499" y="33087"/>
                                </a:lnTo>
                                <a:cubicBezTo>
                                  <a:pt x="5499" y="33087"/>
                                  <a:pt x="20491" y="24674"/>
                                  <a:pt x="34779" y="17859"/>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91" name="Graphic 111">
                          <a:extLst>
                            <a:ext uri="{FF2B5EF4-FFF2-40B4-BE49-F238E27FC236}">
                              <a16:creationId xmlns:a16="http://schemas.microsoft.com/office/drawing/2014/main" id="{AB3A1B01-40CD-A670-DC3F-69F95D2C588F}"/>
                            </a:ext>
                          </a:extLst>
                        </p:cNvPr>
                        <p:cNvGrpSpPr/>
                        <p:nvPr/>
                      </p:nvGrpSpPr>
                      <p:grpSpPr>
                        <a:xfrm>
                          <a:off x="8067837" y="1694792"/>
                          <a:ext cx="140759" cy="53531"/>
                          <a:chOff x="8067837" y="1694792"/>
                          <a:chExt cx="140759" cy="53531"/>
                        </a:xfrm>
                        <a:grpFill/>
                      </p:grpSpPr>
                      <p:sp>
                        <p:nvSpPr>
                          <p:cNvPr id="992" name="Freeform: Shape 991">
                            <a:extLst>
                              <a:ext uri="{FF2B5EF4-FFF2-40B4-BE49-F238E27FC236}">
                                <a16:creationId xmlns:a16="http://schemas.microsoft.com/office/drawing/2014/main" id="{36A5DE32-1962-4271-921C-AB96252EA716}"/>
                              </a:ext>
                            </a:extLst>
                          </p:cNvPr>
                          <p:cNvSpPr/>
                          <p:nvPr/>
                        </p:nvSpPr>
                        <p:spPr>
                          <a:xfrm>
                            <a:off x="8067837" y="1694792"/>
                            <a:ext cx="140759" cy="53531"/>
                          </a:xfrm>
                          <a:custGeom>
                            <a:avLst/>
                            <a:gdLst>
                              <a:gd name="connsiteX0" fmla="*/ 140760 w 140759"/>
                              <a:gd name="connsiteY0" fmla="*/ 38492 h 53531"/>
                              <a:gd name="connsiteX1" fmla="*/ 0 w 140759"/>
                              <a:gd name="connsiteY1" fmla="*/ 53531 h 53531"/>
                              <a:gd name="connsiteX2" fmla="*/ 33463 w 140759"/>
                              <a:gd name="connsiteY2" fmla="*/ 0 h 53531"/>
                            </a:gdLst>
                            <a:ahLst/>
                            <a:cxnLst>
                              <a:cxn ang="0">
                                <a:pos x="connsiteX0" y="connsiteY0"/>
                              </a:cxn>
                              <a:cxn ang="0">
                                <a:pos x="connsiteX1" y="connsiteY1"/>
                              </a:cxn>
                              <a:cxn ang="0">
                                <a:pos x="connsiteX2" y="connsiteY2"/>
                              </a:cxn>
                            </a:cxnLst>
                            <a:rect l="l" t="t" r="r" b="b"/>
                            <a:pathLst>
                              <a:path w="140759" h="53531">
                                <a:moveTo>
                                  <a:pt x="140760" y="38492"/>
                                </a:moveTo>
                                <a:lnTo>
                                  <a:pt x="0" y="53531"/>
                                </a:lnTo>
                                <a:lnTo>
                                  <a:pt x="33463" y="0"/>
                                </a:lnTo>
                                <a:close/>
                              </a:path>
                            </a:pathLst>
                          </a:custGeom>
                          <a:grpFill/>
                          <a:ln w="4687" cap="flat">
                            <a:solidFill>
                              <a:srgbClr val="010101">
                                <a:alpha val="32000"/>
                              </a:srgbClr>
                            </a:solid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8AB1A61B-65F5-F425-BE55-358B95614B86}"/>
                              </a:ext>
                            </a:extLst>
                          </p:cNvPr>
                          <p:cNvSpPr/>
                          <p:nvPr/>
                        </p:nvSpPr>
                        <p:spPr>
                          <a:xfrm>
                            <a:off x="8070046" y="1694792"/>
                            <a:ext cx="138550" cy="49959"/>
                          </a:xfrm>
                          <a:custGeom>
                            <a:avLst/>
                            <a:gdLst>
                              <a:gd name="connsiteX0" fmla="*/ 99636 w 138550"/>
                              <a:gd name="connsiteY0" fmla="*/ 38868 h 49959"/>
                              <a:gd name="connsiteX1" fmla="*/ 88874 w 138550"/>
                              <a:gd name="connsiteY1" fmla="*/ 34638 h 49959"/>
                              <a:gd name="connsiteX2" fmla="*/ 42956 w 138550"/>
                              <a:gd name="connsiteY2" fmla="*/ 30549 h 49959"/>
                              <a:gd name="connsiteX3" fmla="*/ 0 w 138550"/>
                              <a:gd name="connsiteY3" fmla="*/ 49959 h 49959"/>
                              <a:gd name="connsiteX4" fmla="*/ 31254 w 138550"/>
                              <a:gd name="connsiteY4" fmla="*/ 0 h 49959"/>
                              <a:gd name="connsiteX5" fmla="*/ 138551 w 138550"/>
                              <a:gd name="connsiteY5" fmla="*/ 38492 h 49959"/>
                              <a:gd name="connsiteX6" fmla="*/ 100388 w 138550"/>
                              <a:gd name="connsiteY6" fmla="*/ 42533 h 49959"/>
                              <a:gd name="connsiteX7" fmla="*/ 99636 w 138550"/>
                              <a:gd name="connsiteY7" fmla="*/ 38868 h 4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50" h="49959">
                                <a:moveTo>
                                  <a:pt x="99636" y="38868"/>
                                </a:moveTo>
                                <a:cubicBezTo>
                                  <a:pt x="96581" y="35531"/>
                                  <a:pt x="93245" y="35202"/>
                                  <a:pt x="88874" y="34638"/>
                                </a:cubicBezTo>
                                <a:cubicBezTo>
                                  <a:pt x="73646" y="32805"/>
                                  <a:pt x="58278" y="30126"/>
                                  <a:pt x="42956" y="30549"/>
                                </a:cubicBezTo>
                                <a:cubicBezTo>
                                  <a:pt x="26178" y="30972"/>
                                  <a:pt x="12737" y="40137"/>
                                  <a:pt x="0" y="49959"/>
                                </a:cubicBezTo>
                                <a:lnTo>
                                  <a:pt x="31254" y="0"/>
                                </a:lnTo>
                                <a:lnTo>
                                  <a:pt x="138551" y="38492"/>
                                </a:lnTo>
                                <a:lnTo>
                                  <a:pt x="100388" y="42533"/>
                                </a:lnTo>
                                <a:cubicBezTo>
                                  <a:pt x="100670" y="41264"/>
                                  <a:pt x="100529" y="39902"/>
                                  <a:pt x="99636" y="38868"/>
                                </a:cubicBezTo>
                                <a:close/>
                              </a:path>
                            </a:pathLst>
                          </a:custGeom>
                          <a:grpFill/>
                          <a:ln w="4687" cap="flat">
                            <a:solidFill>
                              <a:srgbClr val="010101">
                                <a:alpha val="32000"/>
                              </a:srgbClr>
                            </a:solid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21646340-90E2-7781-DAC1-B5340ED67B2C}"/>
                              </a:ext>
                            </a:extLst>
                          </p:cNvPr>
                          <p:cNvSpPr/>
                          <p:nvPr/>
                        </p:nvSpPr>
                        <p:spPr>
                          <a:xfrm>
                            <a:off x="8067837" y="1694792"/>
                            <a:ext cx="140759" cy="53483"/>
                          </a:xfrm>
                          <a:custGeom>
                            <a:avLst/>
                            <a:gdLst>
                              <a:gd name="connsiteX0" fmla="*/ 33463 w 140759"/>
                              <a:gd name="connsiteY0" fmla="*/ 0 h 53483"/>
                              <a:gd name="connsiteX1" fmla="*/ 0 w 140759"/>
                              <a:gd name="connsiteY1" fmla="*/ 53484 h 53483"/>
                              <a:gd name="connsiteX2" fmla="*/ 140760 w 140759"/>
                              <a:gd name="connsiteY2" fmla="*/ 38492 h 53483"/>
                              <a:gd name="connsiteX3" fmla="*/ 33463 w 140759"/>
                              <a:gd name="connsiteY3" fmla="*/ 0 h 53483"/>
                              <a:gd name="connsiteX4" fmla="*/ 24204 w 140759"/>
                              <a:gd name="connsiteY4" fmla="*/ 24627 h 53483"/>
                              <a:gd name="connsiteX5" fmla="*/ 57620 w 140759"/>
                              <a:gd name="connsiteY5" fmla="*/ 16731 h 53483"/>
                              <a:gd name="connsiteX6" fmla="*/ 126143 w 140759"/>
                              <a:gd name="connsiteY6" fmla="*/ 38492 h 53483"/>
                              <a:gd name="connsiteX7" fmla="*/ 4935 w 140759"/>
                              <a:gd name="connsiteY7" fmla="*/ 51228 h 53483"/>
                              <a:gd name="connsiteX8" fmla="*/ 24204 w 140759"/>
                              <a:gd name="connsiteY8" fmla="*/ 24627 h 5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59" h="53483">
                                <a:moveTo>
                                  <a:pt x="33463" y="0"/>
                                </a:moveTo>
                                <a:lnTo>
                                  <a:pt x="0" y="53484"/>
                                </a:lnTo>
                                <a:lnTo>
                                  <a:pt x="140760" y="38492"/>
                                </a:lnTo>
                                <a:lnTo>
                                  <a:pt x="33463" y="0"/>
                                </a:lnTo>
                                <a:close/>
                                <a:moveTo>
                                  <a:pt x="24204" y="24627"/>
                                </a:moveTo>
                                <a:cubicBezTo>
                                  <a:pt x="33886" y="12220"/>
                                  <a:pt x="34638" y="9353"/>
                                  <a:pt x="57620" y="16731"/>
                                </a:cubicBezTo>
                                <a:cubicBezTo>
                                  <a:pt x="80602" y="24063"/>
                                  <a:pt x="126143" y="38492"/>
                                  <a:pt x="126143" y="38492"/>
                                </a:cubicBezTo>
                                <a:lnTo>
                                  <a:pt x="4935" y="51228"/>
                                </a:lnTo>
                                <a:cubicBezTo>
                                  <a:pt x="4935" y="51181"/>
                                  <a:pt x="14522" y="37035"/>
                                  <a:pt x="24204" y="24627"/>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4" name="Graphic 111">
                        <a:extLst>
                          <a:ext uri="{FF2B5EF4-FFF2-40B4-BE49-F238E27FC236}">
                            <a16:creationId xmlns:a16="http://schemas.microsoft.com/office/drawing/2014/main" id="{5788DB30-19A4-E7F5-E99E-CAD0F094533D}"/>
                          </a:ext>
                        </a:extLst>
                      </p:cNvPr>
                      <p:cNvGrpSpPr/>
                      <p:nvPr/>
                    </p:nvGrpSpPr>
                    <p:grpSpPr>
                      <a:xfrm>
                        <a:off x="8089550" y="1733237"/>
                        <a:ext cx="119046" cy="119328"/>
                        <a:chOff x="8089550" y="1733237"/>
                        <a:chExt cx="119046" cy="119328"/>
                      </a:xfrm>
                      <a:grpFill/>
                    </p:grpSpPr>
                    <p:grpSp>
                      <p:nvGrpSpPr>
                        <p:cNvPr id="982" name="Graphic 111">
                          <a:extLst>
                            <a:ext uri="{FF2B5EF4-FFF2-40B4-BE49-F238E27FC236}">
                              <a16:creationId xmlns:a16="http://schemas.microsoft.com/office/drawing/2014/main" id="{43058A27-D258-6995-7350-EE753BFCE4EB}"/>
                            </a:ext>
                          </a:extLst>
                        </p:cNvPr>
                        <p:cNvGrpSpPr/>
                        <p:nvPr/>
                      </p:nvGrpSpPr>
                      <p:grpSpPr>
                        <a:xfrm>
                          <a:off x="8089550" y="1733237"/>
                          <a:ext cx="119046" cy="74398"/>
                          <a:chOff x="8089550" y="1733237"/>
                          <a:chExt cx="119046" cy="74398"/>
                        </a:xfrm>
                        <a:grpFill/>
                      </p:grpSpPr>
                      <p:sp>
                        <p:nvSpPr>
                          <p:cNvPr id="987" name="Freeform: Shape 986">
                            <a:extLst>
                              <a:ext uri="{FF2B5EF4-FFF2-40B4-BE49-F238E27FC236}">
                                <a16:creationId xmlns:a16="http://schemas.microsoft.com/office/drawing/2014/main" id="{95AB841E-8351-849A-DCBB-E74F085BC7B1}"/>
                              </a:ext>
                            </a:extLst>
                          </p:cNvPr>
                          <p:cNvSpPr/>
                          <p:nvPr/>
                        </p:nvSpPr>
                        <p:spPr>
                          <a:xfrm>
                            <a:off x="8089550" y="1733284"/>
                            <a:ext cx="119046" cy="74351"/>
                          </a:xfrm>
                          <a:custGeom>
                            <a:avLst/>
                            <a:gdLst>
                              <a:gd name="connsiteX0" fmla="*/ 119047 w 119046"/>
                              <a:gd name="connsiteY0" fmla="*/ 0 h 74351"/>
                              <a:gd name="connsiteX1" fmla="*/ 0 w 119046"/>
                              <a:gd name="connsiteY1" fmla="*/ 74351 h 74351"/>
                              <a:gd name="connsiteX2" fmla="*/ 6345 w 119046"/>
                              <a:gd name="connsiteY2" fmla="*/ 11374 h 74351"/>
                            </a:gdLst>
                            <a:ahLst/>
                            <a:cxnLst>
                              <a:cxn ang="0">
                                <a:pos x="connsiteX0" y="connsiteY0"/>
                              </a:cxn>
                              <a:cxn ang="0">
                                <a:pos x="connsiteX1" y="connsiteY1"/>
                              </a:cxn>
                              <a:cxn ang="0">
                                <a:pos x="connsiteX2" y="connsiteY2"/>
                              </a:cxn>
                            </a:cxnLst>
                            <a:rect l="l" t="t" r="r" b="b"/>
                            <a:pathLst>
                              <a:path w="119046" h="74351">
                                <a:moveTo>
                                  <a:pt x="119047" y="0"/>
                                </a:moveTo>
                                <a:lnTo>
                                  <a:pt x="0" y="74351"/>
                                </a:lnTo>
                                <a:lnTo>
                                  <a:pt x="6345" y="11374"/>
                                </a:lnTo>
                                <a:close/>
                              </a:path>
                            </a:pathLst>
                          </a:custGeom>
                          <a:grpFill/>
                          <a:ln w="4687" cap="flat">
                            <a:solidFill>
                              <a:srgbClr val="010101">
                                <a:alpha val="32000"/>
                              </a:srgbClr>
                            </a:solid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BCF53C17-9FEA-E62B-3EE2-51533D1E42F0}"/>
                              </a:ext>
                            </a:extLst>
                          </p:cNvPr>
                          <p:cNvSpPr/>
                          <p:nvPr/>
                        </p:nvSpPr>
                        <p:spPr>
                          <a:xfrm>
                            <a:off x="8089926" y="1733237"/>
                            <a:ext cx="118623" cy="70168"/>
                          </a:xfrm>
                          <a:custGeom>
                            <a:avLst/>
                            <a:gdLst>
                              <a:gd name="connsiteX0" fmla="*/ 84080 w 118623"/>
                              <a:gd name="connsiteY0" fmla="*/ 17154 h 70168"/>
                              <a:gd name="connsiteX1" fmla="*/ 72612 w 118623"/>
                              <a:gd name="connsiteY1" fmla="*/ 17953 h 70168"/>
                              <a:gd name="connsiteX2" fmla="*/ 29797 w 118623"/>
                              <a:gd name="connsiteY2" fmla="*/ 34027 h 70168"/>
                              <a:gd name="connsiteX3" fmla="*/ 0 w 118623"/>
                              <a:gd name="connsiteY3" fmla="*/ 70168 h 70168"/>
                              <a:gd name="connsiteX4" fmla="*/ 5922 w 118623"/>
                              <a:gd name="connsiteY4" fmla="*/ 11374 h 70168"/>
                              <a:gd name="connsiteX5" fmla="*/ 118624 w 118623"/>
                              <a:gd name="connsiteY5" fmla="*/ 0 h 70168"/>
                              <a:gd name="connsiteX6" fmla="*/ 86336 w 118623"/>
                              <a:gd name="connsiteY6" fmla="*/ 20162 h 70168"/>
                              <a:gd name="connsiteX7" fmla="*/ 84080 w 118623"/>
                              <a:gd name="connsiteY7" fmla="*/ 17154 h 7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23" h="70168">
                                <a:moveTo>
                                  <a:pt x="84080" y="17154"/>
                                </a:moveTo>
                                <a:cubicBezTo>
                                  <a:pt x="79897" y="15415"/>
                                  <a:pt x="76748" y="16543"/>
                                  <a:pt x="72612" y="17953"/>
                                </a:cubicBezTo>
                                <a:cubicBezTo>
                                  <a:pt x="58184" y="22841"/>
                                  <a:pt x="43285" y="27024"/>
                                  <a:pt x="29797" y="34027"/>
                                </a:cubicBezTo>
                                <a:cubicBezTo>
                                  <a:pt x="15039" y="41640"/>
                                  <a:pt x="7050" y="55740"/>
                                  <a:pt x="0" y="70168"/>
                                </a:cubicBezTo>
                                <a:lnTo>
                                  <a:pt x="5922" y="11374"/>
                                </a:lnTo>
                                <a:lnTo>
                                  <a:pt x="118624" y="0"/>
                                </a:lnTo>
                                <a:lnTo>
                                  <a:pt x="86336" y="20162"/>
                                </a:lnTo>
                                <a:cubicBezTo>
                                  <a:pt x="86101" y="18893"/>
                                  <a:pt x="85349" y="17671"/>
                                  <a:pt x="84080" y="17154"/>
                                </a:cubicBezTo>
                                <a:close/>
                              </a:path>
                            </a:pathLst>
                          </a:custGeom>
                          <a:grpFill/>
                          <a:ln w="4687" cap="flat">
                            <a:solidFill>
                              <a:srgbClr val="010101">
                                <a:alpha val="32000"/>
                              </a:srgbClr>
                            </a:solid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D1ECA3FD-248D-5579-034F-39592BC52A25}"/>
                              </a:ext>
                            </a:extLst>
                          </p:cNvPr>
                          <p:cNvSpPr/>
                          <p:nvPr/>
                        </p:nvSpPr>
                        <p:spPr>
                          <a:xfrm>
                            <a:off x="8089550" y="1733331"/>
                            <a:ext cx="119046" cy="74304"/>
                          </a:xfrm>
                          <a:custGeom>
                            <a:avLst/>
                            <a:gdLst>
                              <a:gd name="connsiteX0" fmla="*/ 6345 w 119046"/>
                              <a:gd name="connsiteY0" fmla="*/ 11327 h 74304"/>
                              <a:gd name="connsiteX1" fmla="*/ 0 w 119046"/>
                              <a:gd name="connsiteY1" fmla="*/ 74304 h 74304"/>
                              <a:gd name="connsiteX2" fmla="*/ 119047 w 119046"/>
                              <a:gd name="connsiteY2" fmla="*/ 0 h 74304"/>
                              <a:gd name="connsiteX3" fmla="*/ 6345 w 119046"/>
                              <a:gd name="connsiteY3" fmla="*/ 11327 h 74304"/>
                              <a:gd name="connsiteX4" fmla="*/ 8883 w 119046"/>
                              <a:gd name="connsiteY4" fmla="*/ 37646 h 74304"/>
                              <a:gd name="connsiteX5" fmla="*/ 35249 w 119046"/>
                              <a:gd name="connsiteY5" fmla="*/ 16026 h 74304"/>
                              <a:gd name="connsiteX6" fmla="*/ 105981 w 119046"/>
                              <a:gd name="connsiteY6" fmla="*/ 6251 h 74304"/>
                              <a:gd name="connsiteX7" fmla="*/ 3384 w 119046"/>
                              <a:gd name="connsiteY7" fmla="*/ 70074 h 74304"/>
                              <a:gd name="connsiteX8" fmla="*/ 8883 w 119046"/>
                              <a:gd name="connsiteY8" fmla="*/ 37646 h 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46" h="74304">
                                <a:moveTo>
                                  <a:pt x="6345" y="11327"/>
                                </a:moveTo>
                                <a:lnTo>
                                  <a:pt x="0" y="74304"/>
                                </a:lnTo>
                                <a:lnTo>
                                  <a:pt x="119047" y="0"/>
                                </a:lnTo>
                                <a:lnTo>
                                  <a:pt x="6345" y="11327"/>
                                </a:lnTo>
                                <a:close/>
                                <a:moveTo>
                                  <a:pt x="8883" y="37646"/>
                                </a:moveTo>
                                <a:cubicBezTo>
                                  <a:pt x="12032" y="22183"/>
                                  <a:pt x="11468" y="19316"/>
                                  <a:pt x="35249" y="16026"/>
                                </a:cubicBezTo>
                                <a:cubicBezTo>
                                  <a:pt x="58983" y="12736"/>
                                  <a:pt x="105981" y="6251"/>
                                  <a:pt x="105981" y="6251"/>
                                </a:cubicBezTo>
                                <a:lnTo>
                                  <a:pt x="3384" y="70074"/>
                                </a:lnTo>
                                <a:cubicBezTo>
                                  <a:pt x="3384" y="70074"/>
                                  <a:pt x="5687" y="53061"/>
                                  <a:pt x="8883" y="3764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83" name="Graphic 111">
                          <a:extLst>
                            <a:ext uri="{FF2B5EF4-FFF2-40B4-BE49-F238E27FC236}">
                              <a16:creationId xmlns:a16="http://schemas.microsoft.com/office/drawing/2014/main" id="{0F550A4F-4F12-EB0C-B195-6BD21BCB7AF7}"/>
                            </a:ext>
                          </a:extLst>
                        </p:cNvPr>
                        <p:cNvGrpSpPr/>
                        <p:nvPr/>
                      </p:nvGrpSpPr>
                      <p:grpSpPr>
                        <a:xfrm>
                          <a:off x="8113331" y="1733284"/>
                          <a:ext cx="95265" cy="119281"/>
                          <a:chOff x="8113331" y="1733284"/>
                          <a:chExt cx="95265" cy="119281"/>
                        </a:xfrm>
                        <a:grpFill/>
                      </p:grpSpPr>
                      <p:sp>
                        <p:nvSpPr>
                          <p:cNvPr id="984" name="Freeform: Shape 983">
                            <a:extLst>
                              <a:ext uri="{FF2B5EF4-FFF2-40B4-BE49-F238E27FC236}">
                                <a16:creationId xmlns:a16="http://schemas.microsoft.com/office/drawing/2014/main" id="{68342AF7-7525-4E43-8B9E-1337B7F38371}"/>
                              </a:ext>
                            </a:extLst>
                          </p:cNvPr>
                          <p:cNvSpPr/>
                          <p:nvPr/>
                        </p:nvSpPr>
                        <p:spPr>
                          <a:xfrm>
                            <a:off x="8113331" y="1733284"/>
                            <a:ext cx="95265" cy="119281"/>
                          </a:xfrm>
                          <a:custGeom>
                            <a:avLst/>
                            <a:gdLst>
                              <a:gd name="connsiteX0" fmla="*/ 95265 w 95265"/>
                              <a:gd name="connsiteY0" fmla="*/ 0 h 119281"/>
                              <a:gd name="connsiteX1" fmla="*/ 22465 w 95265"/>
                              <a:gd name="connsiteY1" fmla="*/ 119282 h 119281"/>
                              <a:gd name="connsiteX2" fmla="*/ 0 w 95265"/>
                              <a:gd name="connsiteY2" fmla="*/ 59500 h 119281"/>
                            </a:gdLst>
                            <a:ahLst/>
                            <a:cxnLst>
                              <a:cxn ang="0">
                                <a:pos x="connsiteX0" y="connsiteY0"/>
                              </a:cxn>
                              <a:cxn ang="0">
                                <a:pos x="connsiteX1" y="connsiteY1"/>
                              </a:cxn>
                              <a:cxn ang="0">
                                <a:pos x="connsiteX2" y="connsiteY2"/>
                              </a:cxn>
                            </a:cxnLst>
                            <a:rect l="l" t="t" r="r" b="b"/>
                            <a:pathLst>
                              <a:path w="95265" h="119281">
                                <a:moveTo>
                                  <a:pt x="95265" y="0"/>
                                </a:moveTo>
                                <a:lnTo>
                                  <a:pt x="22465" y="119282"/>
                                </a:lnTo>
                                <a:lnTo>
                                  <a:pt x="0" y="59500"/>
                                </a:lnTo>
                                <a:close/>
                              </a:path>
                            </a:pathLst>
                          </a:custGeom>
                          <a:grpFill/>
                          <a:ln w="4687" cap="flat">
                            <a:solidFill>
                              <a:srgbClr val="010101">
                                <a:alpha val="32000"/>
                              </a:srgbClr>
                            </a:solid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5FBD4A16-85B8-C58E-D1A1-DE5A513AF153}"/>
                              </a:ext>
                            </a:extLst>
                          </p:cNvPr>
                          <p:cNvSpPr/>
                          <p:nvPr/>
                        </p:nvSpPr>
                        <p:spPr>
                          <a:xfrm>
                            <a:off x="8113378" y="1733284"/>
                            <a:ext cx="95218" cy="115286"/>
                          </a:xfrm>
                          <a:custGeom>
                            <a:avLst/>
                            <a:gdLst>
                              <a:gd name="connsiteX0" fmla="*/ 72095 w 95218"/>
                              <a:gd name="connsiteY0" fmla="*/ 30596 h 115286"/>
                              <a:gd name="connsiteX1" fmla="*/ 62273 w 95218"/>
                              <a:gd name="connsiteY1" fmla="*/ 36330 h 115286"/>
                              <a:gd name="connsiteX2" fmla="*/ 31348 w 95218"/>
                              <a:gd name="connsiteY2" fmla="*/ 69557 h 115286"/>
                              <a:gd name="connsiteX3" fmla="*/ 20961 w 95218"/>
                              <a:gd name="connsiteY3" fmla="*/ 115287 h 115286"/>
                              <a:gd name="connsiteX4" fmla="*/ 0 w 95218"/>
                              <a:gd name="connsiteY4" fmla="*/ 59453 h 115286"/>
                              <a:gd name="connsiteX5" fmla="*/ 95218 w 95218"/>
                              <a:gd name="connsiteY5" fmla="*/ 0 h 115286"/>
                              <a:gd name="connsiteX6" fmla="*/ 75479 w 95218"/>
                              <a:gd name="connsiteY6" fmla="*/ 32335 h 115286"/>
                              <a:gd name="connsiteX7" fmla="*/ 72095 w 95218"/>
                              <a:gd name="connsiteY7" fmla="*/ 30596 h 1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18" h="115286">
                                <a:moveTo>
                                  <a:pt x="72095" y="30596"/>
                                </a:moveTo>
                                <a:cubicBezTo>
                                  <a:pt x="67583" y="30878"/>
                                  <a:pt x="65328" y="33275"/>
                                  <a:pt x="62273" y="36330"/>
                                </a:cubicBezTo>
                                <a:cubicBezTo>
                                  <a:pt x="51604" y="47045"/>
                                  <a:pt x="40277" y="57338"/>
                                  <a:pt x="31348" y="69557"/>
                                </a:cubicBezTo>
                                <a:cubicBezTo>
                                  <a:pt x="21619" y="82905"/>
                                  <a:pt x="20820" y="99166"/>
                                  <a:pt x="20961" y="115287"/>
                                </a:cubicBezTo>
                                <a:lnTo>
                                  <a:pt x="0" y="59453"/>
                                </a:lnTo>
                                <a:lnTo>
                                  <a:pt x="95218" y="0"/>
                                </a:lnTo>
                                <a:lnTo>
                                  <a:pt x="75479" y="32335"/>
                                </a:lnTo>
                                <a:cubicBezTo>
                                  <a:pt x="74633" y="31301"/>
                                  <a:pt x="73411" y="30502"/>
                                  <a:pt x="72095" y="30596"/>
                                </a:cubicBezTo>
                                <a:close/>
                              </a:path>
                            </a:pathLst>
                          </a:custGeom>
                          <a:grpFill/>
                          <a:ln w="4687" cap="flat">
                            <a:solidFill>
                              <a:srgbClr val="010101">
                                <a:alpha val="32000"/>
                              </a:srgbClr>
                            </a:solid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DA2D64CD-D5A6-9794-DB64-C6526738581F}"/>
                              </a:ext>
                            </a:extLst>
                          </p:cNvPr>
                          <p:cNvSpPr/>
                          <p:nvPr/>
                        </p:nvSpPr>
                        <p:spPr>
                          <a:xfrm>
                            <a:off x="8113331" y="1733331"/>
                            <a:ext cx="95218" cy="119234"/>
                          </a:xfrm>
                          <a:custGeom>
                            <a:avLst/>
                            <a:gdLst>
                              <a:gd name="connsiteX0" fmla="*/ 0 w 95218"/>
                              <a:gd name="connsiteY0" fmla="*/ 59453 h 119234"/>
                              <a:gd name="connsiteX1" fmla="*/ 22418 w 95218"/>
                              <a:gd name="connsiteY1" fmla="*/ 119235 h 119234"/>
                              <a:gd name="connsiteX2" fmla="*/ 95218 w 95218"/>
                              <a:gd name="connsiteY2" fmla="*/ 0 h 119234"/>
                              <a:gd name="connsiteX3" fmla="*/ 0 w 95218"/>
                              <a:gd name="connsiteY3" fmla="*/ 59453 h 119234"/>
                              <a:gd name="connsiteX4" fmla="*/ 14005 w 95218"/>
                              <a:gd name="connsiteY4" fmla="*/ 82153 h 119234"/>
                              <a:gd name="connsiteX5" fmla="*/ 27823 w 95218"/>
                              <a:gd name="connsiteY5" fmla="*/ 51087 h 119234"/>
                              <a:gd name="connsiteX6" fmla="*/ 86383 w 95218"/>
                              <a:gd name="connsiteY6" fmla="*/ 11327 h 119234"/>
                              <a:gd name="connsiteX7" fmla="*/ 23593 w 95218"/>
                              <a:gd name="connsiteY7" fmla="*/ 113877 h 119234"/>
                              <a:gd name="connsiteX8" fmla="*/ 14005 w 95218"/>
                              <a:gd name="connsiteY8" fmla="*/ 82153 h 1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18" h="119234">
                                <a:moveTo>
                                  <a:pt x="0" y="59453"/>
                                </a:moveTo>
                                <a:lnTo>
                                  <a:pt x="22418" y="119235"/>
                                </a:lnTo>
                                <a:lnTo>
                                  <a:pt x="95218" y="0"/>
                                </a:lnTo>
                                <a:lnTo>
                                  <a:pt x="0" y="59453"/>
                                </a:lnTo>
                                <a:close/>
                                <a:moveTo>
                                  <a:pt x="14005" y="82153"/>
                                </a:moveTo>
                                <a:cubicBezTo>
                                  <a:pt x="9964" y="66784"/>
                                  <a:pt x="8131" y="64435"/>
                                  <a:pt x="27823" y="51087"/>
                                </a:cubicBezTo>
                                <a:cubicBezTo>
                                  <a:pt x="47515" y="37740"/>
                                  <a:pt x="86383" y="11327"/>
                                  <a:pt x="86383" y="11327"/>
                                </a:cubicBezTo>
                                <a:lnTo>
                                  <a:pt x="23593" y="113877"/>
                                </a:lnTo>
                                <a:cubicBezTo>
                                  <a:pt x="23593" y="113877"/>
                                  <a:pt x="18047" y="97521"/>
                                  <a:pt x="14005" y="82153"/>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5" name="Graphic 111">
                        <a:extLst>
                          <a:ext uri="{FF2B5EF4-FFF2-40B4-BE49-F238E27FC236}">
                            <a16:creationId xmlns:a16="http://schemas.microsoft.com/office/drawing/2014/main" id="{585FEB07-BC4F-DB75-A0C6-9C12C14BDE92}"/>
                          </a:ext>
                        </a:extLst>
                      </p:cNvPr>
                      <p:cNvGrpSpPr/>
                      <p:nvPr/>
                    </p:nvGrpSpPr>
                    <p:grpSpPr>
                      <a:xfrm>
                        <a:off x="8150272" y="1733237"/>
                        <a:ext cx="110116" cy="139772"/>
                        <a:chOff x="8150272" y="1733237"/>
                        <a:chExt cx="110116" cy="139772"/>
                      </a:xfrm>
                      <a:grpFill/>
                    </p:grpSpPr>
                    <p:grpSp>
                      <p:nvGrpSpPr>
                        <p:cNvPr id="974" name="Graphic 111">
                          <a:extLst>
                            <a:ext uri="{FF2B5EF4-FFF2-40B4-BE49-F238E27FC236}">
                              <a16:creationId xmlns:a16="http://schemas.microsoft.com/office/drawing/2014/main" id="{04ED0EE2-EDA5-1618-CAAC-90DB6A1631F5}"/>
                            </a:ext>
                          </a:extLst>
                        </p:cNvPr>
                        <p:cNvGrpSpPr/>
                        <p:nvPr/>
                      </p:nvGrpSpPr>
                      <p:grpSpPr>
                        <a:xfrm>
                          <a:off x="8150272" y="1733284"/>
                          <a:ext cx="58324" cy="139725"/>
                          <a:chOff x="8150272" y="1733284"/>
                          <a:chExt cx="58324" cy="139725"/>
                        </a:xfrm>
                        <a:grpFill/>
                      </p:grpSpPr>
                      <p:sp>
                        <p:nvSpPr>
                          <p:cNvPr id="979" name="Freeform: Shape 978">
                            <a:extLst>
                              <a:ext uri="{FF2B5EF4-FFF2-40B4-BE49-F238E27FC236}">
                                <a16:creationId xmlns:a16="http://schemas.microsoft.com/office/drawing/2014/main" id="{7E218A1E-7994-E53A-AC4F-4446B4FAE2C1}"/>
                              </a:ext>
                            </a:extLst>
                          </p:cNvPr>
                          <p:cNvSpPr/>
                          <p:nvPr/>
                        </p:nvSpPr>
                        <p:spPr>
                          <a:xfrm>
                            <a:off x="8150272" y="1733284"/>
                            <a:ext cx="58324" cy="139725"/>
                          </a:xfrm>
                          <a:custGeom>
                            <a:avLst/>
                            <a:gdLst>
                              <a:gd name="connsiteX0" fmla="*/ 58325 w 58324"/>
                              <a:gd name="connsiteY0" fmla="*/ 0 h 139725"/>
                              <a:gd name="connsiteX1" fmla="*/ 46575 w 58324"/>
                              <a:gd name="connsiteY1" fmla="*/ 139726 h 139725"/>
                              <a:gd name="connsiteX2" fmla="*/ 0 w 58324"/>
                              <a:gd name="connsiteY2" fmla="*/ 95359 h 139725"/>
                            </a:gdLst>
                            <a:ahLst/>
                            <a:cxnLst>
                              <a:cxn ang="0">
                                <a:pos x="connsiteX0" y="connsiteY0"/>
                              </a:cxn>
                              <a:cxn ang="0">
                                <a:pos x="connsiteX1" y="connsiteY1"/>
                              </a:cxn>
                              <a:cxn ang="0">
                                <a:pos x="connsiteX2" y="connsiteY2"/>
                              </a:cxn>
                            </a:cxnLst>
                            <a:rect l="l" t="t" r="r" b="b"/>
                            <a:pathLst>
                              <a:path w="58324" h="139725">
                                <a:moveTo>
                                  <a:pt x="58325" y="0"/>
                                </a:moveTo>
                                <a:lnTo>
                                  <a:pt x="46575" y="139726"/>
                                </a:lnTo>
                                <a:lnTo>
                                  <a:pt x="0" y="95359"/>
                                </a:lnTo>
                                <a:close/>
                              </a:path>
                            </a:pathLst>
                          </a:custGeom>
                          <a:grpFill/>
                          <a:ln w="4687" cap="flat">
                            <a:solidFill>
                              <a:srgbClr val="010101">
                                <a:alpha val="32000"/>
                              </a:srgbClr>
                            </a:solid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46E37177-7E95-7DB2-C619-36C3B05E8B48}"/>
                              </a:ext>
                            </a:extLst>
                          </p:cNvPr>
                          <p:cNvSpPr/>
                          <p:nvPr/>
                        </p:nvSpPr>
                        <p:spPr>
                          <a:xfrm>
                            <a:off x="8150272" y="1733331"/>
                            <a:ext cx="58324" cy="136764"/>
                          </a:xfrm>
                          <a:custGeom>
                            <a:avLst/>
                            <a:gdLst>
                              <a:gd name="connsiteX0" fmla="*/ 51322 w 58324"/>
                              <a:gd name="connsiteY0" fmla="*/ 37740 h 136764"/>
                              <a:gd name="connsiteX1" fmla="*/ 45118 w 58324"/>
                              <a:gd name="connsiteY1" fmla="*/ 47233 h 136764"/>
                              <a:gd name="connsiteX2" fmla="*/ 32382 w 58324"/>
                              <a:gd name="connsiteY2" fmla="*/ 90801 h 136764"/>
                              <a:gd name="connsiteX3" fmla="*/ 43473 w 58324"/>
                              <a:gd name="connsiteY3" fmla="*/ 136765 h 136764"/>
                              <a:gd name="connsiteX4" fmla="*/ 0 w 58324"/>
                              <a:gd name="connsiteY4" fmla="*/ 95359 h 136764"/>
                              <a:gd name="connsiteX5" fmla="*/ 58325 w 58324"/>
                              <a:gd name="connsiteY5" fmla="*/ 0 h 136764"/>
                              <a:gd name="connsiteX6" fmla="*/ 55129 w 58324"/>
                              <a:gd name="connsiteY6" fmla="*/ 37881 h 136764"/>
                              <a:gd name="connsiteX7" fmla="*/ 51322 w 58324"/>
                              <a:gd name="connsiteY7" fmla="*/ 37740 h 13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324" h="136764">
                                <a:moveTo>
                                  <a:pt x="51322" y="37740"/>
                                </a:moveTo>
                                <a:cubicBezTo>
                                  <a:pt x="47421" y="39949"/>
                                  <a:pt x="46481" y="43097"/>
                                  <a:pt x="45118" y="47233"/>
                                </a:cubicBezTo>
                                <a:cubicBezTo>
                                  <a:pt x="40418" y="61568"/>
                                  <a:pt x="34873" y="75855"/>
                                  <a:pt x="32382" y="90801"/>
                                </a:cubicBezTo>
                                <a:cubicBezTo>
                                  <a:pt x="29656" y="107156"/>
                                  <a:pt x="36189" y="122195"/>
                                  <a:pt x="43473" y="136765"/>
                                </a:cubicBezTo>
                                <a:lnTo>
                                  <a:pt x="0" y="95359"/>
                                </a:lnTo>
                                <a:lnTo>
                                  <a:pt x="58325" y="0"/>
                                </a:lnTo>
                                <a:lnTo>
                                  <a:pt x="55129" y="37881"/>
                                </a:lnTo>
                                <a:cubicBezTo>
                                  <a:pt x="53907" y="37270"/>
                                  <a:pt x="52497" y="37035"/>
                                  <a:pt x="51322" y="3774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43259C7A-44BB-4825-2A8E-C129FE376228}"/>
                              </a:ext>
                            </a:extLst>
                          </p:cNvPr>
                          <p:cNvSpPr/>
                          <p:nvPr/>
                        </p:nvSpPr>
                        <p:spPr>
                          <a:xfrm>
                            <a:off x="8150272" y="1733284"/>
                            <a:ext cx="58324" cy="139725"/>
                          </a:xfrm>
                          <a:custGeom>
                            <a:avLst/>
                            <a:gdLst>
                              <a:gd name="connsiteX0" fmla="*/ 0 w 58324"/>
                              <a:gd name="connsiteY0" fmla="*/ 95359 h 139725"/>
                              <a:gd name="connsiteX1" fmla="*/ 46575 w 58324"/>
                              <a:gd name="connsiteY1" fmla="*/ 139726 h 139725"/>
                              <a:gd name="connsiteX2" fmla="*/ 58325 w 58324"/>
                              <a:gd name="connsiteY2" fmla="*/ 0 h 139725"/>
                              <a:gd name="connsiteX3" fmla="*/ 0 w 58324"/>
                              <a:gd name="connsiteY3" fmla="*/ 95359 h 139725"/>
                              <a:gd name="connsiteX4" fmla="*/ 22512 w 58324"/>
                              <a:gd name="connsiteY4" fmla="*/ 109835 h 139725"/>
                              <a:gd name="connsiteX5" fmla="*/ 21008 w 58324"/>
                              <a:gd name="connsiteY5" fmla="*/ 75667 h 139725"/>
                              <a:gd name="connsiteX6" fmla="*/ 55458 w 58324"/>
                              <a:gd name="connsiteY6" fmla="*/ 14147 h 139725"/>
                              <a:gd name="connsiteX7" fmla="*/ 45165 w 58324"/>
                              <a:gd name="connsiteY7" fmla="*/ 134415 h 139725"/>
                              <a:gd name="connsiteX8" fmla="*/ 22512 w 58324"/>
                              <a:gd name="connsiteY8" fmla="*/ 109835 h 1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24" h="139725">
                                <a:moveTo>
                                  <a:pt x="0" y="95359"/>
                                </a:moveTo>
                                <a:lnTo>
                                  <a:pt x="46575" y="139726"/>
                                </a:lnTo>
                                <a:lnTo>
                                  <a:pt x="58325" y="0"/>
                                </a:lnTo>
                                <a:lnTo>
                                  <a:pt x="0" y="95359"/>
                                </a:lnTo>
                                <a:close/>
                                <a:moveTo>
                                  <a:pt x="22512" y="109835"/>
                                </a:moveTo>
                                <a:cubicBezTo>
                                  <a:pt x="12032" y="97709"/>
                                  <a:pt x="9400" y="96346"/>
                                  <a:pt x="21008" y="75667"/>
                                </a:cubicBezTo>
                                <a:cubicBezTo>
                                  <a:pt x="32570" y="55035"/>
                                  <a:pt x="55458" y="14147"/>
                                  <a:pt x="55458" y="14147"/>
                                </a:cubicBezTo>
                                <a:lnTo>
                                  <a:pt x="45165" y="134415"/>
                                </a:lnTo>
                                <a:cubicBezTo>
                                  <a:pt x="45212" y="134415"/>
                                  <a:pt x="32993" y="121961"/>
                                  <a:pt x="22512" y="109835"/>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75" name="Graphic 111">
                          <a:extLst>
                            <a:ext uri="{FF2B5EF4-FFF2-40B4-BE49-F238E27FC236}">
                              <a16:creationId xmlns:a16="http://schemas.microsoft.com/office/drawing/2014/main" id="{5E5E7AAC-AACB-E406-B3F8-A63E50E10FCA}"/>
                            </a:ext>
                          </a:extLst>
                        </p:cNvPr>
                        <p:cNvGrpSpPr/>
                        <p:nvPr/>
                      </p:nvGrpSpPr>
                      <p:grpSpPr>
                        <a:xfrm>
                          <a:off x="8199150" y="1733237"/>
                          <a:ext cx="61238" cy="131642"/>
                          <a:chOff x="8199150" y="1733237"/>
                          <a:chExt cx="61238" cy="131642"/>
                        </a:xfrm>
                        <a:grpFill/>
                      </p:grpSpPr>
                      <p:sp>
                        <p:nvSpPr>
                          <p:cNvPr id="976" name="Freeform: Shape 975">
                            <a:extLst>
                              <a:ext uri="{FF2B5EF4-FFF2-40B4-BE49-F238E27FC236}">
                                <a16:creationId xmlns:a16="http://schemas.microsoft.com/office/drawing/2014/main" id="{508057E4-321D-821F-D81E-BDBC99EC8103}"/>
                              </a:ext>
                            </a:extLst>
                          </p:cNvPr>
                          <p:cNvSpPr/>
                          <p:nvPr/>
                        </p:nvSpPr>
                        <p:spPr>
                          <a:xfrm>
                            <a:off x="8199150" y="1733284"/>
                            <a:ext cx="61238" cy="131595"/>
                          </a:xfrm>
                          <a:custGeom>
                            <a:avLst/>
                            <a:gdLst>
                              <a:gd name="connsiteX0" fmla="*/ 9447 w 61238"/>
                              <a:gd name="connsiteY0" fmla="*/ 0 h 131595"/>
                              <a:gd name="connsiteX1" fmla="*/ 61239 w 61238"/>
                              <a:gd name="connsiteY1" fmla="*/ 131595 h 131595"/>
                              <a:gd name="connsiteX2" fmla="*/ 0 w 61238"/>
                              <a:gd name="connsiteY2" fmla="*/ 111762 h 131595"/>
                            </a:gdLst>
                            <a:ahLst/>
                            <a:cxnLst>
                              <a:cxn ang="0">
                                <a:pos x="connsiteX0" y="connsiteY0"/>
                              </a:cxn>
                              <a:cxn ang="0">
                                <a:pos x="connsiteX1" y="connsiteY1"/>
                              </a:cxn>
                              <a:cxn ang="0">
                                <a:pos x="connsiteX2" y="connsiteY2"/>
                              </a:cxn>
                            </a:cxnLst>
                            <a:rect l="l" t="t" r="r" b="b"/>
                            <a:pathLst>
                              <a:path w="61238" h="131595">
                                <a:moveTo>
                                  <a:pt x="9447" y="0"/>
                                </a:moveTo>
                                <a:lnTo>
                                  <a:pt x="61239" y="131595"/>
                                </a:lnTo>
                                <a:lnTo>
                                  <a:pt x="0" y="111762"/>
                                </a:lnTo>
                                <a:close/>
                              </a:path>
                            </a:pathLst>
                          </a:custGeom>
                          <a:grpFill/>
                          <a:ln w="4687" cap="flat">
                            <a:solidFill>
                              <a:srgbClr val="010101">
                                <a:alpha val="32000"/>
                              </a:srgbClr>
                            </a:solid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B9D7C17E-A20A-A058-2F67-6F4D0FEC29DD}"/>
                              </a:ext>
                            </a:extLst>
                          </p:cNvPr>
                          <p:cNvSpPr/>
                          <p:nvPr/>
                        </p:nvSpPr>
                        <p:spPr>
                          <a:xfrm>
                            <a:off x="8199150" y="1733284"/>
                            <a:ext cx="57149" cy="130232"/>
                          </a:xfrm>
                          <a:custGeom>
                            <a:avLst/>
                            <a:gdLst>
                              <a:gd name="connsiteX0" fmla="*/ 20021 w 57149"/>
                              <a:gd name="connsiteY0" fmla="*/ 37223 h 130232"/>
                              <a:gd name="connsiteX1" fmla="*/ 18752 w 57149"/>
                              <a:gd name="connsiteY1" fmla="*/ 48502 h 130232"/>
                              <a:gd name="connsiteX2" fmla="*/ 26836 w 57149"/>
                              <a:gd name="connsiteY2" fmla="*/ 93480 h 130232"/>
                              <a:gd name="connsiteX3" fmla="*/ 57150 w 57149"/>
                              <a:gd name="connsiteY3" fmla="*/ 130232 h 130232"/>
                              <a:gd name="connsiteX4" fmla="*/ 0 w 57149"/>
                              <a:gd name="connsiteY4" fmla="*/ 111762 h 130232"/>
                              <a:gd name="connsiteX5" fmla="*/ 9447 w 57149"/>
                              <a:gd name="connsiteY5" fmla="*/ 0 h 130232"/>
                              <a:gd name="connsiteX6" fmla="*/ 23452 w 57149"/>
                              <a:gd name="connsiteY6" fmla="*/ 35672 h 130232"/>
                              <a:gd name="connsiteX7" fmla="*/ 20021 w 57149"/>
                              <a:gd name="connsiteY7" fmla="*/ 37223 h 13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49" h="130232">
                                <a:moveTo>
                                  <a:pt x="20021" y="37223"/>
                                </a:moveTo>
                                <a:cubicBezTo>
                                  <a:pt x="17530" y="40889"/>
                                  <a:pt x="18141" y="44178"/>
                                  <a:pt x="18752" y="48502"/>
                                </a:cubicBezTo>
                                <a:cubicBezTo>
                                  <a:pt x="20961" y="63542"/>
                                  <a:pt x="22418" y="78910"/>
                                  <a:pt x="26836" y="93480"/>
                                </a:cubicBezTo>
                                <a:cubicBezTo>
                                  <a:pt x="31677" y="109459"/>
                                  <a:pt x="44178" y="120269"/>
                                  <a:pt x="57150" y="130232"/>
                                </a:cubicBezTo>
                                <a:lnTo>
                                  <a:pt x="0" y="111762"/>
                                </a:lnTo>
                                <a:lnTo>
                                  <a:pt x="9447" y="0"/>
                                </a:lnTo>
                                <a:lnTo>
                                  <a:pt x="23452" y="35672"/>
                                </a:lnTo>
                                <a:cubicBezTo>
                                  <a:pt x="22136" y="35672"/>
                                  <a:pt x="20773" y="36095"/>
                                  <a:pt x="20021" y="3722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5E423A93-98BB-599A-3F16-3618375E2D22}"/>
                              </a:ext>
                            </a:extLst>
                          </p:cNvPr>
                          <p:cNvSpPr/>
                          <p:nvPr/>
                        </p:nvSpPr>
                        <p:spPr>
                          <a:xfrm>
                            <a:off x="8199150" y="1733237"/>
                            <a:ext cx="61238" cy="131595"/>
                          </a:xfrm>
                          <a:custGeom>
                            <a:avLst/>
                            <a:gdLst>
                              <a:gd name="connsiteX0" fmla="*/ 0 w 61238"/>
                              <a:gd name="connsiteY0" fmla="*/ 111809 h 131595"/>
                              <a:gd name="connsiteX1" fmla="*/ 61239 w 61238"/>
                              <a:gd name="connsiteY1" fmla="*/ 131595 h 131595"/>
                              <a:gd name="connsiteX2" fmla="*/ 9447 w 61238"/>
                              <a:gd name="connsiteY2" fmla="*/ 0 h 131595"/>
                              <a:gd name="connsiteX3" fmla="*/ 0 w 61238"/>
                              <a:gd name="connsiteY3" fmla="*/ 111809 h 131595"/>
                              <a:gd name="connsiteX4" fmla="*/ 26554 w 61238"/>
                              <a:gd name="connsiteY4" fmla="*/ 115052 h 131595"/>
                              <a:gd name="connsiteX5" fmla="*/ 9964 w 61238"/>
                              <a:gd name="connsiteY5" fmla="*/ 84785 h 131595"/>
                              <a:gd name="connsiteX6" fmla="*/ 13207 w 61238"/>
                              <a:gd name="connsiteY6" fmla="*/ 14053 h 131595"/>
                              <a:gd name="connsiteX7" fmla="*/ 57620 w 61238"/>
                              <a:gd name="connsiteY7" fmla="*/ 127412 h 131595"/>
                              <a:gd name="connsiteX8" fmla="*/ 26554 w 61238"/>
                              <a:gd name="connsiteY8" fmla="*/ 115052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38" h="131595">
                                <a:moveTo>
                                  <a:pt x="0" y="111809"/>
                                </a:moveTo>
                                <a:lnTo>
                                  <a:pt x="61239" y="131595"/>
                                </a:lnTo>
                                <a:lnTo>
                                  <a:pt x="9447" y="0"/>
                                </a:lnTo>
                                <a:lnTo>
                                  <a:pt x="0" y="111809"/>
                                </a:lnTo>
                                <a:close/>
                                <a:moveTo>
                                  <a:pt x="26554" y="115052"/>
                                </a:moveTo>
                                <a:cubicBezTo>
                                  <a:pt x="11797" y="108613"/>
                                  <a:pt x="8883" y="108566"/>
                                  <a:pt x="9964" y="84785"/>
                                </a:cubicBezTo>
                                <a:cubicBezTo>
                                  <a:pt x="11045" y="61051"/>
                                  <a:pt x="13207" y="14053"/>
                                  <a:pt x="13207" y="14053"/>
                                </a:cubicBezTo>
                                <a:lnTo>
                                  <a:pt x="57620" y="127412"/>
                                </a:lnTo>
                                <a:cubicBezTo>
                                  <a:pt x="57620" y="127412"/>
                                  <a:pt x="41264" y="121491"/>
                                  <a:pt x="26554" y="115052"/>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6" name="Graphic 111">
                        <a:extLst>
                          <a:ext uri="{FF2B5EF4-FFF2-40B4-BE49-F238E27FC236}">
                            <a16:creationId xmlns:a16="http://schemas.microsoft.com/office/drawing/2014/main" id="{5770432F-C521-5ECC-E5F3-47E8D08698BE}"/>
                          </a:ext>
                        </a:extLst>
                      </p:cNvPr>
                      <p:cNvGrpSpPr/>
                      <p:nvPr/>
                    </p:nvGrpSpPr>
                    <p:grpSpPr>
                      <a:xfrm>
                        <a:off x="8208597" y="1733237"/>
                        <a:ext cx="135918" cy="105605"/>
                        <a:chOff x="8208597" y="1733237"/>
                        <a:chExt cx="135918" cy="105605"/>
                      </a:xfrm>
                      <a:grpFill/>
                    </p:grpSpPr>
                    <p:grpSp>
                      <p:nvGrpSpPr>
                        <p:cNvPr id="966" name="Graphic 111">
                          <a:extLst>
                            <a:ext uri="{FF2B5EF4-FFF2-40B4-BE49-F238E27FC236}">
                              <a16:creationId xmlns:a16="http://schemas.microsoft.com/office/drawing/2014/main" id="{07E1D278-33C5-98BB-49E1-0624A0F93CE7}"/>
                            </a:ext>
                          </a:extLst>
                        </p:cNvPr>
                        <p:cNvGrpSpPr/>
                        <p:nvPr/>
                      </p:nvGrpSpPr>
                      <p:grpSpPr>
                        <a:xfrm>
                          <a:off x="8208597" y="1733237"/>
                          <a:ext cx="104148" cy="105605"/>
                          <a:chOff x="8208597" y="1733237"/>
                          <a:chExt cx="104148" cy="105605"/>
                        </a:xfrm>
                        <a:grpFill/>
                      </p:grpSpPr>
                      <p:sp>
                        <p:nvSpPr>
                          <p:cNvPr id="971" name="Freeform: Shape 970">
                            <a:extLst>
                              <a:ext uri="{FF2B5EF4-FFF2-40B4-BE49-F238E27FC236}">
                                <a16:creationId xmlns:a16="http://schemas.microsoft.com/office/drawing/2014/main" id="{3D2DFC0A-2E8E-8026-29C8-80607B383856}"/>
                              </a:ext>
                            </a:extLst>
                          </p:cNvPr>
                          <p:cNvSpPr/>
                          <p:nvPr/>
                        </p:nvSpPr>
                        <p:spPr>
                          <a:xfrm>
                            <a:off x="8208597" y="1733284"/>
                            <a:ext cx="104148" cy="105511"/>
                          </a:xfrm>
                          <a:custGeom>
                            <a:avLst/>
                            <a:gdLst>
                              <a:gd name="connsiteX0" fmla="*/ 0 w 104148"/>
                              <a:gd name="connsiteY0" fmla="*/ 0 h 105511"/>
                              <a:gd name="connsiteX1" fmla="*/ 104148 w 104148"/>
                              <a:gd name="connsiteY1" fmla="*/ 97098 h 105511"/>
                              <a:gd name="connsiteX2" fmla="*/ 40794 w 104148"/>
                              <a:gd name="connsiteY2" fmla="*/ 105511 h 105511"/>
                            </a:gdLst>
                            <a:ahLst/>
                            <a:cxnLst>
                              <a:cxn ang="0">
                                <a:pos x="connsiteX0" y="connsiteY0"/>
                              </a:cxn>
                              <a:cxn ang="0">
                                <a:pos x="connsiteX1" y="connsiteY1"/>
                              </a:cxn>
                              <a:cxn ang="0">
                                <a:pos x="connsiteX2" y="connsiteY2"/>
                              </a:cxn>
                            </a:cxnLst>
                            <a:rect l="l" t="t" r="r" b="b"/>
                            <a:pathLst>
                              <a:path w="104148" h="105511">
                                <a:moveTo>
                                  <a:pt x="0" y="0"/>
                                </a:moveTo>
                                <a:lnTo>
                                  <a:pt x="104148" y="97098"/>
                                </a:lnTo>
                                <a:lnTo>
                                  <a:pt x="40794" y="105511"/>
                                </a:lnTo>
                                <a:close/>
                              </a:path>
                            </a:pathLst>
                          </a:custGeom>
                          <a:grpFill/>
                          <a:ln w="4687" cap="flat">
                            <a:solidFill>
                              <a:srgbClr val="010101">
                                <a:alpha val="32000"/>
                              </a:srgbClr>
                            </a:solid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D3350F99-D470-C8CC-CC8B-811944B6C08C}"/>
                              </a:ext>
                            </a:extLst>
                          </p:cNvPr>
                          <p:cNvSpPr/>
                          <p:nvPr/>
                        </p:nvSpPr>
                        <p:spPr>
                          <a:xfrm>
                            <a:off x="8208644" y="1733331"/>
                            <a:ext cx="99965" cy="105511"/>
                          </a:xfrm>
                          <a:custGeom>
                            <a:avLst/>
                            <a:gdLst>
                              <a:gd name="connsiteX0" fmla="*/ 25802 w 99965"/>
                              <a:gd name="connsiteY0" fmla="*/ 29186 h 105511"/>
                              <a:gd name="connsiteX1" fmla="*/ 29656 w 99965"/>
                              <a:gd name="connsiteY1" fmla="*/ 39995 h 105511"/>
                              <a:gd name="connsiteX2" fmla="*/ 56680 w 99965"/>
                              <a:gd name="connsiteY2" fmla="*/ 77359 h 105511"/>
                              <a:gd name="connsiteX3" fmla="*/ 99965 w 99965"/>
                              <a:gd name="connsiteY3" fmla="*/ 97615 h 105511"/>
                              <a:gd name="connsiteX4" fmla="*/ 40794 w 99965"/>
                              <a:gd name="connsiteY4" fmla="*/ 105511 h 105511"/>
                              <a:gd name="connsiteX5" fmla="*/ 0 w 99965"/>
                              <a:gd name="connsiteY5" fmla="*/ 0 h 105511"/>
                              <a:gd name="connsiteX6" fmla="*/ 28199 w 99965"/>
                              <a:gd name="connsiteY6" fmla="*/ 26319 h 105511"/>
                              <a:gd name="connsiteX7" fmla="*/ 25802 w 99965"/>
                              <a:gd name="connsiteY7" fmla="*/ 29186 h 10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65" h="105511">
                                <a:moveTo>
                                  <a:pt x="25802" y="29186"/>
                                </a:moveTo>
                                <a:cubicBezTo>
                                  <a:pt x="25191" y="33604"/>
                                  <a:pt x="27165" y="36330"/>
                                  <a:pt x="29656" y="39995"/>
                                </a:cubicBezTo>
                                <a:cubicBezTo>
                                  <a:pt x="38257" y="52685"/>
                                  <a:pt x="46293" y="66033"/>
                                  <a:pt x="56680" y="77359"/>
                                </a:cubicBezTo>
                                <a:cubicBezTo>
                                  <a:pt x="68053" y="89767"/>
                                  <a:pt x="83986" y="94137"/>
                                  <a:pt x="99965" y="97615"/>
                                </a:cubicBezTo>
                                <a:lnTo>
                                  <a:pt x="40794" y="105511"/>
                                </a:lnTo>
                                <a:lnTo>
                                  <a:pt x="0" y="0"/>
                                </a:lnTo>
                                <a:lnTo>
                                  <a:pt x="28199" y="26319"/>
                                </a:lnTo>
                                <a:cubicBezTo>
                                  <a:pt x="26977" y="26883"/>
                                  <a:pt x="25990" y="27823"/>
                                  <a:pt x="25802" y="29186"/>
                                </a:cubicBezTo>
                                <a:close/>
                              </a:path>
                            </a:pathLst>
                          </a:custGeom>
                          <a:grpFill/>
                          <a:ln w="4687" cap="flat">
                            <a:solidFill>
                              <a:srgbClr val="010101">
                                <a:alpha val="32000"/>
                              </a:srgbClr>
                            </a:solid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BD470179-88AE-9634-ADE4-11083D71C584}"/>
                              </a:ext>
                            </a:extLst>
                          </p:cNvPr>
                          <p:cNvSpPr/>
                          <p:nvPr/>
                        </p:nvSpPr>
                        <p:spPr>
                          <a:xfrm>
                            <a:off x="8208597" y="1733237"/>
                            <a:ext cx="104148" cy="105558"/>
                          </a:xfrm>
                          <a:custGeom>
                            <a:avLst/>
                            <a:gdLst>
                              <a:gd name="connsiteX0" fmla="*/ 40794 w 104148"/>
                              <a:gd name="connsiteY0" fmla="*/ 105558 h 105558"/>
                              <a:gd name="connsiteX1" fmla="*/ 104148 w 104148"/>
                              <a:gd name="connsiteY1" fmla="*/ 97098 h 105558"/>
                              <a:gd name="connsiteX2" fmla="*/ 0 w 104148"/>
                              <a:gd name="connsiteY2" fmla="*/ 0 h 105558"/>
                              <a:gd name="connsiteX3" fmla="*/ 40794 w 104148"/>
                              <a:gd name="connsiteY3" fmla="*/ 105558 h 105558"/>
                              <a:gd name="connsiteX4" fmla="*/ 65892 w 104148"/>
                              <a:gd name="connsiteY4" fmla="*/ 97051 h 105558"/>
                              <a:gd name="connsiteX5" fmla="*/ 37787 w 104148"/>
                              <a:gd name="connsiteY5" fmla="*/ 76748 h 105558"/>
                              <a:gd name="connsiteX6" fmla="*/ 9541 w 104148"/>
                              <a:gd name="connsiteY6" fmla="*/ 11139 h 105558"/>
                              <a:gd name="connsiteX7" fmla="*/ 99119 w 104148"/>
                              <a:gd name="connsiteY7" fmla="*/ 94842 h 105558"/>
                              <a:gd name="connsiteX8" fmla="*/ 65892 w 104148"/>
                              <a:gd name="connsiteY8" fmla="*/ 97051 h 10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8" h="105558">
                                <a:moveTo>
                                  <a:pt x="40794" y="105558"/>
                                </a:moveTo>
                                <a:lnTo>
                                  <a:pt x="104148" y="97098"/>
                                </a:lnTo>
                                <a:lnTo>
                                  <a:pt x="0" y="0"/>
                                </a:lnTo>
                                <a:lnTo>
                                  <a:pt x="40794" y="105558"/>
                                </a:lnTo>
                                <a:close/>
                                <a:moveTo>
                                  <a:pt x="65892" y="97051"/>
                                </a:moveTo>
                                <a:cubicBezTo>
                                  <a:pt x="49912" y="97568"/>
                                  <a:pt x="47233" y="98790"/>
                                  <a:pt x="37787" y="76748"/>
                                </a:cubicBezTo>
                                <a:cubicBezTo>
                                  <a:pt x="28293" y="54706"/>
                                  <a:pt x="9541" y="11139"/>
                                  <a:pt x="9541" y="11139"/>
                                </a:cubicBezTo>
                                <a:lnTo>
                                  <a:pt x="99119" y="94842"/>
                                </a:lnTo>
                                <a:cubicBezTo>
                                  <a:pt x="99119" y="94842"/>
                                  <a:pt x="81871" y="96534"/>
                                  <a:pt x="65892" y="97051"/>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67" name="Graphic 111">
                          <a:extLst>
                            <a:ext uri="{FF2B5EF4-FFF2-40B4-BE49-F238E27FC236}">
                              <a16:creationId xmlns:a16="http://schemas.microsoft.com/office/drawing/2014/main" id="{7463EAC5-4C96-BDEB-3B18-475AF2803AF2}"/>
                            </a:ext>
                          </a:extLst>
                        </p:cNvPr>
                        <p:cNvGrpSpPr/>
                        <p:nvPr/>
                      </p:nvGrpSpPr>
                      <p:grpSpPr>
                        <a:xfrm>
                          <a:off x="8208597" y="1733284"/>
                          <a:ext cx="135918" cy="77688"/>
                          <a:chOff x="8208597" y="1733284"/>
                          <a:chExt cx="135918" cy="77688"/>
                        </a:xfrm>
                        <a:grpFill/>
                      </p:grpSpPr>
                      <p:sp>
                        <p:nvSpPr>
                          <p:cNvPr id="968" name="Freeform: Shape 967">
                            <a:extLst>
                              <a:ext uri="{FF2B5EF4-FFF2-40B4-BE49-F238E27FC236}">
                                <a16:creationId xmlns:a16="http://schemas.microsoft.com/office/drawing/2014/main" id="{1370ED01-4435-A3F4-EC31-E7F64CCF1CEC}"/>
                              </a:ext>
                            </a:extLst>
                          </p:cNvPr>
                          <p:cNvSpPr/>
                          <p:nvPr/>
                        </p:nvSpPr>
                        <p:spPr>
                          <a:xfrm>
                            <a:off x="8208597" y="1733284"/>
                            <a:ext cx="135918" cy="77688"/>
                          </a:xfrm>
                          <a:custGeom>
                            <a:avLst/>
                            <a:gdLst>
                              <a:gd name="connsiteX0" fmla="*/ 0 w 135918"/>
                              <a:gd name="connsiteY0" fmla="*/ 0 h 77688"/>
                              <a:gd name="connsiteX1" fmla="*/ 135919 w 135918"/>
                              <a:gd name="connsiteY1" fmla="*/ 42392 h 77688"/>
                              <a:gd name="connsiteX2" fmla="*/ 83328 w 135918"/>
                              <a:gd name="connsiteY2" fmla="*/ 77688 h 77688"/>
                            </a:gdLst>
                            <a:ahLst/>
                            <a:cxnLst>
                              <a:cxn ang="0">
                                <a:pos x="connsiteX0" y="connsiteY0"/>
                              </a:cxn>
                              <a:cxn ang="0">
                                <a:pos x="connsiteX1" y="connsiteY1"/>
                              </a:cxn>
                              <a:cxn ang="0">
                                <a:pos x="connsiteX2" y="connsiteY2"/>
                              </a:cxn>
                            </a:cxnLst>
                            <a:rect l="l" t="t" r="r" b="b"/>
                            <a:pathLst>
                              <a:path w="135918" h="77688">
                                <a:moveTo>
                                  <a:pt x="0" y="0"/>
                                </a:moveTo>
                                <a:lnTo>
                                  <a:pt x="135919" y="42392"/>
                                </a:lnTo>
                                <a:lnTo>
                                  <a:pt x="83328" y="77688"/>
                                </a:lnTo>
                                <a:close/>
                              </a:path>
                            </a:pathLst>
                          </a:custGeom>
                          <a:grpFill/>
                          <a:ln w="4687" cap="flat">
                            <a:solidFill>
                              <a:srgbClr val="010101">
                                <a:alpha val="32000"/>
                              </a:srgbClr>
                            </a:solid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DAF14FEB-67D6-ADDF-2D11-54287339F608}"/>
                              </a:ext>
                            </a:extLst>
                          </p:cNvPr>
                          <p:cNvSpPr/>
                          <p:nvPr/>
                        </p:nvSpPr>
                        <p:spPr>
                          <a:xfrm>
                            <a:off x="8208597" y="1733284"/>
                            <a:ext cx="132441" cy="77641"/>
                          </a:xfrm>
                          <a:custGeom>
                            <a:avLst/>
                            <a:gdLst>
                              <a:gd name="connsiteX0" fmla="*/ 36001 w 132441"/>
                              <a:gd name="connsiteY0" fmla="*/ 15180 h 77641"/>
                              <a:gd name="connsiteX1" fmla="*/ 44225 w 132441"/>
                              <a:gd name="connsiteY1" fmla="*/ 23264 h 77641"/>
                              <a:gd name="connsiteX2" fmla="*/ 84926 w 132441"/>
                              <a:gd name="connsiteY2" fmla="*/ 45259 h 77641"/>
                              <a:gd name="connsiteX3" fmla="*/ 132441 w 132441"/>
                              <a:gd name="connsiteY3" fmla="*/ 44695 h 77641"/>
                              <a:gd name="connsiteX4" fmla="*/ 83328 w 132441"/>
                              <a:gd name="connsiteY4" fmla="*/ 77641 h 77641"/>
                              <a:gd name="connsiteX5" fmla="*/ 0 w 132441"/>
                              <a:gd name="connsiteY5" fmla="*/ 0 h 77641"/>
                              <a:gd name="connsiteX6" fmla="*/ 36847 w 132441"/>
                              <a:gd name="connsiteY6" fmla="*/ 11468 h 77641"/>
                              <a:gd name="connsiteX7" fmla="*/ 36001 w 132441"/>
                              <a:gd name="connsiteY7" fmla="*/ 15180 h 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1" h="77641">
                                <a:moveTo>
                                  <a:pt x="36001" y="15180"/>
                                </a:moveTo>
                                <a:cubicBezTo>
                                  <a:pt x="37458" y="19457"/>
                                  <a:pt x="40371" y="21055"/>
                                  <a:pt x="44225" y="23264"/>
                                </a:cubicBezTo>
                                <a:cubicBezTo>
                                  <a:pt x="57526" y="31019"/>
                                  <a:pt x="70591" y="39526"/>
                                  <a:pt x="84926" y="45259"/>
                                </a:cubicBezTo>
                                <a:cubicBezTo>
                                  <a:pt x="100529" y="51510"/>
                                  <a:pt x="116697" y="48596"/>
                                  <a:pt x="132441" y="44695"/>
                                </a:cubicBezTo>
                                <a:lnTo>
                                  <a:pt x="83328" y="77641"/>
                                </a:lnTo>
                                <a:lnTo>
                                  <a:pt x="0" y="0"/>
                                </a:lnTo>
                                <a:lnTo>
                                  <a:pt x="36847" y="11468"/>
                                </a:lnTo>
                                <a:cubicBezTo>
                                  <a:pt x="36001" y="12549"/>
                                  <a:pt x="35578" y="13865"/>
                                  <a:pt x="36001" y="1518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E4B3CFB-C94E-2CCF-6AEA-3E4C3233EE9A}"/>
                              </a:ext>
                            </a:extLst>
                          </p:cNvPr>
                          <p:cNvSpPr/>
                          <p:nvPr/>
                        </p:nvSpPr>
                        <p:spPr>
                          <a:xfrm>
                            <a:off x="8208597" y="1733331"/>
                            <a:ext cx="135918" cy="77641"/>
                          </a:xfrm>
                          <a:custGeom>
                            <a:avLst/>
                            <a:gdLst>
                              <a:gd name="connsiteX0" fmla="*/ 83328 w 135918"/>
                              <a:gd name="connsiteY0" fmla="*/ 77641 h 77641"/>
                              <a:gd name="connsiteX1" fmla="*/ 135919 w 135918"/>
                              <a:gd name="connsiteY1" fmla="*/ 42345 h 77641"/>
                              <a:gd name="connsiteX2" fmla="*/ 0 w 135918"/>
                              <a:gd name="connsiteY2" fmla="*/ 0 h 77641"/>
                              <a:gd name="connsiteX3" fmla="*/ 83328 w 135918"/>
                              <a:gd name="connsiteY3" fmla="*/ 77641 h 77641"/>
                              <a:gd name="connsiteX4" fmla="*/ 101845 w 135918"/>
                              <a:gd name="connsiteY4" fmla="*/ 58936 h 77641"/>
                              <a:gd name="connsiteX5" fmla="*/ 67771 w 135918"/>
                              <a:gd name="connsiteY5" fmla="*/ 52826 h 77641"/>
                              <a:gd name="connsiteX6" fmla="*/ 13394 w 135918"/>
                              <a:gd name="connsiteY6" fmla="*/ 5781 h 77641"/>
                              <a:gd name="connsiteX7" fmla="*/ 130373 w 135918"/>
                              <a:gd name="connsiteY7" fmla="*/ 42392 h 77641"/>
                              <a:gd name="connsiteX8" fmla="*/ 101845 w 135918"/>
                              <a:gd name="connsiteY8" fmla="*/ 58936 h 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18" h="77641">
                                <a:moveTo>
                                  <a:pt x="83328" y="77641"/>
                                </a:moveTo>
                                <a:lnTo>
                                  <a:pt x="135919" y="42345"/>
                                </a:lnTo>
                                <a:lnTo>
                                  <a:pt x="0" y="0"/>
                                </a:lnTo>
                                <a:lnTo>
                                  <a:pt x="83328" y="77641"/>
                                </a:lnTo>
                                <a:close/>
                                <a:moveTo>
                                  <a:pt x="101845" y="58936"/>
                                </a:moveTo>
                                <a:cubicBezTo>
                                  <a:pt x="87887" y="66362"/>
                                  <a:pt x="86054" y="68664"/>
                                  <a:pt x="67771" y="52826"/>
                                </a:cubicBezTo>
                                <a:cubicBezTo>
                                  <a:pt x="49536" y="37035"/>
                                  <a:pt x="13394" y="5781"/>
                                  <a:pt x="13394" y="5781"/>
                                </a:cubicBezTo>
                                <a:lnTo>
                                  <a:pt x="130373" y="42392"/>
                                </a:lnTo>
                                <a:cubicBezTo>
                                  <a:pt x="130420" y="42486"/>
                                  <a:pt x="115851" y="51510"/>
                                  <a:pt x="101845" y="58936"/>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57" name="Graphic 111">
                        <a:extLst>
                          <a:ext uri="{FF2B5EF4-FFF2-40B4-BE49-F238E27FC236}">
                            <a16:creationId xmlns:a16="http://schemas.microsoft.com/office/drawing/2014/main" id="{AAD4BBCC-4584-7363-824F-86D8CEB1F76D}"/>
                          </a:ext>
                        </a:extLst>
                      </p:cNvPr>
                      <p:cNvGrpSpPr/>
                      <p:nvPr/>
                    </p:nvGrpSpPr>
                    <p:grpSpPr>
                      <a:xfrm>
                        <a:off x="8208597" y="1663632"/>
                        <a:ext cx="141370" cy="112842"/>
                        <a:chOff x="8208597" y="1663632"/>
                        <a:chExt cx="141370" cy="112842"/>
                      </a:xfrm>
                      <a:grpFill/>
                    </p:grpSpPr>
                    <p:grpSp>
                      <p:nvGrpSpPr>
                        <p:cNvPr id="958" name="Graphic 111">
                          <a:extLst>
                            <a:ext uri="{FF2B5EF4-FFF2-40B4-BE49-F238E27FC236}">
                              <a16:creationId xmlns:a16="http://schemas.microsoft.com/office/drawing/2014/main" id="{3A84C03F-9F0A-333F-BEEA-973F3460CF24}"/>
                            </a:ext>
                          </a:extLst>
                        </p:cNvPr>
                        <p:cNvGrpSpPr/>
                        <p:nvPr/>
                      </p:nvGrpSpPr>
                      <p:grpSpPr>
                        <a:xfrm>
                          <a:off x="8208597" y="1724589"/>
                          <a:ext cx="141370" cy="51886"/>
                          <a:chOff x="8208597" y="1724589"/>
                          <a:chExt cx="141370" cy="51886"/>
                        </a:xfrm>
                        <a:grpFill/>
                      </p:grpSpPr>
                      <p:sp>
                        <p:nvSpPr>
                          <p:cNvPr id="963" name="Freeform: Shape 962">
                            <a:extLst>
                              <a:ext uri="{FF2B5EF4-FFF2-40B4-BE49-F238E27FC236}">
                                <a16:creationId xmlns:a16="http://schemas.microsoft.com/office/drawing/2014/main" id="{1EE5F443-8B9D-A67D-AFD1-EFFF8BABD2A4}"/>
                              </a:ext>
                            </a:extLst>
                          </p:cNvPr>
                          <p:cNvSpPr/>
                          <p:nvPr/>
                        </p:nvSpPr>
                        <p:spPr>
                          <a:xfrm>
                            <a:off x="8208597" y="1724589"/>
                            <a:ext cx="141370" cy="51886"/>
                          </a:xfrm>
                          <a:custGeom>
                            <a:avLst/>
                            <a:gdLst>
                              <a:gd name="connsiteX0" fmla="*/ 0 w 141370"/>
                              <a:gd name="connsiteY0" fmla="*/ 8695 h 51886"/>
                              <a:gd name="connsiteX1" fmla="*/ 141371 w 141370"/>
                              <a:gd name="connsiteY1" fmla="*/ 0 h 51886"/>
                              <a:gd name="connsiteX2" fmla="*/ 105464 w 141370"/>
                              <a:gd name="connsiteY2" fmla="*/ 51886 h 51886"/>
                            </a:gdLst>
                            <a:ahLst/>
                            <a:cxnLst>
                              <a:cxn ang="0">
                                <a:pos x="connsiteX0" y="connsiteY0"/>
                              </a:cxn>
                              <a:cxn ang="0">
                                <a:pos x="connsiteX1" y="connsiteY1"/>
                              </a:cxn>
                              <a:cxn ang="0">
                                <a:pos x="connsiteX2" y="connsiteY2"/>
                              </a:cxn>
                            </a:cxnLst>
                            <a:rect l="l" t="t" r="r" b="b"/>
                            <a:pathLst>
                              <a:path w="141370" h="51886">
                                <a:moveTo>
                                  <a:pt x="0" y="8695"/>
                                </a:moveTo>
                                <a:lnTo>
                                  <a:pt x="141371" y="0"/>
                                </a:lnTo>
                                <a:lnTo>
                                  <a:pt x="105464" y="51886"/>
                                </a:lnTo>
                                <a:close/>
                              </a:path>
                            </a:pathLst>
                          </a:custGeom>
                          <a:grpFill/>
                          <a:ln w="4687" cap="flat">
                            <a:solidFill>
                              <a:srgbClr val="010101">
                                <a:alpha val="32000"/>
                              </a:srgbClr>
                            </a:solid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0890D5FA-E241-CB64-FD89-F09F77B0E572}"/>
                              </a:ext>
                            </a:extLst>
                          </p:cNvPr>
                          <p:cNvSpPr/>
                          <p:nvPr/>
                        </p:nvSpPr>
                        <p:spPr>
                          <a:xfrm>
                            <a:off x="8208644" y="1727973"/>
                            <a:ext cx="138973" cy="48455"/>
                          </a:xfrm>
                          <a:custGeom>
                            <a:avLst/>
                            <a:gdLst>
                              <a:gd name="connsiteX0" fmla="*/ 38821 w 138973"/>
                              <a:gd name="connsiteY0" fmla="*/ 6674 h 48455"/>
                              <a:gd name="connsiteX1" fmla="*/ 49395 w 138973"/>
                              <a:gd name="connsiteY1" fmla="*/ 11327 h 48455"/>
                              <a:gd name="connsiteX2" fmla="*/ 95124 w 138973"/>
                              <a:gd name="connsiteY2" fmla="*/ 17483 h 48455"/>
                              <a:gd name="connsiteX3" fmla="*/ 138974 w 138973"/>
                              <a:gd name="connsiteY3" fmla="*/ 0 h 48455"/>
                              <a:gd name="connsiteX4" fmla="*/ 105464 w 138973"/>
                              <a:gd name="connsiteY4" fmla="*/ 48455 h 48455"/>
                              <a:gd name="connsiteX5" fmla="*/ 0 w 138973"/>
                              <a:gd name="connsiteY5" fmla="*/ 5264 h 48455"/>
                              <a:gd name="connsiteX6" fmla="*/ 38304 w 138973"/>
                              <a:gd name="connsiteY6" fmla="*/ 2914 h 48455"/>
                              <a:gd name="connsiteX7" fmla="*/ 38821 w 138973"/>
                              <a:gd name="connsiteY7" fmla="*/ 6674 h 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73" h="48455">
                                <a:moveTo>
                                  <a:pt x="38821" y="6674"/>
                                </a:moveTo>
                                <a:cubicBezTo>
                                  <a:pt x="41734" y="10152"/>
                                  <a:pt x="45024" y="10622"/>
                                  <a:pt x="49395" y="11327"/>
                                </a:cubicBezTo>
                                <a:cubicBezTo>
                                  <a:pt x="64529" y="13864"/>
                                  <a:pt x="79756" y="17201"/>
                                  <a:pt x="95124" y="17483"/>
                                </a:cubicBezTo>
                                <a:cubicBezTo>
                                  <a:pt x="111903" y="17812"/>
                                  <a:pt x="125720" y="9259"/>
                                  <a:pt x="138974" y="0"/>
                                </a:cubicBezTo>
                                <a:lnTo>
                                  <a:pt x="105464" y="48455"/>
                                </a:lnTo>
                                <a:lnTo>
                                  <a:pt x="0" y="5264"/>
                                </a:lnTo>
                                <a:lnTo>
                                  <a:pt x="38304" y="2914"/>
                                </a:lnTo>
                                <a:cubicBezTo>
                                  <a:pt x="37928" y="4230"/>
                                  <a:pt x="37975" y="5640"/>
                                  <a:pt x="38821" y="6674"/>
                                </a:cubicBezTo>
                                <a:close/>
                              </a:path>
                            </a:pathLst>
                          </a:custGeom>
                          <a:grpFill/>
                          <a:ln w="4687" cap="flat">
                            <a:solidFill>
                              <a:srgbClr val="010101">
                                <a:alpha val="32000"/>
                              </a:srgbClr>
                            </a:solid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0D7DA8AE-EF31-7609-2CCA-5D7C9FBC1BEA}"/>
                              </a:ext>
                            </a:extLst>
                          </p:cNvPr>
                          <p:cNvSpPr/>
                          <p:nvPr/>
                        </p:nvSpPr>
                        <p:spPr>
                          <a:xfrm>
                            <a:off x="8208597" y="1724589"/>
                            <a:ext cx="141370" cy="51886"/>
                          </a:xfrm>
                          <a:custGeom>
                            <a:avLst/>
                            <a:gdLst>
                              <a:gd name="connsiteX0" fmla="*/ 105464 w 141370"/>
                              <a:gd name="connsiteY0" fmla="*/ 51886 h 51886"/>
                              <a:gd name="connsiteX1" fmla="*/ 141371 w 141370"/>
                              <a:gd name="connsiteY1" fmla="*/ 0 h 51886"/>
                              <a:gd name="connsiteX2" fmla="*/ 0 w 141370"/>
                              <a:gd name="connsiteY2" fmla="*/ 8695 h 51886"/>
                              <a:gd name="connsiteX3" fmla="*/ 105464 w 141370"/>
                              <a:gd name="connsiteY3" fmla="*/ 51886 h 51886"/>
                              <a:gd name="connsiteX4" fmla="*/ 115898 w 141370"/>
                              <a:gd name="connsiteY4" fmla="*/ 27776 h 51886"/>
                              <a:gd name="connsiteX5" fmla="*/ 82106 w 141370"/>
                              <a:gd name="connsiteY5" fmla="*/ 34215 h 51886"/>
                              <a:gd name="connsiteX6" fmla="*/ 14569 w 141370"/>
                              <a:gd name="connsiteY6" fmla="*/ 9400 h 51886"/>
                              <a:gd name="connsiteX7" fmla="*/ 136342 w 141370"/>
                              <a:gd name="connsiteY7" fmla="*/ 2068 h 51886"/>
                              <a:gd name="connsiteX8" fmla="*/ 115898 w 141370"/>
                              <a:gd name="connsiteY8" fmla="*/ 27776 h 5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370" h="51886">
                                <a:moveTo>
                                  <a:pt x="105464" y="51886"/>
                                </a:moveTo>
                                <a:lnTo>
                                  <a:pt x="141371" y="0"/>
                                </a:lnTo>
                                <a:lnTo>
                                  <a:pt x="0" y="8695"/>
                                </a:lnTo>
                                <a:lnTo>
                                  <a:pt x="105464" y="51886"/>
                                </a:lnTo>
                                <a:close/>
                                <a:moveTo>
                                  <a:pt x="115898" y="27776"/>
                                </a:moveTo>
                                <a:cubicBezTo>
                                  <a:pt x="105652" y="39760"/>
                                  <a:pt x="104759" y="42533"/>
                                  <a:pt x="82106" y="34215"/>
                                </a:cubicBezTo>
                                <a:cubicBezTo>
                                  <a:pt x="59453" y="25896"/>
                                  <a:pt x="14569" y="9400"/>
                                  <a:pt x="14569" y="9400"/>
                                </a:cubicBezTo>
                                <a:lnTo>
                                  <a:pt x="136342" y="2068"/>
                                </a:lnTo>
                                <a:cubicBezTo>
                                  <a:pt x="136342" y="2068"/>
                                  <a:pt x="126096" y="15791"/>
                                  <a:pt x="115898" y="2777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59" name="Graphic 111">
                          <a:extLst>
                            <a:ext uri="{FF2B5EF4-FFF2-40B4-BE49-F238E27FC236}">
                              <a16:creationId xmlns:a16="http://schemas.microsoft.com/office/drawing/2014/main" id="{E5941E43-57D9-D385-46D9-83161B9ED3D8}"/>
                            </a:ext>
                          </a:extLst>
                        </p:cNvPr>
                        <p:cNvGrpSpPr/>
                        <p:nvPr/>
                      </p:nvGrpSpPr>
                      <p:grpSpPr>
                        <a:xfrm>
                          <a:off x="8208597" y="1663632"/>
                          <a:ext cx="121913" cy="69698"/>
                          <a:chOff x="8208597" y="1663632"/>
                          <a:chExt cx="121913" cy="69698"/>
                        </a:xfrm>
                        <a:grpFill/>
                      </p:grpSpPr>
                      <p:sp>
                        <p:nvSpPr>
                          <p:cNvPr id="960" name="Freeform: Shape 959">
                            <a:extLst>
                              <a:ext uri="{FF2B5EF4-FFF2-40B4-BE49-F238E27FC236}">
                                <a16:creationId xmlns:a16="http://schemas.microsoft.com/office/drawing/2014/main" id="{9FCDF6FC-D506-FDB6-2429-331AE5E88468}"/>
                              </a:ext>
                            </a:extLst>
                          </p:cNvPr>
                          <p:cNvSpPr/>
                          <p:nvPr/>
                        </p:nvSpPr>
                        <p:spPr>
                          <a:xfrm>
                            <a:off x="8208597" y="1663679"/>
                            <a:ext cx="121913" cy="69604"/>
                          </a:xfrm>
                          <a:custGeom>
                            <a:avLst/>
                            <a:gdLst>
                              <a:gd name="connsiteX0" fmla="*/ 0 w 121913"/>
                              <a:gd name="connsiteY0" fmla="*/ 69604 h 69604"/>
                              <a:gd name="connsiteX1" fmla="*/ 121913 w 121913"/>
                              <a:gd name="connsiteY1" fmla="*/ 0 h 69604"/>
                              <a:gd name="connsiteX2" fmla="*/ 113125 w 121913"/>
                              <a:gd name="connsiteY2" fmla="*/ 62602 h 69604"/>
                            </a:gdLst>
                            <a:ahLst/>
                            <a:cxnLst>
                              <a:cxn ang="0">
                                <a:pos x="connsiteX0" y="connsiteY0"/>
                              </a:cxn>
                              <a:cxn ang="0">
                                <a:pos x="connsiteX1" y="connsiteY1"/>
                              </a:cxn>
                              <a:cxn ang="0">
                                <a:pos x="connsiteX2" y="connsiteY2"/>
                              </a:cxn>
                            </a:cxnLst>
                            <a:rect l="l" t="t" r="r" b="b"/>
                            <a:pathLst>
                              <a:path w="121913" h="69604">
                                <a:moveTo>
                                  <a:pt x="0" y="69604"/>
                                </a:moveTo>
                                <a:lnTo>
                                  <a:pt x="121913" y="0"/>
                                </a:lnTo>
                                <a:lnTo>
                                  <a:pt x="113125" y="62602"/>
                                </a:lnTo>
                                <a:close/>
                              </a:path>
                            </a:pathLst>
                          </a:custGeom>
                          <a:grpFill/>
                          <a:ln w="4687" cap="flat">
                            <a:solidFill>
                              <a:srgbClr val="010101">
                                <a:alpha val="32000"/>
                              </a:srgbClr>
                            </a:solid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4B5835AF-93C6-AC46-48BA-D68A81C207E2}"/>
                              </a:ext>
                            </a:extLst>
                          </p:cNvPr>
                          <p:cNvSpPr/>
                          <p:nvPr/>
                        </p:nvSpPr>
                        <p:spPr>
                          <a:xfrm>
                            <a:off x="8208597" y="1667815"/>
                            <a:ext cx="121349" cy="65515"/>
                          </a:xfrm>
                          <a:custGeom>
                            <a:avLst/>
                            <a:gdLst>
                              <a:gd name="connsiteX0" fmla="*/ 35202 w 121349"/>
                              <a:gd name="connsiteY0" fmla="*/ 49724 h 65515"/>
                              <a:gd name="connsiteX1" fmla="*/ 46716 w 121349"/>
                              <a:gd name="connsiteY1" fmla="*/ 49348 h 65515"/>
                              <a:gd name="connsiteX2" fmla="*/ 90096 w 121349"/>
                              <a:gd name="connsiteY2" fmla="*/ 34920 h 65515"/>
                              <a:gd name="connsiteX3" fmla="*/ 121349 w 121349"/>
                              <a:gd name="connsiteY3" fmla="*/ 0 h 65515"/>
                              <a:gd name="connsiteX4" fmla="*/ 113125 w 121349"/>
                              <a:gd name="connsiteY4" fmla="*/ 58513 h 65515"/>
                              <a:gd name="connsiteX5" fmla="*/ 0 w 121349"/>
                              <a:gd name="connsiteY5" fmla="*/ 65516 h 65515"/>
                              <a:gd name="connsiteX6" fmla="*/ 33040 w 121349"/>
                              <a:gd name="connsiteY6" fmla="*/ 46622 h 65515"/>
                              <a:gd name="connsiteX7" fmla="*/ 35202 w 121349"/>
                              <a:gd name="connsiteY7" fmla="*/ 49724 h 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349" h="65515">
                                <a:moveTo>
                                  <a:pt x="35202" y="49724"/>
                                </a:moveTo>
                                <a:cubicBezTo>
                                  <a:pt x="39338" y="51604"/>
                                  <a:pt x="42486" y="50570"/>
                                  <a:pt x="46716" y="49348"/>
                                </a:cubicBezTo>
                                <a:cubicBezTo>
                                  <a:pt x="61286" y="44977"/>
                                  <a:pt x="76325" y="41405"/>
                                  <a:pt x="90096" y="34920"/>
                                </a:cubicBezTo>
                                <a:cubicBezTo>
                                  <a:pt x="105182" y="27870"/>
                                  <a:pt x="113736" y="14099"/>
                                  <a:pt x="121349" y="0"/>
                                </a:cubicBezTo>
                                <a:lnTo>
                                  <a:pt x="113125" y="58513"/>
                                </a:lnTo>
                                <a:lnTo>
                                  <a:pt x="0" y="65516"/>
                                </a:lnTo>
                                <a:lnTo>
                                  <a:pt x="33040" y="46622"/>
                                </a:lnTo>
                                <a:cubicBezTo>
                                  <a:pt x="33275" y="47938"/>
                                  <a:pt x="33980" y="49160"/>
                                  <a:pt x="35202" y="49724"/>
                                </a:cubicBezTo>
                                <a:close/>
                              </a:path>
                            </a:pathLst>
                          </a:custGeom>
                          <a:grpFill/>
                          <a:ln w="4687" cap="flat">
                            <a:solidFill>
                              <a:srgbClr val="010101">
                                <a:alpha val="32000"/>
                              </a:srgbClr>
                            </a:solid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52853A4B-769B-4C7C-1BA6-1C348FAF96E6}"/>
                              </a:ext>
                            </a:extLst>
                          </p:cNvPr>
                          <p:cNvSpPr/>
                          <p:nvPr/>
                        </p:nvSpPr>
                        <p:spPr>
                          <a:xfrm>
                            <a:off x="8208597" y="1663632"/>
                            <a:ext cx="121913" cy="69604"/>
                          </a:xfrm>
                          <a:custGeom>
                            <a:avLst/>
                            <a:gdLst>
                              <a:gd name="connsiteX0" fmla="*/ 113125 w 121913"/>
                              <a:gd name="connsiteY0" fmla="*/ 62649 h 69604"/>
                              <a:gd name="connsiteX1" fmla="*/ 121913 w 121913"/>
                              <a:gd name="connsiteY1" fmla="*/ 0 h 69604"/>
                              <a:gd name="connsiteX2" fmla="*/ 0 w 121913"/>
                              <a:gd name="connsiteY2" fmla="*/ 69604 h 69604"/>
                              <a:gd name="connsiteX3" fmla="*/ 113125 w 121913"/>
                              <a:gd name="connsiteY3" fmla="*/ 62649 h 69604"/>
                              <a:gd name="connsiteX4" fmla="*/ 111621 w 121913"/>
                              <a:gd name="connsiteY4" fmla="*/ 36283 h 69604"/>
                              <a:gd name="connsiteX5" fmla="*/ 84409 w 121913"/>
                              <a:gd name="connsiteY5" fmla="*/ 56821 h 69604"/>
                              <a:gd name="connsiteX6" fmla="*/ 13300 w 121913"/>
                              <a:gd name="connsiteY6" fmla="*/ 63918 h 69604"/>
                              <a:gd name="connsiteX7" fmla="*/ 118389 w 121913"/>
                              <a:gd name="connsiteY7" fmla="*/ 4089 h 69604"/>
                              <a:gd name="connsiteX8" fmla="*/ 111621 w 121913"/>
                              <a:gd name="connsiteY8" fmla="*/ 36283 h 6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3" h="69604">
                                <a:moveTo>
                                  <a:pt x="113125" y="62649"/>
                                </a:moveTo>
                                <a:lnTo>
                                  <a:pt x="121913" y="0"/>
                                </a:lnTo>
                                <a:lnTo>
                                  <a:pt x="0" y="69604"/>
                                </a:lnTo>
                                <a:lnTo>
                                  <a:pt x="113125" y="62649"/>
                                </a:lnTo>
                                <a:close/>
                                <a:moveTo>
                                  <a:pt x="111621" y="36283"/>
                                </a:moveTo>
                                <a:cubicBezTo>
                                  <a:pt x="107814" y="51557"/>
                                  <a:pt x="108284" y="54471"/>
                                  <a:pt x="84409" y="56821"/>
                                </a:cubicBezTo>
                                <a:cubicBezTo>
                                  <a:pt x="60534" y="59218"/>
                                  <a:pt x="13300" y="63918"/>
                                  <a:pt x="13300" y="63918"/>
                                </a:cubicBezTo>
                                <a:lnTo>
                                  <a:pt x="118389" y="4089"/>
                                </a:lnTo>
                                <a:cubicBezTo>
                                  <a:pt x="118389" y="4136"/>
                                  <a:pt x="115381" y="21008"/>
                                  <a:pt x="111621" y="36283"/>
                                </a:cubicBezTo>
                                <a:close/>
                              </a:path>
                            </a:pathLst>
                          </a:custGeom>
                          <a:grpFill/>
                          <a:ln w="4687" cap="flat">
                            <a:solidFill>
                              <a:srgbClr val="010101">
                                <a:alpha val="32000"/>
                              </a:srgbClr>
                            </a:solidFill>
                            <a:prstDash val="solid"/>
                            <a:miter/>
                          </a:ln>
                        </p:spPr>
                        <p:txBody>
                          <a:bodyPr rtlCol="0" anchor="ctr"/>
                          <a:lstStyle/>
                          <a:p>
                            <a:endParaRPr lang="en-IN"/>
                          </a:p>
                        </p:txBody>
                      </p:sp>
                    </p:grpSp>
                  </p:grpSp>
                </p:grpSp>
                <p:sp>
                  <p:nvSpPr>
                    <p:cNvPr id="950" name="Freeform: Shape 949">
                      <a:extLst>
                        <a:ext uri="{FF2B5EF4-FFF2-40B4-BE49-F238E27FC236}">
                          <a16:creationId xmlns:a16="http://schemas.microsoft.com/office/drawing/2014/main" id="{3EF12F72-476B-8A2D-0A0E-130437453451}"/>
                        </a:ext>
                      </a:extLst>
                    </p:cNvPr>
                    <p:cNvSpPr/>
                    <p:nvPr/>
                  </p:nvSpPr>
                  <p:spPr>
                    <a:xfrm>
                      <a:off x="8067837" y="1594357"/>
                      <a:ext cx="282130" cy="278699"/>
                    </a:xfrm>
                    <a:custGeom>
                      <a:avLst/>
                      <a:gdLst>
                        <a:gd name="connsiteX0" fmla="*/ 282131 w 282130"/>
                        <a:gd name="connsiteY0" fmla="*/ 130232 h 278699"/>
                        <a:gd name="connsiteX1" fmla="*/ 252099 w 282130"/>
                        <a:gd name="connsiteY1" fmla="*/ 173659 h 278699"/>
                        <a:gd name="connsiteX2" fmla="*/ 276679 w 282130"/>
                        <a:gd name="connsiteY2" fmla="*/ 181319 h 278699"/>
                        <a:gd name="connsiteX3" fmla="*/ 224088 w 282130"/>
                        <a:gd name="connsiteY3" fmla="*/ 216615 h 278699"/>
                        <a:gd name="connsiteX4" fmla="*/ 140760 w 282130"/>
                        <a:gd name="connsiteY4" fmla="*/ 138974 h 278699"/>
                        <a:gd name="connsiteX5" fmla="*/ 140760 w 282130"/>
                        <a:gd name="connsiteY5" fmla="*/ 138974 h 278699"/>
                        <a:gd name="connsiteX6" fmla="*/ 244908 w 282130"/>
                        <a:gd name="connsiteY6" fmla="*/ 236072 h 278699"/>
                        <a:gd name="connsiteX7" fmla="*/ 182259 w 282130"/>
                        <a:gd name="connsiteY7" fmla="*/ 244438 h 278699"/>
                        <a:gd name="connsiteX8" fmla="*/ 192552 w 282130"/>
                        <a:gd name="connsiteY8" fmla="*/ 270569 h 278699"/>
                        <a:gd name="connsiteX9" fmla="*/ 131313 w 282130"/>
                        <a:gd name="connsiteY9" fmla="*/ 250783 h 278699"/>
                        <a:gd name="connsiteX10" fmla="*/ 128963 w 282130"/>
                        <a:gd name="connsiteY10" fmla="*/ 278700 h 278699"/>
                        <a:gd name="connsiteX11" fmla="*/ 82435 w 282130"/>
                        <a:gd name="connsiteY11" fmla="*/ 234427 h 278699"/>
                        <a:gd name="connsiteX12" fmla="*/ 67912 w 282130"/>
                        <a:gd name="connsiteY12" fmla="*/ 258255 h 278699"/>
                        <a:gd name="connsiteX13" fmla="*/ 45494 w 282130"/>
                        <a:gd name="connsiteY13" fmla="*/ 198474 h 278699"/>
                        <a:gd name="connsiteX14" fmla="*/ 21713 w 282130"/>
                        <a:gd name="connsiteY14" fmla="*/ 213325 h 278699"/>
                        <a:gd name="connsiteX15" fmla="*/ 27964 w 282130"/>
                        <a:gd name="connsiteY15" fmla="*/ 151005 h 278699"/>
                        <a:gd name="connsiteX16" fmla="*/ 0 w 282130"/>
                        <a:gd name="connsiteY16" fmla="*/ 153966 h 278699"/>
                        <a:gd name="connsiteX17" fmla="*/ 2209 w 282130"/>
                        <a:gd name="connsiteY17" fmla="*/ 150394 h 278699"/>
                        <a:gd name="connsiteX18" fmla="*/ 2209 w 282130"/>
                        <a:gd name="connsiteY18" fmla="*/ 150394 h 278699"/>
                        <a:gd name="connsiteX19" fmla="*/ 33463 w 282130"/>
                        <a:gd name="connsiteY19" fmla="*/ 100482 h 278699"/>
                        <a:gd name="connsiteX20" fmla="*/ 6674 w 282130"/>
                        <a:gd name="connsiteY20" fmla="*/ 90895 h 278699"/>
                        <a:gd name="connsiteX21" fmla="*/ 10293 w 282130"/>
                        <a:gd name="connsiteY21" fmla="*/ 88686 h 278699"/>
                        <a:gd name="connsiteX22" fmla="*/ 10293 w 282130"/>
                        <a:gd name="connsiteY22" fmla="*/ 88686 h 278699"/>
                        <a:gd name="connsiteX23" fmla="*/ 60581 w 282130"/>
                        <a:gd name="connsiteY23" fmla="*/ 58043 h 278699"/>
                        <a:gd name="connsiteX24" fmla="*/ 40606 w 282130"/>
                        <a:gd name="connsiteY24" fmla="*/ 37881 h 278699"/>
                        <a:gd name="connsiteX25" fmla="*/ 44836 w 282130"/>
                        <a:gd name="connsiteY25" fmla="*/ 37505 h 278699"/>
                        <a:gd name="connsiteX26" fmla="*/ 44836 w 282130"/>
                        <a:gd name="connsiteY26" fmla="*/ 37505 h 278699"/>
                        <a:gd name="connsiteX27" fmla="*/ 104289 w 282130"/>
                        <a:gd name="connsiteY27" fmla="*/ 32053 h 278699"/>
                        <a:gd name="connsiteX28" fmla="*/ 95171 w 282130"/>
                        <a:gd name="connsiteY28" fmla="*/ 5311 h 278699"/>
                        <a:gd name="connsiteX29" fmla="*/ 154765 w 282130"/>
                        <a:gd name="connsiteY29" fmla="*/ 27635 h 278699"/>
                        <a:gd name="connsiteX30" fmla="*/ 158243 w 282130"/>
                        <a:gd name="connsiteY30" fmla="*/ 0 h 278699"/>
                        <a:gd name="connsiteX31" fmla="*/ 161204 w 282130"/>
                        <a:gd name="connsiteY31" fmla="*/ 3055 h 278699"/>
                        <a:gd name="connsiteX32" fmla="*/ 161204 w 282130"/>
                        <a:gd name="connsiteY32" fmla="*/ 3008 h 278699"/>
                        <a:gd name="connsiteX33" fmla="*/ 202985 w 282130"/>
                        <a:gd name="connsiteY33" fmla="*/ 46105 h 278699"/>
                        <a:gd name="connsiteX34" fmla="*/ 218542 w 282130"/>
                        <a:gd name="connsiteY34" fmla="*/ 22888 h 278699"/>
                        <a:gd name="connsiteX35" fmla="*/ 219858 w 282130"/>
                        <a:gd name="connsiteY35" fmla="*/ 26930 h 278699"/>
                        <a:gd name="connsiteX36" fmla="*/ 219858 w 282130"/>
                        <a:gd name="connsiteY36" fmla="*/ 26930 h 278699"/>
                        <a:gd name="connsiteX37" fmla="*/ 238375 w 282130"/>
                        <a:gd name="connsiteY37" fmla="*/ 83234 h 278699"/>
                        <a:gd name="connsiteX38" fmla="*/ 262673 w 282130"/>
                        <a:gd name="connsiteY38" fmla="*/ 69369 h 278699"/>
                        <a:gd name="connsiteX39" fmla="*/ 253885 w 282130"/>
                        <a:gd name="connsiteY39" fmla="*/ 132018 h 278699"/>
                        <a:gd name="connsiteX40" fmla="*/ 140760 w 282130"/>
                        <a:gd name="connsiteY40" fmla="*/ 139021 h 278699"/>
                        <a:gd name="connsiteX41" fmla="*/ 140760 w 282130"/>
                        <a:gd name="connsiteY41" fmla="*/ 139021 h 278699"/>
                        <a:gd name="connsiteX42" fmla="*/ 282131 w 282130"/>
                        <a:gd name="connsiteY42" fmla="*/ 130232 h 27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2130" h="278699">
                          <a:moveTo>
                            <a:pt x="282131" y="130232"/>
                          </a:moveTo>
                          <a:lnTo>
                            <a:pt x="252099" y="173659"/>
                          </a:lnTo>
                          <a:lnTo>
                            <a:pt x="276679" y="181319"/>
                          </a:lnTo>
                          <a:lnTo>
                            <a:pt x="224088" y="216615"/>
                          </a:lnTo>
                          <a:lnTo>
                            <a:pt x="140760" y="138974"/>
                          </a:lnTo>
                          <a:lnTo>
                            <a:pt x="140760" y="138974"/>
                          </a:lnTo>
                          <a:lnTo>
                            <a:pt x="244908" y="236072"/>
                          </a:lnTo>
                          <a:lnTo>
                            <a:pt x="182259" y="244438"/>
                          </a:lnTo>
                          <a:lnTo>
                            <a:pt x="192552" y="270569"/>
                          </a:lnTo>
                          <a:lnTo>
                            <a:pt x="131313" y="250783"/>
                          </a:lnTo>
                          <a:lnTo>
                            <a:pt x="128963" y="278700"/>
                          </a:lnTo>
                          <a:lnTo>
                            <a:pt x="82435" y="234427"/>
                          </a:lnTo>
                          <a:lnTo>
                            <a:pt x="67912" y="258255"/>
                          </a:lnTo>
                          <a:lnTo>
                            <a:pt x="45494" y="198474"/>
                          </a:lnTo>
                          <a:lnTo>
                            <a:pt x="21713" y="213325"/>
                          </a:lnTo>
                          <a:lnTo>
                            <a:pt x="27964" y="151005"/>
                          </a:lnTo>
                          <a:lnTo>
                            <a:pt x="0" y="153966"/>
                          </a:lnTo>
                          <a:lnTo>
                            <a:pt x="2209" y="150394"/>
                          </a:lnTo>
                          <a:lnTo>
                            <a:pt x="2209" y="150394"/>
                          </a:lnTo>
                          <a:lnTo>
                            <a:pt x="33463" y="100482"/>
                          </a:lnTo>
                          <a:lnTo>
                            <a:pt x="6674" y="90895"/>
                          </a:lnTo>
                          <a:lnTo>
                            <a:pt x="10293" y="88686"/>
                          </a:lnTo>
                          <a:lnTo>
                            <a:pt x="10293" y="88686"/>
                          </a:lnTo>
                          <a:lnTo>
                            <a:pt x="60581" y="58043"/>
                          </a:lnTo>
                          <a:lnTo>
                            <a:pt x="40606" y="37881"/>
                          </a:lnTo>
                          <a:lnTo>
                            <a:pt x="44836" y="37505"/>
                          </a:lnTo>
                          <a:cubicBezTo>
                            <a:pt x="44836" y="37505"/>
                            <a:pt x="44836" y="37505"/>
                            <a:pt x="44836" y="37505"/>
                          </a:cubicBezTo>
                          <a:lnTo>
                            <a:pt x="104289" y="32053"/>
                          </a:lnTo>
                          <a:lnTo>
                            <a:pt x="95171" y="5311"/>
                          </a:lnTo>
                          <a:lnTo>
                            <a:pt x="154765" y="27635"/>
                          </a:lnTo>
                          <a:lnTo>
                            <a:pt x="158243" y="0"/>
                          </a:lnTo>
                          <a:lnTo>
                            <a:pt x="161204" y="3055"/>
                          </a:lnTo>
                          <a:cubicBezTo>
                            <a:pt x="161204" y="3055"/>
                            <a:pt x="161204" y="3055"/>
                            <a:pt x="161204" y="3008"/>
                          </a:cubicBezTo>
                          <a:lnTo>
                            <a:pt x="202985" y="46105"/>
                          </a:lnTo>
                          <a:lnTo>
                            <a:pt x="218542" y="22888"/>
                          </a:lnTo>
                          <a:lnTo>
                            <a:pt x="219858" y="26930"/>
                          </a:lnTo>
                          <a:lnTo>
                            <a:pt x="219858" y="26930"/>
                          </a:lnTo>
                          <a:lnTo>
                            <a:pt x="238375" y="83234"/>
                          </a:lnTo>
                          <a:lnTo>
                            <a:pt x="262673" y="69369"/>
                          </a:lnTo>
                          <a:lnTo>
                            <a:pt x="253885" y="132018"/>
                          </a:lnTo>
                          <a:lnTo>
                            <a:pt x="140760" y="139021"/>
                          </a:lnTo>
                          <a:lnTo>
                            <a:pt x="140760" y="139021"/>
                          </a:lnTo>
                          <a:lnTo>
                            <a:pt x="282131" y="130232"/>
                          </a:lnTo>
                          <a:close/>
                        </a:path>
                      </a:pathLst>
                    </a:custGeom>
                    <a:grpFill/>
                    <a:ln w="4687" cap="flat">
                      <a:solidFill>
                        <a:srgbClr val="010101">
                          <a:alpha val="32000"/>
                        </a:srgbClr>
                      </a:solidFill>
                      <a:prstDash val="solid"/>
                      <a:miter/>
                    </a:ln>
                  </p:spPr>
                  <p:txBody>
                    <a:bodyPr rtlCol="0" anchor="ctr"/>
                    <a:lstStyle/>
                    <a:p>
                      <a:endParaRPr lang="en-IN"/>
                    </a:p>
                  </p:txBody>
                </p:sp>
              </p:grpSp>
            </p:grpSp>
            <p:sp>
              <p:nvSpPr>
                <p:cNvPr id="943" name="Freeform: Shape 942">
                  <a:extLst>
                    <a:ext uri="{FF2B5EF4-FFF2-40B4-BE49-F238E27FC236}">
                      <a16:creationId xmlns:a16="http://schemas.microsoft.com/office/drawing/2014/main" id="{EAA42858-98DE-A980-AB4D-F10D224AEF74}"/>
                    </a:ext>
                  </a:extLst>
                </p:cNvPr>
                <p:cNvSpPr/>
                <p:nvPr/>
              </p:nvSpPr>
              <p:spPr>
                <a:xfrm>
                  <a:off x="8279141" y="1593135"/>
                  <a:ext cx="500390" cy="316627"/>
                </a:xfrm>
                <a:custGeom>
                  <a:avLst/>
                  <a:gdLst>
                    <a:gd name="connsiteX0" fmla="*/ 67348 w 500390"/>
                    <a:gd name="connsiteY0" fmla="*/ 242182 h 316627"/>
                    <a:gd name="connsiteX1" fmla="*/ 0 w 500390"/>
                    <a:gd name="connsiteY1" fmla="*/ 316627 h 316627"/>
                    <a:gd name="connsiteX2" fmla="*/ 147716 w 500390"/>
                    <a:gd name="connsiteY2" fmla="*/ 235461 h 316627"/>
                    <a:gd name="connsiteX3" fmla="*/ 292423 w 500390"/>
                    <a:gd name="connsiteY3" fmla="*/ 155987 h 316627"/>
                    <a:gd name="connsiteX4" fmla="*/ 467962 w 500390"/>
                    <a:gd name="connsiteY4" fmla="*/ 58043 h 316627"/>
                    <a:gd name="connsiteX5" fmla="*/ 500390 w 500390"/>
                    <a:gd name="connsiteY5" fmla="*/ 0 h 316627"/>
                    <a:gd name="connsiteX6" fmla="*/ 67348 w 500390"/>
                    <a:gd name="connsiteY6" fmla="*/ 242182 h 31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390" h="316627">
                      <a:moveTo>
                        <a:pt x="67348" y="242182"/>
                      </a:moveTo>
                      <a:cubicBezTo>
                        <a:pt x="51933" y="272872"/>
                        <a:pt x="28575" y="298674"/>
                        <a:pt x="0" y="316627"/>
                      </a:cubicBezTo>
                      <a:lnTo>
                        <a:pt x="147716" y="235461"/>
                      </a:lnTo>
                      <a:lnTo>
                        <a:pt x="292423" y="155987"/>
                      </a:lnTo>
                      <a:cubicBezTo>
                        <a:pt x="292423" y="155987"/>
                        <a:pt x="463967" y="63025"/>
                        <a:pt x="467962" y="58043"/>
                      </a:cubicBezTo>
                      <a:cubicBezTo>
                        <a:pt x="481591" y="40982"/>
                        <a:pt x="492636" y="21384"/>
                        <a:pt x="500390" y="0"/>
                      </a:cubicBezTo>
                      <a:lnTo>
                        <a:pt x="67348" y="242182"/>
                      </a:lnTo>
                      <a:close/>
                    </a:path>
                  </a:pathLst>
                </a:custGeom>
                <a:grpFill/>
                <a:ln w="4687" cap="flat">
                  <a:solidFill>
                    <a:srgbClr val="010101">
                      <a:alpha val="32000"/>
                    </a:srgbClr>
                  </a:solidFill>
                  <a:prstDash val="solid"/>
                  <a:miter/>
                </a:ln>
              </p:spPr>
              <p:txBody>
                <a:bodyPr rtlCol="0" anchor="ctr"/>
                <a:lstStyle/>
                <a:p>
                  <a:endParaRPr lang="en-IN"/>
                </a:p>
              </p:txBody>
            </p:sp>
          </p:grpSp>
          <p:sp>
            <p:nvSpPr>
              <p:cNvPr id="908" name="Freeform: Shape 907">
                <a:extLst>
                  <a:ext uri="{FF2B5EF4-FFF2-40B4-BE49-F238E27FC236}">
                    <a16:creationId xmlns:a16="http://schemas.microsoft.com/office/drawing/2014/main" id="{3F1D4C0A-F781-2DE0-DCE2-E229CC3AAC83}"/>
                  </a:ext>
                </a:extLst>
              </p:cNvPr>
              <p:cNvSpPr/>
              <p:nvPr/>
            </p:nvSpPr>
            <p:spPr>
              <a:xfrm>
                <a:off x="8187542" y="1321297"/>
                <a:ext cx="598945" cy="376315"/>
              </a:xfrm>
              <a:custGeom>
                <a:avLst/>
                <a:gdLst>
                  <a:gd name="connsiteX0" fmla="*/ 229022 w 598945"/>
                  <a:gd name="connsiteY0" fmla="*/ 376315 h 376315"/>
                  <a:gd name="connsiteX1" fmla="*/ 598946 w 598945"/>
                  <a:gd name="connsiteY1" fmla="*/ 155329 h 376315"/>
                  <a:gd name="connsiteX2" fmla="*/ 421480 w 598945"/>
                  <a:gd name="connsiteY2" fmla="*/ 0 h 376315"/>
                  <a:gd name="connsiteX3" fmla="*/ 416263 w 598945"/>
                  <a:gd name="connsiteY3" fmla="*/ 611 h 376315"/>
                  <a:gd name="connsiteX4" fmla="*/ 0 w 598945"/>
                  <a:gd name="connsiteY4" fmla="*/ 234709 h 376315"/>
                  <a:gd name="connsiteX5" fmla="*/ 229022 w 598945"/>
                  <a:gd name="connsiteY5" fmla="*/ 376315 h 37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945" h="376315">
                    <a:moveTo>
                      <a:pt x="229022" y="376315"/>
                    </a:moveTo>
                    <a:lnTo>
                      <a:pt x="598946" y="155329"/>
                    </a:lnTo>
                    <a:cubicBezTo>
                      <a:pt x="580616" y="66644"/>
                      <a:pt x="508286" y="282"/>
                      <a:pt x="421480" y="0"/>
                    </a:cubicBezTo>
                    <a:cubicBezTo>
                      <a:pt x="421480" y="0"/>
                      <a:pt x="419365" y="188"/>
                      <a:pt x="416263" y="611"/>
                    </a:cubicBezTo>
                    <a:lnTo>
                      <a:pt x="0" y="234709"/>
                    </a:lnTo>
                    <a:cubicBezTo>
                      <a:pt x="0" y="234709"/>
                      <a:pt x="152274" y="224323"/>
                      <a:pt x="229022" y="376315"/>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909" name="Graphic 111">
                <a:extLst>
                  <a:ext uri="{FF2B5EF4-FFF2-40B4-BE49-F238E27FC236}">
                    <a16:creationId xmlns:a16="http://schemas.microsoft.com/office/drawing/2014/main" id="{714E62A6-B8BE-4F14-8D27-64D021864149}"/>
                  </a:ext>
                </a:extLst>
              </p:cNvPr>
              <p:cNvGrpSpPr/>
              <p:nvPr/>
            </p:nvGrpSpPr>
            <p:grpSpPr>
              <a:xfrm>
                <a:off x="8142376" y="1245395"/>
                <a:ext cx="474682" cy="310846"/>
                <a:chOff x="8142376" y="1245395"/>
                <a:chExt cx="474682" cy="310846"/>
              </a:xfrm>
              <a:grpFill/>
            </p:grpSpPr>
            <p:grpSp>
              <p:nvGrpSpPr>
                <p:cNvPr id="910" name="Graphic 111">
                  <a:extLst>
                    <a:ext uri="{FF2B5EF4-FFF2-40B4-BE49-F238E27FC236}">
                      <a16:creationId xmlns:a16="http://schemas.microsoft.com/office/drawing/2014/main" id="{7DBC5F55-F185-EB04-55B7-87DECFAC48D5}"/>
                    </a:ext>
                  </a:extLst>
                </p:cNvPr>
                <p:cNvGrpSpPr/>
                <p:nvPr/>
              </p:nvGrpSpPr>
              <p:grpSpPr>
                <a:xfrm>
                  <a:off x="8142376" y="1245395"/>
                  <a:ext cx="474682" cy="310846"/>
                  <a:chOff x="8142376" y="1245395"/>
                  <a:chExt cx="474682" cy="310846"/>
                </a:xfrm>
                <a:grpFill/>
              </p:grpSpPr>
              <p:grpSp>
                <p:nvGrpSpPr>
                  <p:cNvPr id="922" name="Graphic 111">
                    <a:extLst>
                      <a:ext uri="{FF2B5EF4-FFF2-40B4-BE49-F238E27FC236}">
                        <a16:creationId xmlns:a16="http://schemas.microsoft.com/office/drawing/2014/main" id="{16C2BE2F-B5D8-E716-4A70-1623E034491D}"/>
                      </a:ext>
                    </a:extLst>
                  </p:cNvPr>
                  <p:cNvGrpSpPr/>
                  <p:nvPr/>
                </p:nvGrpSpPr>
                <p:grpSpPr>
                  <a:xfrm>
                    <a:off x="8167473" y="1245395"/>
                    <a:ext cx="449585" cy="306099"/>
                    <a:chOff x="8167473" y="1245395"/>
                    <a:chExt cx="449585" cy="306099"/>
                  </a:xfrm>
                  <a:grpFill/>
                </p:grpSpPr>
                <p:sp>
                  <p:nvSpPr>
                    <p:cNvPr id="933" name="Freeform: Shape 932">
                      <a:extLst>
                        <a:ext uri="{FF2B5EF4-FFF2-40B4-BE49-F238E27FC236}">
                          <a16:creationId xmlns:a16="http://schemas.microsoft.com/office/drawing/2014/main" id="{127983BC-EE8B-4379-FD08-25359108110E}"/>
                        </a:ext>
                      </a:extLst>
                    </p:cNvPr>
                    <p:cNvSpPr/>
                    <p:nvPr/>
                  </p:nvSpPr>
                  <p:spPr>
                    <a:xfrm>
                      <a:off x="8167473" y="1454349"/>
                      <a:ext cx="422" cy="234"/>
                    </a:xfrm>
                    <a:custGeom>
                      <a:avLst/>
                      <a:gdLst>
                        <a:gd name="connsiteX0" fmla="*/ 0 w 422"/>
                        <a:gd name="connsiteY0" fmla="*/ 235 h 234"/>
                        <a:gd name="connsiteX1" fmla="*/ 0 w 422"/>
                        <a:gd name="connsiteY1" fmla="*/ 235 h 234"/>
                        <a:gd name="connsiteX2" fmla="*/ 423 w 422"/>
                        <a:gd name="connsiteY2" fmla="*/ 0 h 234"/>
                        <a:gd name="connsiteX3" fmla="*/ 0 w 422"/>
                        <a:gd name="connsiteY3" fmla="*/ 235 h 234"/>
                      </a:gdLst>
                      <a:ahLst/>
                      <a:cxnLst>
                        <a:cxn ang="0">
                          <a:pos x="connsiteX0" y="connsiteY0"/>
                        </a:cxn>
                        <a:cxn ang="0">
                          <a:pos x="connsiteX1" y="connsiteY1"/>
                        </a:cxn>
                        <a:cxn ang="0">
                          <a:pos x="connsiteX2" y="connsiteY2"/>
                        </a:cxn>
                        <a:cxn ang="0">
                          <a:pos x="connsiteX3" y="connsiteY3"/>
                        </a:cxn>
                      </a:cxnLst>
                      <a:rect l="l" t="t" r="r" b="b"/>
                      <a:pathLst>
                        <a:path w="422" h="234">
                          <a:moveTo>
                            <a:pt x="0" y="235"/>
                          </a:moveTo>
                          <a:lnTo>
                            <a:pt x="0" y="235"/>
                          </a:lnTo>
                          <a:cubicBezTo>
                            <a:pt x="141" y="188"/>
                            <a:pt x="282" y="94"/>
                            <a:pt x="423" y="0"/>
                          </a:cubicBezTo>
                          <a:cubicBezTo>
                            <a:pt x="141" y="141"/>
                            <a:pt x="0" y="235"/>
                            <a:pt x="0" y="235"/>
                          </a:cubicBezTo>
                          <a:close/>
                        </a:path>
                      </a:pathLst>
                    </a:custGeom>
                    <a:grpFill/>
                    <a:ln w="4687" cap="flat">
                      <a:solidFill>
                        <a:srgbClr val="010101">
                          <a:alpha val="32000"/>
                        </a:srgbClr>
                      </a:solid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161F2015-8CD9-1FC9-653D-1A565DD31CD7}"/>
                        </a:ext>
                      </a:extLst>
                    </p:cNvPr>
                    <p:cNvSpPr/>
                    <p:nvPr/>
                  </p:nvSpPr>
                  <p:spPr>
                    <a:xfrm>
                      <a:off x="8212451" y="1551024"/>
                      <a:ext cx="892" cy="469"/>
                    </a:xfrm>
                    <a:custGeom>
                      <a:avLst/>
                      <a:gdLst>
                        <a:gd name="connsiteX0" fmla="*/ 0 w 892"/>
                        <a:gd name="connsiteY0" fmla="*/ 470 h 469"/>
                        <a:gd name="connsiteX1" fmla="*/ 0 w 892"/>
                        <a:gd name="connsiteY1" fmla="*/ 470 h 469"/>
                        <a:gd name="connsiteX2" fmla="*/ 893 w 892"/>
                        <a:gd name="connsiteY2" fmla="*/ 0 h 469"/>
                        <a:gd name="connsiteX3" fmla="*/ 0 w 892"/>
                        <a:gd name="connsiteY3" fmla="*/ 470 h 469"/>
                      </a:gdLst>
                      <a:ahLst/>
                      <a:cxnLst>
                        <a:cxn ang="0">
                          <a:pos x="connsiteX0" y="connsiteY0"/>
                        </a:cxn>
                        <a:cxn ang="0">
                          <a:pos x="connsiteX1" y="connsiteY1"/>
                        </a:cxn>
                        <a:cxn ang="0">
                          <a:pos x="connsiteX2" y="connsiteY2"/>
                        </a:cxn>
                        <a:cxn ang="0">
                          <a:pos x="connsiteX3" y="connsiteY3"/>
                        </a:cxn>
                      </a:cxnLst>
                      <a:rect l="l" t="t" r="r" b="b"/>
                      <a:pathLst>
                        <a:path w="892" h="469">
                          <a:moveTo>
                            <a:pt x="0" y="470"/>
                          </a:moveTo>
                          <a:lnTo>
                            <a:pt x="0" y="470"/>
                          </a:lnTo>
                          <a:lnTo>
                            <a:pt x="893" y="0"/>
                          </a:lnTo>
                          <a:cubicBezTo>
                            <a:pt x="611" y="188"/>
                            <a:pt x="329" y="329"/>
                            <a:pt x="0" y="47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834DCF7D-07B1-99BF-7C6D-9F2D56ED38C6}"/>
                        </a:ext>
                      </a:extLst>
                    </p:cNvPr>
                    <p:cNvSpPr/>
                    <p:nvPr/>
                  </p:nvSpPr>
                  <p:spPr>
                    <a:xfrm>
                      <a:off x="8173489" y="1245395"/>
                      <a:ext cx="443569" cy="303937"/>
                    </a:xfrm>
                    <a:custGeom>
                      <a:avLst/>
                      <a:gdLst>
                        <a:gd name="connsiteX0" fmla="*/ 393892 w 443569"/>
                        <a:gd name="connsiteY0" fmla="*/ 0 h 303937"/>
                        <a:gd name="connsiteX1" fmla="*/ 387031 w 443569"/>
                        <a:gd name="connsiteY1" fmla="*/ 1457 h 303937"/>
                        <a:gd name="connsiteX2" fmla="*/ 309249 w 443569"/>
                        <a:gd name="connsiteY2" fmla="*/ 42486 h 303937"/>
                        <a:gd name="connsiteX3" fmla="*/ 140948 w 443569"/>
                        <a:gd name="connsiteY3" fmla="*/ 131407 h 303937"/>
                        <a:gd name="connsiteX4" fmla="*/ 0 w 443569"/>
                        <a:gd name="connsiteY4" fmla="*/ 205946 h 303937"/>
                        <a:gd name="connsiteX5" fmla="*/ 18893 w 443569"/>
                        <a:gd name="connsiteY5" fmla="*/ 201951 h 303937"/>
                        <a:gd name="connsiteX6" fmla="*/ 68570 w 443569"/>
                        <a:gd name="connsiteY6" fmla="*/ 256563 h 303937"/>
                        <a:gd name="connsiteX7" fmla="*/ 42956 w 443569"/>
                        <a:gd name="connsiteY7" fmla="*/ 303938 h 303937"/>
                        <a:gd name="connsiteX8" fmla="*/ 186160 w 443569"/>
                        <a:gd name="connsiteY8" fmla="*/ 225310 h 303937"/>
                        <a:gd name="connsiteX9" fmla="*/ 343886 w 443569"/>
                        <a:gd name="connsiteY9" fmla="*/ 138692 h 303937"/>
                        <a:gd name="connsiteX10" fmla="*/ 383365 w 443569"/>
                        <a:gd name="connsiteY10" fmla="*/ 117026 h 303937"/>
                        <a:gd name="connsiteX11" fmla="*/ 431256 w 443569"/>
                        <a:gd name="connsiteY11" fmla="*/ 90284 h 303937"/>
                        <a:gd name="connsiteX12" fmla="*/ 443570 w 443569"/>
                        <a:gd name="connsiteY12" fmla="*/ 54612 h 303937"/>
                        <a:gd name="connsiteX13" fmla="*/ 393892 w 443569"/>
                        <a:gd name="connsiteY13" fmla="*/ 0 h 30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569" h="303937">
                          <a:moveTo>
                            <a:pt x="393892" y="0"/>
                          </a:moveTo>
                          <a:cubicBezTo>
                            <a:pt x="393892" y="0"/>
                            <a:pt x="389240" y="423"/>
                            <a:pt x="387031" y="1457"/>
                          </a:cubicBezTo>
                          <a:cubicBezTo>
                            <a:pt x="386420" y="1739"/>
                            <a:pt x="354555" y="18564"/>
                            <a:pt x="309249" y="42486"/>
                          </a:cubicBezTo>
                          <a:cubicBezTo>
                            <a:pt x="261216" y="67865"/>
                            <a:pt x="198145" y="101234"/>
                            <a:pt x="140948" y="131407"/>
                          </a:cubicBezTo>
                          <a:cubicBezTo>
                            <a:pt x="75667" y="165904"/>
                            <a:pt x="18188" y="196312"/>
                            <a:pt x="0" y="205946"/>
                          </a:cubicBezTo>
                          <a:cubicBezTo>
                            <a:pt x="5828" y="203361"/>
                            <a:pt x="12220" y="201905"/>
                            <a:pt x="18893" y="201951"/>
                          </a:cubicBezTo>
                          <a:cubicBezTo>
                            <a:pt x="46434" y="202045"/>
                            <a:pt x="68664" y="226485"/>
                            <a:pt x="68570" y="256563"/>
                          </a:cubicBezTo>
                          <a:cubicBezTo>
                            <a:pt x="68523" y="276961"/>
                            <a:pt x="58184" y="294679"/>
                            <a:pt x="42956" y="303938"/>
                          </a:cubicBezTo>
                          <a:lnTo>
                            <a:pt x="186160" y="225310"/>
                          </a:lnTo>
                          <a:lnTo>
                            <a:pt x="343886" y="138692"/>
                          </a:lnTo>
                          <a:lnTo>
                            <a:pt x="383365" y="117026"/>
                          </a:lnTo>
                          <a:cubicBezTo>
                            <a:pt x="383365" y="117026"/>
                            <a:pt x="430175" y="91647"/>
                            <a:pt x="431256" y="90284"/>
                          </a:cubicBezTo>
                          <a:cubicBezTo>
                            <a:pt x="438917" y="80743"/>
                            <a:pt x="443522" y="68288"/>
                            <a:pt x="443570" y="54612"/>
                          </a:cubicBezTo>
                          <a:cubicBezTo>
                            <a:pt x="443663" y="24533"/>
                            <a:pt x="421433" y="94"/>
                            <a:pt x="393892" y="0"/>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923" name="Freeform: Shape 922">
                    <a:extLst>
                      <a:ext uri="{FF2B5EF4-FFF2-40B4-BE49-F238E27FC236}">
                        <a16:creationId xmlns:a16="http://schemas.microsoft.com/office/drawing/2014/main" id="{BB442101-4C99-78D7-C254-D0DD65593754}"/>
                      </a:ext>
                    </a:extLst>
                  </p:cNvPr>
                  <p:cNvSpPr/>
                  <p:nvPr/>
                </p:nvSpPr>
                <p:spPr>
                  <a:xfrm>
                    <a:off x="8142376" y="1447346"/>
                    <a:ext cx="99683" cy="108895"/>
                  </a:xfrm>
                  <a:custGeom>
                    <a:avLst/>
                    <a:gdLst>
                      <a:gd name="connsiteX0" fmla="*/ 99684 w 99683"/>
                      <a:gd name="connsiteY0" fmla="*/ 54612 h 108895"/>
                      <a:gd name="connsiteX1" fmla="*/ 49677 w 99683"/>
                      <a:gd name="connsiteY1" fmla="*/ 108895 h 108895"/>
                      <a:gd name="connsiteX2" fmla="*/ 0 w 99683"/>
                      <a:gd name="connsiteY2" fmla="*/ 54283 h 108895"/>
                      <a:gd name="connsiteX3" fmla="*/ 50006 w 99683"/>
                      <a:gd name="connsiteY3" fmla="*/ 0 h 108895"/>
                      <a:gd name="connsiteX4" fmla="*/ 99684 w 99683"/>
                      <a:gd name="connsiteY4" fmla="*/ 54612 h 108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3" h="108895">
                        <a:moveTo>
                          <a:pt x="99684" y="54612"/>
                        </a:moveTo>
                        <a:cubicBezTo>
                          <a:pt x="99590" y="84691"/>
                          <a:pt x="77171" y="108989"/>
                          <a:pt x="49677" y="108895"/>
                        </a:cubicBezTo>
                        <a:cubicBezTo>
                          <a:pt x="22136" y="108801"/>
                          <a:pt x="-94" y="84362"/>
                          <a:pt x="0" y="54283"/>
                        </a:cubicBezTo>
                        <a:cubicBezTo>
                          <a:pt x="94" y="24204"/>
                          <a:pt x="22512" y="-94"/>
                          <a:pt x="50006" y="0"/>
                        </a:cubicBezTo>
                        <a:cubicBezTo>
                          <a:pt x="77547" y="141"/>
                          <a:pt x="99778" y="24580"/>
                          <a:pt x="99684" y="54612"/>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F3893982-5061-C255-2AC2-F52506B01286}"/>
                      </a:ext>
                    </a:extLst>
                  </p:cNvPr>
                  <p:cNvSpPr/>
                  <p:nvPr/>
                </p:nvSpPr>
                <p:spPr>
                  <a:xfrm>
                    <a:off x="8142376" y="1447346"/>
                    <a:ext cx="99683" cy="108895"/>
                  </a:xfrm>
                  <a:custGeom>
                    <a:avLst/>
                    <a:gdLst>
                      <a:gd name="connsiteX0" fmla="*/ 99684 w 99683"/>
                      <a:gd name="connsiteY0" fmla="*/ 54612 h 108895"/>
                      <a:gd name="connsiteX1" fmla="*/ 49677 w 99683"/>
                      <a:gd name="connsiteY1" fmla="*/ 108895 h 108895"/>
                      <a:gd name="connsiteX2" fmla="*/ 0 w 99683"/>
                      <a:gd name="connsiteY2" fmla="*/ 54283 h 108895"/>
                      <a:gd name="connsiteX3" fmla="*/ 50006 w 99683"/>
                      <a:gd name="connsiteY3" fmla="*/ 0 h 108895"/>
                      <a:gd name="connsiteX4" fmla="*/ 99684 w 99683"/>
                      <a:gd name="connsiteY4" fmla="*/ 54612 h 108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83" h="108895">
                        <a:moveTo>
                          <a:pt x="99684" y="54612"/>
                        </a:moveTo>
                        <a:cubicBezTo>
                          <a:pt x="99590" y="84691"/>
                          <a:pt x="77171" y="108989"/>
                          <a:pt x="49677" y="108895"/>
                        </a:cubicBezTo>
                        <a:cubicBezTo>
                          <a:pt x="22136" y="108801"/>
                          <a:pt x="-94" y="84362"/>
                          <a:pt x="0" y="54283"/>
                        </a:cubicBezTo>
                        <a:cubicBezTo>
                          <a:pt x="94" y="24204"/>
                          <a:pt x="22512" y="-94"/>
                          <a:pt x="50006" y="0"/>
                        </a:cubicBezTo>
                        <a:cubicBezTo>
                          <a:pt x="77547" y="141"/>
                          <a:pt x="99778" y="24580"/>
                          <a:pt x="99684" y="54612"/>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B457AD5C-FA07-F91C-737D-3326EA9C032F}"/>
                      </a:ext>
                    </a:extLst>
                  </p:cNvPr>
                  <p:cNvSpPr/>
                  <p:nvPr/>
                </p:nvSpPr>
                <p:spPr>
                  <a:xfrm>
                    <a:off x="8150836" y="1453691"/>
                    <a:ext cx="91177" cy="102550"/>
                  </a:xfrm>
                  <a:custGeom>
                    <a:avLst/>
                    <a:gdLst>
                      <a:gd name="connsiteX0" fmla="*/ 64623 w 91177"/>
                      <a:gd name="connsiteY0" fmla="*/ 0 h 102550"/>
                      <a:gd name="connsiteX1" fmla="*/ 85960 w 91177"/>
                      <a:gd name="connsiteY1" fmla="*/ 44225 h 102550"/>
                      <a:gd name="connsiteX2" fmla="*/ 36988 w 91177"/>
                      <a:gd name="connsiteY2" fmla="*/ 97333 h 102550"/>
                      <a:gd name="connsiteX3" fmla="*/ 0 w 91177"/>
                      <a:gd name="connsiteY3" fmla="*/ 78534 h 102550"/>
                      <a:gd name="connsiteX4" fmla="*/ 41170 w 91177"/>
                      <a:gd name="connsiteY4" fmla="*/ 102550 h 102550"/>
                      <a:gd name="connsiteX5" fmla="*/ 91177 w 91177"/>
                      <a:gd name="connsiteY5" fmla="*/ 48267 h 102550"/>
                      <a:gd name="connsiteX6" fmla="*/ 64623 w 91177"/>
                      <a:gd name="connsiteY6" fmla="*/ 0 h 10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77" h="102550">
                        <a:moveTo>
                          <a:pt x="64623" y="0"/>
                        </a:moveTo>
                        <a:cubicBezTo>
                          <a:pt x="77547" y="9635"/>
                          <a:pt x="86007" y="25849"/>
                          <a:pt x="85960" y="44225"/>
                        </a:cubicBezTo>
                        <a:cubicBezTo>
                          <a:pt x="85866" y="73646"/>
                          <a:pt x="63965" y="97427"/>
                          <a:pt x="36988" y="97333"/>
                        </a:cubicBezTo>
                        <a:cubicBezTo>
                          <a:pt x="22136" y="97286"/>
                          <a:pt x="8930" y="90002"/>
                          <a:pt x="0" y="78534"/>
                        </a:cubicBezTo>
                        <a:cubicBezTo>
                          <a:pt x="8930" y="92963"/>
                          <a:pt x="24016" y="102503"/>
                          <a:pt x="41170" y="102550"/>
                        </a:cubicBezTo>
                        <a:cubicBezTo>
                          <a:pt x="68711" y="102644"/>
                          <a:pt x="91083" y="78346"/>
                          <a:pt x="91177" y="48267"/>
                        </a:cubicBezTo>
                        <a:cubicBezTo>
                          <a:pt x="91271" y="27353"/>
                          <a:pt x="80508" y="9165"/>
                          <a:pt x="64623"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FAEEF0D4-0431-BCCF-C025-1D25CE790470}"/>
                      </a:ext>
                    </a:extLst>
                  </p:cNvPr>
                  <p:cNvSpPr/>
                  <p:nvPr/>
                </p:nvSpPr>
                <p:spPr>
                  <a:xfrm>
                    <a:off x="8156946" y="1447393"/>
                    <a:ext cx="85114" cy="95077"/>
                  </a:xfrm>
                  <a:custGeom>
                    <a:avLst/>
                    <a:gdLst>
                      <a:gd name="connsiteX0" fmla="*/ 35437 w 85114"/>
                      <a:gd name="connsiteY0" fmla="*/ 0 h 95077"/>
                      <a:gd name="connsiteX1" fmla="*/ 0 w 85114"/>
                      <a:gd name="connsiteY1" fmla="*/ 15980 h 95077"/>
                      <a:gd name="connsiteX2" fmla="*/ 33228 w 85114"/>
                      <a:gd name="connsiteY2" fmla="*/ 2209 h 95077"/>
                      <a:gd name="connsiteX3" fmla="*/ 82905 w 85114"/>
                      <a:gd name="connsiteY3" fmla="*/ 56821 h 95077"/>
                      <a:gd name="connsiteX4" fmla="*/ 68335 w 85114"/>
                      <a:gd name="connsiteY4" fmla="*/ 95078 h 95077"/>
                      <a:gd name="connsiteX5" fmla="*/ 85114 w 85114"/>
                      <a:gd name="connsiteY5" fmla="*/ 54612 h 95077"/>
                      <a:gd name="connsiteX6" fmla="*/ 35437 w 85114"/>
                      <a:gd name="connsiteY6" fmla="*/ 0 h 9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14" h="95077">
                        <a:moveTo>
                          <a:pt x="35437" y="0"/>
                        </a:moveTo>
                        <a:cubicBezTo>
                          <a:pt x="21619" y="-47"/>
                          <a:pt x="9071" y="6063"/>
                          <a:pt x="0" y="15980"/>
                        </a:cubicBezTo>
                        <a:cubicBezTo>
                          <a:pt x="8836" y="7379"/>
                          <a:pt x="20444" y="2162"/>
                          <a:pt x="33228" y="2209"/>
                        </a:cubicBezTo>
                        <a:cubicBezTo>
                          <a:pt x="60769" y="2303"/>
                          <a:pt x="82999" y="26742"/>
                          <a:pt x="82905" y="56821"/>
                        </a:cubicBezTo>
                        <a:cubicBezTo>
                          <a:pt x="82858" y="71767"/>
                          <a:pt x="77312" y="85302"/>
                          <a:pt x="68335" y="95078"/>
                        </a:cubicBezTo>
                        <a:cubicBezTo>
                          <a:pt x="78581" y="85161"/>
                          <a:pt x="85067" y="70733"/>
                          <a:pt x="85114" y="54612"/>
                        </a:cubicBezTo>
                        <a:cubicBezTo>
                          <a:pt x="85208" y="24533"/>
                          <a:pt x="62978" y="94"/>
                          <a:pt x="35437"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5E641F90-941B-6090-9994-205D5241AC3D}"/>
                      </a:ext>
                    </a:extLst>
                  </p:cNvPr>
                  <p:cNvSpPr/>
                  <p:nvPr/>
                </p:nvSpPr>
                <p:spPr>
                  <a:xfrm>
                    <a:off x="8158826" y="1465488"/>
                    <a:ext cx="50100" cy="72753"/>
                  </a:xfrm>
                  <a:custGeom>
                    <a:avLst/>
                    <a:gdLst>
                      <a:gd name="connsiteX0" fmla="*/ 13724 w 50100"/>
                      <a:gd name="connsiteY0" fmla="*/ 31442 h 72753"/>
                      <a:gd name="connsiteX1" fmla="*/ 30408 w 50100"/>
                      <a:gd name="connsiteY1" fmla="*/ 0 h 72753"/>
                      <a:gd name="connsiteX2" fmla="*/ 0 w 50100"/>
                      <a:gd name="connsiteY2" fmla="*/ 36189 h 72753"/>
                      <a:gd name="connsiteX3" fmla="*/ 33275 w 50100"/>
                      <a:gd name="connsiteY3" fmla="*/ 72753 h 72753"/>
                      <a:gd name="connsiteX4" fmla="*/ 50100 w 50100"/>
                      <a:gd name="connsiteY4" fmla="*/ 67818 h 72753"/>
                      <a:gd name="connsiteX5" fmla="*/ 46998 w 50100"/>
                      <a:gd name="connsiteY5" fmla="*/ 67959 h 72753"/>
                      <a:gd name="connsiteX6" fmla="*/ 13724 w 50100"/>
                      <a:gd name="connsiteY6" fmla="*/ 31442 h 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0" h="72753">
                        <a:moveTo>
                          <a:pt x="13724" y="31442"/>
                        </a:moveTo>
                        <a:cubicBezTo>
                          <a:pt x="13771" y="18000"/>
                          <a:pt x="20491" y="6298"/>
                          <a:pt x="30408" y="0"/>
                        </a:cubicBezTo>
                        <a:cubicBezTo>
                          <a:pt x="13442" y="1645"/>
                          <a:pt x="47" y="17201"/>
                          <a:pt x="0" y="36189"/>
                        </a:cubicBezTo>
                        <a:cubicBezTo>
                          <a:pt x="-47" y="56304"/>
                          <a:pt x="14852" y="72706"/>
                          <a:pt x="33275" y="72753"/>
                        </a:cubicBezTo>
                        <a:cubicBezTo>
                          <a:pt x="39432" y="72753"/>
                          <a:pt x="45165" y="70967"/>
                          <a:pt x="50100" y="67818"/>
                        </a:cubicBezTo>
                        <a:cubicBezTo>
                          <a:pt x="49066" y="67912"/>
                          <a:pt x="48032" y="68006"/>
                          <a:pt x="46998" y="67959"/>
                        </a:cubicBezTo>
                        <a:cubicBezTo>
                          <a:pt x="28528" y="67959"/>
                          <a:pt x="13630" y="51604"/>
                          <a:pt x="13724" y="31442"/>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103F0D8E-CB86-5F21-CB65-8B3C19F049CD}"/>
                      </a:ext>
                    </a:extLst>
                  </p:cNvPr>
                  <p:cNvSpPr/>
                  <p:nvPr/>
                </p:nvSpPr>
                <p:spPr>
                  <a:xfrm>
                    <a:off x="8158826" y="1465488"/>
                    <a:ext cx="50100" cy="72753"/>
                  </a:xfrm>
                  <a:custGeom>
                    <a:avLst/>
                    <a:gdLst>
                      <a:gd name="connsiteX0" fmla="*/ 13724 w 50100"/>
                      <a:gd name="connsiteY0" fmla="*/ 31442 h 72753"/>
                      <a:gd name="connsiteX1" fmla="*/ 30408 w 50100"/>
                      <a:gd name="connsiteY1" fmla="*/ 0 h 72753"/>
                      <a:gd name="connsiteX2" fmla="*/ 0 w 50100"/>
                      <a:gd name="connsiteY2" fmla="*/ 36189 h 72753"/>
                      <a:gd name="connsiteX3" fmla="*/ 33275 w 50100"/>
                      <a:gd name="connsiteY3" fmla="*/ 72753 h 72753"/>
                      <a:gd name="connsiteX4" fmla="*/ 50100 w 50100"/>
                      <a:gd name="connsiteY4" fmla="*/ 67818 h 72753"/>
                      <a:gd name="connsiteX5" fmla="*/ 46998 w 50100"/>
                      <a:gd name="connsiteY5" fmla="*/ 67959 h 72753"/>
                      <a:gd name="connsiteX6" fmla="*/ 13724 w 50100"/>
                      <a:gd name="connsiteY6" fmla="*/ 31442 h 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00" h="72753">
                        <a:moveTo>
                          <a:pt x="13724" y="31442"/>
                        </a:moveTo>
                        <a:cubicBezTo>
                          <a:pt x="13771" y="18000"/>
                          <a:pt x="20491" y="6298"/>
                          <a:pt x="30408" y="0"/>
                        </a:cubicBezTo>
                        <a:cubicBezTo>
                          <a:pt x="13442" y="1645"/>
                          <a:pt x="47" y="17201"/>
                          <a:pt x="0" y="36189"/>
                        </a:cubicBezTo>
                        <a:cubicBezTo>
                          <a:pt x="-47" y="56304"/>
                          <a:pt x="14852" y="72706"/>
                          <a:pt x="33275" y="72753"/>
                        </a:cubicBezTo>
                        <a:cubicBezTo>
                          <a:pt x="39432" y="72753"/>
                          <a:pt x="45165" y="70967"/>
                          <a:pt x="50100" y="67818"/>
                        </a:cubicBezTo>
                        <a:cubicBezTo>
                          <a:pt x="49066" y="67912"/>
                          <a:pt x="48032" y="68006"/>
                          <a:pt x="46998" y="67959"/>
                        </a:cubicBezTo>
                        <a:cubicBezTo>
                          <a:pt x="28528" y="67959"/>
                          <a:pt x="13630" y="51604"/>
                          <a:pt x="13724" y="31442"/>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98E1453-0617-742D-2060-A1EBEC3629EE}"/>
                      </a:ext>
                    </a:extLst>
                  </p:cNvPr>
                  <p:cNvSpPr/>
                  <p:nvPr/>
                </p:nvSpPr>
                <p:spPr>
                  <a:xfrm>
                    <a:off x="8156617" y="1470234"/>
                    <a:ext cx="50100" cy="69322"/>
                  </a:xfrm>
                  <a:custGeom>
                    <a:avLst/>
                    <a:gdLst>
                      <a:gd name="connsiteX0" fmla="*/ 35484 w 50100"/>
                      <a:gd name="connsiteY0" fmla="*/ 68053 h 69322"/>
                      <a:gd name="connsiteX1" fmla="*/ 2209 w 50100"/>
                      <a:gd name="connsiteY1" fmla="*/ 31489 h 69322"/>
                      <a:gd name="connsiteX2" fmla="*/ 18987 w 50100"/>
                      <a:gd name="connsiteY2" fmla="*/ 0 h 69322"/>
                      <a:gd name="connsiteX3" fmla="*/ 0 w 50100"/>
                      <a:gd name="connsiteY3" fmla="*/ 32758 h 69322"/>
                      <a:gd name="connsiteX4" fmla="*/ 33275 w 50100"/>
                      <a:gd name="connsiteY4" fmla="*/ 69322 h 69322"/>
                      <a:gd name="connsiteX5" fmla="*/ 50100 w 50100"/>
                      <a:gd name="connsiteY5" fmla="*/ 64388 h 69322"/>
                      <a:gd name="connsiteX6" fmla="*/ 49959 w 50100"/>
                      <a:gd name="connsiteY6" fmla="*/ 64388 h 69322"/>
                      <a:gd name="connsiteX7" fmla="*/ 35484 w 50100"/>
                      <a:gd name="connsiteY7" fmla="*/ 68053 h 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0" h="69322">
                        <a:moveTo>
                          <a:pt x="35484" y="68053"/>
                        </a:moveTo>
                        <a:cubicBezTo>
                          <a:pt x="17060" y="68006"/>
                          <a:pt x="2162" y="51604"/>
                          <a:pt x="2209" y="31489"/>
                        </a:cubicBezTo>
                        <a:cubicBezTo>
                          <a:pt x="2256" y="18000"/>
                          <a:pt x="9024" y="6251"/>
                          <a:pt x="18987" y="0"/>
                        </a:cubicBezTo>
                        <a:cubicBezTo>
                          <a:pt x="7802" y="5875"/>
                          <a:pt x="47" y="18282"/>
                          <a:pt x="0" y="32758"/>
                        </a:cubicBezTo>
                        <a:cubicBezTo>
                          <a:pt x="-47" y="52873"/>
                          <a:pt x="14852" y="69275"/>
                          <a:pt x="33275" y="69322"/>
                        </a:cubicBezTo>
                        <a:cubicBezTo>
                          <a:pt x="39432" y="69322"/>
                          <a:pt x="45165" y="67537"/>
                          <a:pt x="50100" y="64388"/>
                        </a:cubicBezTo>
                        <a:cubicBezTo>
                          <a:pt x="50053" y="64388"/>
                          <a:pt x="50006" y="64388"/>
                          <a:pt x="49959" y="64388"/>
                        </a:cubicBezTo>
                        <a:cubicBezTo>
                          <a:pt x="45541" y="66691"/>
                          <a:pt x="40654" y="68053"/>
                          <a:pt x="35484" y="68053"/>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930" name="Graphic 111">
                    <a:extLst>
                      <a:ext uri="{FF2B5EF4-FFF2-40B4-BE49-F238E27FC236}">
                        <a16:creationId xmlns:a16="http://schemas.microsoft.com/office/drawing/2014/main" id="{D0041A83-5660-D996-8C62-C66BCDA4065C}"/>
                      </a:ext>
                    </a:extLst>
                  </p:cNvPr>
                  <p:cNvGrpSpPr/>
                  <p:nvPr/>
                </p:nvGrpSpPr>
                <p:grpSpPr>
                  <a:xfrm>
                    <a:off x="8172502" y="1465347"/>
                    <a:ext cx="53108" cy="68147"/>
                    <a:chOff x="8172502" y="1465347"/>
                    <a:chExt cx="53108" cy="68147"/>
                  </a:xfrm>
                  <a:grpFill/>
                </p:grpSpPr>
                <p:sp>
                  <p:nvSpPr>
                    <p:cNvPr id="931" name="Freeform: Shape 930">
                      <a:extLst>
                        <a:ext uri="{FF2B5EF4-FFF2-40B4-BE49-F238E27FC236}">
                          <a16:creationId xmlns:a16="http://schemas.microsoft.com/office/drawing/2014/main" id="{7C61DECB-6B9D-D079-F3BE-C2131C06F366}"/>
                        </a:ext>
                      </a:extLst>
                    </p:cNvPr>
                    <p:cNvSpPr/>
                    <p:nvPr/>
                  </p:nvSpPr>
                  <p:spPr>
                    <a:xfrm>
                      <a:off x="8172502" y="1465347"/>
                      <a:ext cx="50993" cy="68147"/>
                    </a:xfrm>
                    <a:custGeom>
                      <a:avLst/>
                      <a:gdLst>
                        <a:gd name="connsiteX0" fmla="*/ 33322 w 50993"/>
                        <a:gd name="connsiteY0" fmla="*/ 57056 h 68147"/>
                        <a:gd name="connsiteX1" fmla="*/ 8789 w 50993"/>
                        <a:gd name="connsiteY1" fmla="*/ 30079 h 68147"/>
                        <a:gd name="connsiteX2" fmla="*/ 33463 w 50993"/>
                        <a:gd name="connsiteY2" fmla="*/ 3290 h 68147"/>
                        <a:gd name="connsiteX3" fmla="*/ 33463 w 50993"/>
                        <a:gd name="connsiteY3" fmla="*/ 3290 h 68147"/>
                        <a:gd name="connsiteX4" fmla="*/ 19786 w 50993"/>
                        <a:gd name="connsiteY4" fmla="*/ 0 h 68147"/>
                        <a:gd name="connsiteX5" fmla="*/ 16684 w 50993"/>
                        <a:gd name="connsiteY5" fmla="*/ 141 h 68147"/>
                        <a:gd name="connsiteX6" fmla="*/ 0 w 50993"/>
                        <a:gd name="connsiteY6" fmla="*/ 31583 h 68147"/>
                        <a:gd name="connsiteX7" fmla="*/ 33275 w 50993"/>
                        <a:gd name="connsiteY7" fmla="*/ 68147 h 68147"/>
                        <a:gd name="connsiteX8" fmla="*/ 36377 w 50993"/>
                        <a:gd name="connsiteY8" fmla="*/ 68006 h 68147"/>
                        <a:gd name="connsiteX9" fmla="*/ 50993 w 50993"/>
                        <a:gd name="connsiteY9" fmla="*/ 48925 h 68147"/>
                        <a:gd name="connsiteX10" fmla="*/ 33322 w 50993"/>
                        <a:gd name="connsiteY10" fmla="*/ 57056 h 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993" h="68147">
                          <a:moveTo>
                            <a:pt x="33322" y="57056"/>
                          </a:moveTo>
                          <a:cubicBezTo>
                            <a:pt x="19739" y="57009"/>
                            <a:pt x="8742" y="44930"/>
                            <a:pt x="8789" y="30079"/>
                          </a:cubicBezTo>
                          <a:cubicBezTo>
                            <a:pt x="8836" y="15227"/>
                            <a:pt x="19880" y="3243"/>
                            <a:pt x="33463" y="3290"/>
                          </a:cubicBezTo>
                          <a:lnTo>
                            <a:pt x="33463" y="3290"/>
                          </a:lnTo>
                          <a:cubicBezTo>
                            <a:pt x="29280" y="1222"/>
                            <a:pt x="24674" y="0"/>
                            <a:pt x="19786" y="0"/>
                          </a:cubicBezTo>
                          <a:cubicBezTo>
                            <a:pt x="18752" y="0"/>
                            <a:pt x="17718" y="47"/>
                            <a:pt x="16684" y="141"/>
                          </a:cubicBezTo>
                          <a:cubicBezTo>
                            <a:pt x="6768" y="6439"/>
                            <a:pt x="47" y="18141"/>
                            <a:pt x="0" y="31583"/>
                          </a:cubicBezTo>
                          <a:cubicBezTo>
                            <a:pt x="-47" y="51698"/>
                            <a:pt x="14852" y="68100"/>
                            <a:pt x="33275" y="68147"/>
                          </a:cubicBezTo>
                          <a:cubicBezTo>
                            <a:pt x="34309" y="68147"/>
                            <a:pt x="35343" y="68100"/>
                            <a:pt x="36377" y="68006"/>
                          </a:cubicBezTo>
                          <a:cubicBezTo>
                            <a:pt x="43097" y="63730"/>
                            <a:pt x="48267" y="57009"/>
                            <a:pt x="50993" y="48925"/>
                          </a:cubicBezTo>
                          <a:cubicBezTo>
                            <a:pt x="46528" y="53954"/>
                            <a:pt x="40278" y="57056"/>
                            <a:pt x="33322" y="57056"/>
                          </a:cubicBezTo>
                          <a:close/>
                        </a:path>
                      </a:pathLst>
                    </a:custGeom>
                    <a:grpFill/>
                    <a:ln w="4687" cap="flat">
                      <a:solidFill>
                        <a:srgbClr val="010101">
                          <a:alpha val="32000"/>
                        </a:srgbClr>
                      </a:solid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8ED1C354-83BB-6A52-6E83-BC033C348B94}"/>
                        </a:ext>
                      </a:extLst>
                    </p:cNvPr>
                    <p:cNvSpPr/>
                    <p:nvPr/>
                  </p:nvSpPr>
                  <p:spPr>
                    <a:xfrm>
                      <a:off x="8181338" y="1468589"/>
                      <a:ext cx="44272" cy="53812"/>
                    </a:xfrm>
                    <a:custGeom>
                      <a:avLst/>
                      <a:gdLst>
                        <a:gd name="connsiteX0" fmla="*/ 0 w 44272"/>
                        <a:gd name="connsiteY0" fmla="*/ 26836 h 53812"/>
                        <a:gd name="connsiteX1" fmla="*/ 24533 w 44272"/>
                        <a:gd name="connsiteY1" fmla="*/ 53813 h 53812"/>
                        <a:gd name="connsiteX2" fmla="*/ 42205 w 44272"/>
                        <a:gd name="connsiteY2" fmla="*/ 45682 h 53812"/>
                        <a:gd name="connsiteX3" fmla="*/ 44272 w 44272"/>
                        <a:gd name="connsiteY3" fmla="*/ 33322 h 53812"/>
                        <a:gd name="connsiteX4" fmla="*/ 24674 w 44272"/>
                        <a:gd name="connsiteY4" fmla="*/ 0 h 53812"/>
                        <a:gd name="connsiteX5" fmla="*/ 24674 w 44272"/>
                        <a:gd name="connsiteY5" fmla="*/ 0 h 53812"/>
                        <a:gd name="connsiteX6" fmla="*/ 0 w 44272"/>
                        <a:gd name="connsiteY6" fmla="*/ 26836 h 5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2" h="53812">
                          <a:moveTo>
                            <a:pt x="0" y="26836"/>
                          </a:moveTo>
                          <a:cubicBezTo>
                            <a:pt x="-47" y="41687"/>
                            <a:pt x="10951" y="53766"/>
                            <a:pt x="24533" y="53813"/>
                          </a:cubicBezTo>
                          <a:cubicBezTo>
                            <a:pt x="31442" y="53813"/>
                            <a:pt x="37693" y="50711"/>
                            <a:pt x="42205" y="45682"/>
                          </a:cubicBezTo>
                          <a:cubicBezTo>
                            <a:pt x="43521" y="41828"/>
                            <a:pt x="44272" y="37693"/>
                            <a:pt x="44272" y="33322"/>
                          </a:cubicBezTo>
                          <a:cubicBezTo>
                            <a:pt x="44320" y="18517"/>
                            <a:pt x="36283" y="5781"/>
                            <a:pt x="24674" y="0"/>
                          </a:cubicBezTo>
                          <a:lnTo>
                            <a:pt x="24674" y="0"/>
                          </a:lnTo>
                          <a:cubicBezTo>
                            <a:pt x="11092" y="0"/>
                            <a:pt x="47" y="11985"/>
                            <a:pt x="0" y="26836"/>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911" name="Graphic 111">
                  <a:extLst>
                    <a:ext uri="{FF2B5EF4-FFF2-40B4-BE49-F238E27FC236}">
                      <a16:creationId xmlns:a16="http://schemas.microsoft.com/office/drawing/2014/main" id="{77D0BBB0-5EB8-1175-A840-86657DA61882}"/>
                    </a:ext>
                  </a:extLst>
                </p:cNvPr>
                <p:cNvGrpSpPr/>
                <p:nvPr/>
              </p:nvGrpSpPr>
              <p:grpSpPr>
                <a:xfrm>
                  <a:off x="8173489" y="1245395"/>
                  <a:ext cx="443287" cy="303984"/>
                  <a:chOff x="8173489" y="1245395"/>
                  <a:chExt cx="443287" cy="303984"/>
                </a:xfrm>
                <a:grpFill/>
              </p:grpSpPr>
              <p:sp>
                <p:nvSpPr>
                  <p:cNvPr id="918" name="Freeform: Shape 917">
                    <a:extLst>
                      <a:ext uri="{FF2B5EF4-FFF2-40B4-BE49-F238E27FC236}">
                        <a16:creationId xmlns:a16="http://schemas.microsoft.com/office/drawing/2014/main" id="{BC125694-4262-830E-424B-12B880691A45}"/>
                      </a:ext>
                    </a:extLst>
                  </p:cNvPr>
                  <p:cNvSpPr/>
                  <p:nvPr/>
                </p:nvSpPr>
                <p:spPr>
                  <a:xfrm>
                    <a:off x="8173489" y="1245395"/>
                    <a:ext cx="412738" cy="205946"/>
                  </a:xfrm>
                  <a:custGeom>
                    <a:avLst/>
                    <a:gdLst>
                      <a:gd name="connsiteX0" fmla="*/ 393892 w 412738"/>
                      <a:gd name="connsiteY0" fmla="*/ 0 h 205946"/>
                      <a:gd name="connsiteX1" fmla="*/ 387031 w 412738"/>
                      <a:gd name="connsiteY1" fmla="*/ 1457 h 205946"/>
                      <a:gd name="connsiteX2" fmla="*/ 309249 w 412738"/>
                      <a:gd name="connsiteY2" fmla="*/ 42486 h 205946"/>
                      <a:gd name="connsiteX3" fmla="*/ 140948 w 412738"/>
                      <a:gd name="connsiteY3" fmla="*/ 131407 h 205946"/>
                      <a:gd name="connsiteX4" fmla="*/ 0 w 412738"/>
                      <a:gd name="connsiteY4" fmla="*/ 205946 h 205946"/>
                      <a:gd name="connsiteX5" fmla="*/ 18893 w 412738"/>
                      <a:gd name="connsiteY5" fmla="*/ 201951 h 205946"/>
                      <a:gd name="connsiteX6" fmla="*/ 34920 w 412738"/>
                      <a:gd name="connsiteY6" fmla="*/ 204912 h 205946"/>
                      <a:gd name="connsiteX7" fmla="*/ 412739 w 412738"/>
                      <a:gd name="connsiteY7" fmla="*/ 4042 h 205946"/>
                      <a:gd name="connsiteX8" fmla="*/ 393892 w 412738"/>
                      <a:gd name="connsiteY8" fmla="*/ 0 h 2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38" h="205946">
                        <a:moveTo>
                          <a:pt x="393892" y="0"/>
                        </a:moveTo>
                        <a:cubicBezTo>
                          <a:pt x="393892" y="0"/>
                          <a:pt x="389240" y="423"/>
                          <a:pt x="387031" y="1457"/>
                        </a:cubicBezTo>
                        <a:cubicBezTo>
                          <a:pt x="386420" y="1739"/>
                          <a:pt x="354555" y="18564"/>
                          <a:pt x="309249" y="42486"/>
                        </a:cubicBezTo>
                        <a:cubicBezTo>
                          <a:pt x="261216" y="67865"/>
                          <a:pt x="198145" y="101234"/>
                          <a:pt x="140948" y="131407"/>
                        </a:cubicBezTo>
                        <a:cubicBezTo>
                          <a:pt x="75667" y="165904"/>
                          <a:pt x="18188" y="196312"/>
                          <a:pt x="0" y="205946"/>
                        </a:cubicBezTo>
                        <a:cubicBezTo>
                          <a:pt x="5828" y="203361"/>
                          <a:pt x="12220" y="201905"/>
                          <a:pt x="18893" y="201951"/>
                        </a:cubicBezTo>
                        <a:cubicBezTo>
                          <a:pt x="24486" y="201951"/>
                          <a:pt x="29891" y="203032"/>
                          <a:pt x="34920" y="204912"/>
                        </a:cubicBezTo>
                        <a:cubicBezTo>
                          <a:pt x="125438" y="156504"/>
                          <a:pt x="366915" y="28387"/>
                          <a:pt x="412739" y="4042"/>
                        </a:cubicBezTo>
                        <a:cubicBezTo>
                          <a:pt x="406911" y="1504"/>
                          <a:pt x="400566" y="0"/>
                          <a:pt x="393892"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D478DBD4-CD39-63A2-D58E-89171D2530F2}"/>
                      </a:ext>
                    </a:extLst>
                  </p:cNvPr>
                  <p:cNvSpPr/>
                  <p:nvPr/>
                </p:nvSpPr>
                <p:spPr>
                  <a:xfrm>
                    <a:off x="8216446" y="1305646"/>
                    <a:ext cx="400331" cy="243732"/>
                  </a:xfrm>
                  <a:custGeom>
                    <a:avLst/>
                    <a:gdLst>
                      <a:gd name="connsiteX0" fmla="*/ 25426 w 400331"/>
                      <a:gd name="connsiteY0" fmla="*/ 199273 h 243732"/>
                      <a:gd name="connsiteX1" fmla="*/ 0 w 400331"/>
                      <a:gd name="connsiteY1" fmla="*/ 243733 h 243732"/>
                      <a:gd name="connsiteX2" fmla="*/ 143204 w 400331"/>
                      <a:gd name="connsiteY2" fmla="*/ 165105 h 243732"/>
                      <a:gd name="connsiteX3" fmla="*/ 300930 w 400331"/>
                      <a:gd name="connsiteY3" fmla="*/ 78487 h 243732"/>
                      <a:gd name="connsiteX4" fmla="*/ 340408 w 400331"/>
                      <a:gd name="connsiteY4" fmla="*/ 56821 h 243732"/>
                      <a:gd name="connsiteX5" fmla="*/ 388300 w 400331"/>
                      <a:gd name="connsiteY5" fmla="*/ 30079 h 243732"/>
                      <a:gd name="connsiteX6" fmla="*/ 400331 w 400331"/>
                      <a:gd name="connsiteY6" fmla="*/ 0 h 243732"/>
                      <a:gd name="connsiteX7" fmla="*/ 25426 w 400331"/>
                      <a:gd name="connsiteY7" fmla="*/ 199273 h 24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331" h="243732">
                        <a:moveTo>
                          <a:pt x="25426" y="199273"/>
                        </a:moveTo>
                        <a:cubicBezTo>
                          <a:pt x="24439" y="218401"/>
                          <a:pt x="14475" y="234897"/>
                          <a:pt x="0" y="243733"/>
                        </a:cubicBezTo>
                        <a:lnTo>
                          <a:pt x="143204" y="165105"/>
                        </a:lnTo>
                        <a:lnTo>
                          <a:pt x="300930" y="78487"/>
                        </a:lnTo>
                        <a:lnTo>
                          <a:pt x="340408" y="56821"/>
                        </a:lnTo>
                        <a:cubicBezTo>
                          <a:pt x="340408" y="56821"/>
                          <a:pt x="387219" y="31442"/>
                          <a:pt x="388300" y="30079"/>
                        </a:cubicBezTo>
                        <a:cubicBezTo>
                          <a:pt x="394879" y="21854"/>
                          <a:pt x="399203" y="11468"/>
                          <a:pt x="400331" y="0"/>
                        </a:cubicBezTo>
                        <a:cubicBezTo>
                          <a:pt x="345155" y="29233"/>
                          <a:pt x="112373" y="152744"/>
                          <a:pt x="25426" y="19927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A61B5A40-A213-2177-A3E9-63ED72549135}"/>
                      </a:ext>
                    </a:extLst>
                  </p:cNvPr>
                  <p:cNvSpPr/>
                  <p:nvPr/>
                </p:nvSpPr>
                <p:spPr>
                  <a:xfrm>
                    <a:off x="8221380" y="1258084"/>
                    <a:ext cx="391401" cy="218682"/>
                  </a:xfrm>
                  <a:custGeom>
                    <a:avLst/>
                    <a:gdLst>
                      <a:gd name="connsiteX0" fmla="*/ 377866 w 391401"/>
                      <a:gd name="connsiteY0" fmla="*/ 0 h 218682"/>
                      <a:gd name="connsiteX1" fmla="*/ 0 w 391401"/>
                      <a:gd name="connsiteY1" fmla="*/ 199649 h 218682"/>
                      <a:gd name="connsiteX2" fmla="*/ 15039 w 391401"/>
                      <a:gd name="connsiteY2" fmla="*/ 218683 h 218682"/>
                      <a:gd name="connsiteX3" fmla="*/ 391401 w 391401"/>
                      <a:gd name="connsiteY3" fmla="*/ 19833 h 218682"/>
                      <a:gd name="connsiteX4" fmla="*/ 377866 w 391401"/>
                      <a:gd name="connsiteY4" fmla="*/ 0 h 218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01" h="218682">
                        <a:moveTo>
                          <a:pt x="377866" y="0"/>
                        </a:moveTo>
                        <a:lnTo>
                          <a:pt x="0" y="199649"/>
                        </a:lnTo>
                        <a:cubicBezTo>
                          <a:pt x="6298" y="204630"/>
                          <a:pt x="11468" y="211116"/>
                          <a:pt x="15039" y="218683"/>
                        </a:cubicBezTo>
                        <a:lnTo>
                          <a:pt x="391401" y="19833"/>
                        </a:lnTo>
                        <a:cubicBezTo>
                          <a:pt x="388347" y="12126"/>
                          <a:pt x="383694" y="5358"/>
                          <a:pt x="377866"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4E9F8F81-7EAC-B298-D433-812067FFE5B0}"/>
                      </a:ext>
                    </a:extLst>
                  </p:cNvPr>
                  <p:cNvSpPr/>
                  <p:nvPr/>
                </p:nvSpPr>
                <p:spPr>
                  <a:xfrm>
                    <a:off x="8216399" y="1321955"/>
                    <a:ext cx="396289" cy="227424"/>
                  </a:xfrm>
                  <a:custGeom>
                    <a:avLst/>
                    <a:gdLst>
                      <a:gd name="connsiteX0" fmla="*/ 19175 w 396289"/>
                      <a:gd name="connsiteY0" fmla="*/ 206510 h 227424"/>
                      <a:gd name="connsiteX1" fmla="*/ 0 w 396289"/>
                      <a:gd name="connsiteY1" fmla="*/ 227425 h 227424"/>
                      <a:gd name="connsiteX2" fmla="*/ 143204 w 396289"/>
                      <a:gd name="connsiteY2" fmla="*/ 148796 h 227424"/>
                      <a:gd name="connsiteX3" fmla="*/ 300930 w 396289"/>
                      <a:gd name="connsiteY3" fmla="*/ 62179 h 227424"/>
                      <a:gd name="connsiteX4" fmla="*/ 340408 w 396289"/>
                      <a:gd name="connsiteY4" fmla="*/ 40512 h 227424"/>
                      <a:gd name="connsiteX5" fmla="*/ 388300 w 396289"/>
                      <a:gd name="connsiteY5" fmla="*/ 13770 h 227424"/>
                      <a:gd name="connsiteX6" fmla="*/ 396289 w 396289"/>
                      <a:gd name="connsiteY6" fmla="*/ 0 h 227424"/>
                      <a:gd name="connsiteX7" fmla="*/ 19175 w 396289"/>
                      <a:gd name="connsiteY7" fmla="*/ 206510 h 22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9" h="227424">
                        <a:moveTo>
                          <a:pt x="19175" y="206510"/>
                        </a:moveTo>
                        <a:cubicBezTo>
                          <a:pt x="14663" y="215252"/>
                          <a:pt x="8037" y="222537"/>
                          <a:pt x="0" y="227425"/>
                        </a:cubicBezTo>
                        <a:lnTo>
                          <a:pt x="143204" y="148796"/>
                        </a:lnTo>
                        <a:lnTo>
                          <a:pt x="300930" y="62179"/>
                        </a:lnTo>
                        <a:lnTo>
                          <a:pt x="340408" y="40512"/>
                        </a:lnTo>
                        <a:cubicBezTo>
                          <a:pt x="340408" y="40512"/>
                          <a:pt x="387219" y="15133"/>
                          <a:pt x="388300" y="13770"/>
                        </a:cubicBezTo>
                        <a:cubicBezTo>
                          <a:pt x="391589" y="9682"/>
                          <a:pt x="394268" y="5029"/>
                          <a:pt x="396289" y="0"/>
                        </a:cubicBezTo>
                        <a:lnTo>
                          <a:pt x="19175" y="206510"/>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12" name="Graphic 111">
                  <a:extLst>
                    <a:ext uri="{FF2B5EF4-FFF2-40B4-BE49-F238E27FC236}">
                      <a16:creationId xmlns:a16="http://schemas.microsoft.com/office/drawing/2014/main" id="{12CE2D85-5A89-8301-8624-06DFE8C2CD82}"/>
                    </a:ext>
                  </a:extLst>
                </p:cNvPr>
                <p:cNvGrpSpPr/>
                <p:nvPr/>
              </p:nvGrpSpPr>
              <p:grpSpPr>
                <a:xfrm>
                  <a:off x="8311946" y="1286988"/>
                  <a:ext cx="219153" cy="184985"/>
                  <a:chOff x="8311946" y="1286988"/>
                  <a:chExt cx="219153" cy="184985"/>
                </a:xfrm>
                <a:grpFill/>
              </p:grpSpPr>
              <p:sp>
                <p:nvSpPr>
                  <p:cNvPr id="916" name="Freeform: Shape 915">
                    <a:extLst>
                      <a:ext uri="{FF2B5EF4-FFF2-40B4-BE49-F238E27FC236}">
                        <a16:creationId xmlns:a16="http://schemas.microsoft.com/office/drawing/2014/main" id="{313D3C2E-4FAB-BABA-6171-8139EDBB4CEC}"/>
                      </a:ext>
                    </a:extLst>
                  </p:cNvPr>
                  <p:cNvSpPr/>
                  <p:nvPr/>
                </p:nvSpPr>
                <p:spPr>
                  <a:xfrm>
                    <a:off x="8311946" y="1375580"/>
                    <a:ext cx="59500" cy="96393"/>
                  </a:xfrm>
                  <a:custGeom>
                    <a:avLst/>
                    <a:gdLst>
                      <a:gd name="connsiteX0" fmla="*/ 45400 w 59500"/>
                      <a:gd name="connsiteY0" fmla="*/ 96393 h 96393"/>
                      <a:gd name="connsiteX1" fmla="*/ 46716 w 59500"/>
                      <a:gd name="connsiteY1" fmla="*/ 94466 h 96393"/>
                      <a:gd name="connsiteX2" fmla="*/ 57150 w 59500"/>
                      <a:gd name="connsiteY2" fmla="*/ 60205 h 96393"/>
                      <a:gd name="connsiteX3" fmla="*/ 41828 w 59500"/>
                      <a:gd name="connsiteY3" fmla="*/ 19316 h 96393"/>
                      <a:gd name="connsiteX4" fmla="*/ 4653 w 59500"/>
                      <a:gd name="connsiteY4" fmla="*/ 2350 h 96393"/>
                      <a:gd name="connsiteX5" fmla="*/ 0 w 59500"/>
                      <a:gd name="connsiteY5" fmla="*/ 2585 h 96393"/>
                      <a:gd name="connsiteX6" fmla="*/ 4653 w 59500"/>
                      <a:gd name="connsiteY6" fmla="*/ 0 h 96393"/>
                      <a:gd name="connsiteX7" fmla="*/ 43567 w 59500"/>
                      <a:gd name="connsiteY7" fmla="*/ 17765 h 96393"/>
                      <a:gd name="connsiteX8" fmla="*/ 59500 w 59500"/>
                      <a:gd name="connsiteY8" fmla="*/ 60205 h 96393"/>
                      <a:gd name="connsiteX9" fmla="*/ 49865 w 59500"/>
                      <a:gd name="connsiteY9" fmla="*/ 93902 h 96393"/>
                      <a:gd name="connsiteX10" fmla="*/ 45400 w 59500"/>
                      <a:gd name="connsiteY10" fmla="*/ 96393 h 9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0" h="96393">
                        <a:moveTo>
                          <a:pt x="45400" y="96393"/>
                        </a:moveTo>
                        <a:lnTo>
                          <a:pt x="46716" y="94466"/>
                        </a:lnTo>
                        <a:cubicBezTo>
                          <a:pt x="53531" y="84503"/>
                          <a:pt x="57103" y="72659"/>
                          <a:pt x="57150" y="60205"/>
                        </a:cubicBezTo>
                        <a:cubicBezTo>
                          <a:pt x="57197" y="44789"/>
                          <a:pt x="51745" y="30267"/>
                          <a:pt x="41828" y="19316"/>
                        </a:cubicBezTo>
                        <a:cubicBezTo>
                          <a:pt x="31912" y="8413"/>
                          <a:pt x="18705" y="2397"/>
                          <a:pt x="4653" y="2350"/>
                        </a:cubicBezTo>
                        <a:lnTo>
                          <a:pt x="0" y="2585"/>
                        </a:lnTo>
                        <a:lnTo>
                          <a:pt x="4653" y="0"/>
                        </a:lnTo>
                        <a:cubicBezTo>
                          <a:pt x="19363" y="47"/>
                          <a:pt x="33181" y="6345"/>
                          <a:pt x="43567" y="17765"/>
                        </a:cubicBezTo>
                        <a:cubicBezTo>
                          <a:pt x="53907" y="29139"/>
                          <a:pt x="59547" y="44225"/>
                          <a:pt x="59500" y="60205"/>
                        </a:cubicBezTo>
                        <a:cubicBezTo>
                          <a:pt x="59453" y="72330"/>
                          <a:pt x="56116" y="83939"/>
                          <a:pt x="49865" y="93902"/>
                        </a:cubicBezTo>
                        <a:lnTo>
                          <a:pt x="45400" y="96393"/>
                        </a:lnTo>
                        <a:close/>
                      </a:path>
                    </a:pathLst>
                  </a:custGeom>
                  <a:grpFill/>
                  <a:ln w="4687" cap="flat">
                    <a:solidFill>
                      <a:srgbClr val="010101">
                        <a:alpha val="32000"/>
                      </a:srgbClr>
                    </a:solid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00FB82-9B7B-2316-6BEE-B4F6D06B6F14}"/>
                      </a:ext>
                    </a:extLst>
                  </p:cNvPr>
                  <p:cNvSpPr/>
                  <p:nvPr/>
                </p:nvSpPr>
                <p:spPr>
                  <a:xfrm>
                    <a:off x="8480858" y="1286988"/>
                    <a:ext cx="50241" cy="98743"/>
                  </a:xfrm>
                  <a:custGeom>
                    <a:avLst/>
                    <a:gdLst>
                      <a:gd name="connsiteX0" fmla="*/ 33416 w 50241"/>
                      <a:gd name="connsiteY0" fmla="*/ 98743 h 98743"/>
                      <a:gd name="connsiteX1" fmla="*/ 35531 w 50241"/>
                      <a:gd name="connsiteY1" fmla="*/ 96346 h 98743"/>
                      <a:gd name="connsiteX2" fmla="*/ 47891 w 50241"/>
                      <a:gd name="connsiteY2" fmla="*/ 59453 h 98743"/>
                      <a:gd name="connsiteX3" fmla="*/ 1692 w 50241"/>
                      <a:gd name="connsiteY3" fmla="*/ 2068 h 98743"/>
                      <a:gd name="connsiteX4" fmla="*/ 0 w 50241"/>
                      <a:gd name="connsiteY4" fmla="*/ 1880 h 98743"/>
                      <a:gd name="connsiteX5" fmla="*/ 3619 w 50241"/>
                      <a:gd name="connsiteY5" fmla="*/ 0 h 98743"/>
                      <a:gd name="connsiteX6" fmla="*/ 50241 w 50241"/>
                      <a:gd name="connsiteY6" fmla="*/ 59453 h 98743"/>
                      <a:gd name="connsiteX7" fmla="*/ 38915 w 50241"/>
                      <a:gd name="connsiteY7" fmla="*/ 95735 h 98743"/>
                      <a:gd name="connsiteX8" fmla="*/ 33416 w 50241"/>
                      <a:gd name="connsiteY8" fmla="*/ 98743 h 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41" h="98743">
                        <a:moveTo>
                          <a:pt x="33416" y="98743"/>
                        </a:moveTo>
                        <a:lnTo>
                          <a:pt x="35531" y="96346"/>
                        </a:lnTo>
                        <a:cubicBezTo>
                          <a:pt x="43473" y="86054"/>
                          <a:pt x="47844" y="72941"/>
                          <a:pt x="47891" y="59453"/>
                        </a:cubicBezTo>
                        <a:cubicBezTo>
                          <a:pt x="47985" y="30314"/>
                          <a:pt x="28152" y="5640"/>
                          <a:pt x="1692" y="2068"/>
                        </a:cubicBezTo>
                        <a:lnTo>
                          <a:pt x="0" y="1880"/>
                        </a:lnTo>
                        <a:lnTo>
                          <a:pt x="3619" y="0"/>
                        </a:lnTo>
                        <a:cubicBezTo>
                          <a:pt x="30408" y="4465"/>
                          <a:pt x="50335" y="29703"/>
                          <a:pt x="50241" y="59453"/>
                        </a:cubicBezTo>
                        <a:cubicBezTo>
                          <a:pt x="50194" y="72565"/>
                          <a:pt x="46199" y="85349"/>
                          <a:pt x="38915" y="95735"/>
                        </a:cubicBezTo>
                        <a:lnTo>
                          <a:pt x="33416" y="98743"/>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913" name="Graphic 111">
                  <a:extLst>
                    <a:ext uri="{FF2B5EF4-FFF2-40B4-BE49-F238E27FC236}">
                      <a16:creationId xmlns:a16="http://schemas.microsoft.com/office/drawing/2014/main" id="{2F82CB9E-1C0A-A8B0-A007-11EF82A4AAE7}"/>
                    </a:ext>
                  </a:extLst>
                </p:cNvPr>
                <p:cNvGrpSpPr/>
                <p:nvPr/>
              </p:nvGrpSpPr>
              <p:grpSpPr>
                <a:xfrm>
                  <a:off x="8310066" y="1288257"/>
                  <a:ext cx="219012" cy="184844"/>
                  <a:chOff x="8310066" y="1288257"/>
                  <a:chExt cx="219012" cy="184844"/>
                </a:xfrm>
                <a:grpFill/>
              </p:grpSpPr>
              <p:sp>
                <p:nvSpPr>
                  <p:cNvPr id="914" name="Freeform: Shape 913">
                    <a:extLst>
                      <a:ext uri="{FF2B5EF4-FFF2-40B4-BE49-F238E27FC236}">
                        <a16:creationId xmlns:a16="http://schemas.microsoft.com/office/drawing/2014/main" id="{76999C24-AC87-63E8-CB4A-EF0CC049D4AA}"/>
                      </a:ext>
                    </a:extLst>
                  </p:cNvPr>
                  <p:cNvSpPr/>
                  <p:nvPr/>
                </p:nvSpPr>
                <p:spPr>
                  <a:xfrm>
                    <a:off x="8310066" y="1376708"/>
                    <a:ext cx="59500" cy="96393"/>
                  </a:xfrm>
                  <a:custGeom>
                    <a:avLst/>
                    <a:gdLst>
                      <a:gd name="connsiteX0" fmla="*/ 45400 w 59500"/>
                      <a:gd name="connsiteY0" fmla="*/ 96393 h 96393"/>
                      <a:gd name="connsiteX1" fmla="*/ 46716 w 59500"/>
                      <a:gd name="connsiteY1" fmla="*/ 94466 h 96393"/>
                      <a:gd name="connsiteX2" fmla="*/ 57150 w 59500"/>
                      <a:gd name="connsiteY2" fmla="*/ 60205 h 96393"/>
                      <a:gd name="connsiteX3" fmla="*/ 41828 w 59500"/>
                      <a:gd name="connsiteY3" fmla="*/ 19316 h 96393"/>
                      <a:gd name="connsiteX4" fmla="*/ 4653 w 59500"/>
                      <a:gd name="connsiteY4" fmla="*/ 2350 h 96393"/>
                      <a:gd name="connsiteX5" fmla="*/ 0 w 59500"/>
                      <a:gd name="connsiteY5" fmla="*/ 2585 h 96393"/>
                      <a:gd name="connsiteX6" fmla="*/ 4653 w 59500"/>
                      <a:gd name="connsiteY6" fmla="*/ 0 h 96393"/>
                      <a:gd name="connsiteX7" fmla="*/ 43567 w 59500"/>
                      <a:gd name="connsiteY7" fmla="*/ 17765 h 96393"/>
                      <a:gd name="connsiteX8" fmla="*/ 59500 w 59500"/>
                      <a:gd name="connsiteY8" fmla="*/ 60205 h 96393"/>
                      <a:gd name="connsiteX9" fmla="*/ 49865 w 59500"/>
                      <a:gd name="connsiteY9" fmla="*/ 93903 h 96393"/>
                      <a:gd name="connsiteX10" fmla="*/ 45400 w 59500"/>
                      <a:gd name="connsiteY10" fmla="*/ 96393 h 9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00" h="96393">
                        <a:moveTo>
                          <a:pt x="45400" y="96393"/>
                        </a:moveTo>
                        <a:lnTo>
                          <a:pt x="46716" y="94466"/>
                        </a:lnTo>
                        <a:cubicBezTo>
                          <a:pt x="53531" y="84503"/>
                          <a:pt x="57103" y="72659"/>
                          <a:pt x="57150" y="60205"/>
                        </a:cubicBezTo>
                        <a:cubicBezTo>
                          <a:pt x="57197" y="44789"/>
                          <a:pt x="51745" y="30267"/>
                          <a:pt x="41828" y="19316"/>
                        </a:cubicBezTo>
                        <a:cubicBezTo>
                          <a:pt x="31912" y="8413"/>
                          <a:pt x="18705" y="2397"/>
                          <a:pt x="4653" y="2350"/>
                        </a:cubicBezTo>
                        <a:lnTo>
                          <a:pt x="0" y="2585"/>
                        </a:lnTo>
                        <a:lnTo>
                          <a:pt x="4653" y="0"/>
                        </a:lnTo>
                        <a:cubicBezTo>
                          <a:pt x="19363" y="47"/>
                          <a:pt x="33181" y="6345"/>
                          <a:pt x="43567" y="17765"/>
                        </a:cubicBezTo>
                        <a:cubicBezTo>
                          <a:pt x="53907" y="29139"/>
                          <a:pt x="59547" y="44225"/>
                          <a:pt x="59500" y="60205"/>
                        </a:cubicBezTo>
                        <a:cubicBezTo>
                          <a:pt x="59453" y="72330"/>
                          <a:pt x="56116" y="83939"/>
                          <a:pt x="49865" y="93903"/>
                        </a:cubicBezTo>
                        <a:lnTo>
                          <a:pt x="45400" y="96393"/>
                        </a:lnTo>
                        <a:close/>
                      </a:path>
                    </a:pathLst>
                  </a:custGeom>
                  <a:grpFill/>
                  <a:ln w="4687" cap="flat">
                    <a:solidFill>
                      <a:srgbClr val="010101">
                        <a:alpha val="32000"/>
                      </a:srgbClr>
                    </a:solid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C9201FF2-BAD0-3384-040B-1D8B9AF3FD33}"/>
                      </a:ext>
                    </a:extLst>
                  </p:cNvPr>
                  <p:cNvSpPr/>
                  <p:nvPr/>
                </p:nvSpPr>
                <p:spPr>
                  <a:xfrm>
                    <a:off x="8478837" y="1288257"/>
                    <a:ext cx="50241" cy="98790"/>
                  </a:xfrm>
                  <a:custGeom>
                    <a:avLst/>
                    <a:gdLst>
                      <a:gd name="connsiteX0" fmla="*/ 33416 w 50241"/>
                      <a:gd name="connsiteY0" fmla="*/ 98790 h 98790"/>
                      <a:gd name="connsiteX1" fmla="*/ 35531 w 50241"/>
                      <a:gd name="connsiteY1" fmla="*/ 96393 h 98790"/>
                      <a:gd name="connsiteX2" fmla="*/ 47891 w 50241"/>
                      <a:gd name="connsiteY2" fmla="*/ 59453 h 98790"/>
                      <a:gd name="connsiteX3" fmla="*/ 1692 w 50241"/>
                      <a:gd name="connsiteY3" fmla="*/ 2068 h 98790"/>
                      <a:gd name="connsiteX4" fmla="*/ 0 w 50241"/>
                      <a:gd name="connsiteY4" fmla="*/ 1880 h 98790"/>
                      <a:gd name="connsiteX5" fmla="*/ 3619 w 50241"/>
                      <a:gd name="connsiteY5" fmla="*/ 0 h 98790"/>
                      <a:gd name="connsiteX6" fmla="*/ 50241 w 50241"/>
                      <a:gd name="connsiteY6" fmla="*/ 59453 h 98790"/>
                      <a:gd name="connsiteX7" fmla="*/ 38915 w 50241"/>
                      <a:gd name="connsiteY7" fmla="*/ 95735 h 98790"/>
                      <a:gd name="connsiteX8" fmla="*/ 33416 w 50241"/>
                      <a:gd name="connsiteY8" fmla="*/ 98790 h 9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41" h="98790">
                        <a:moveTo>
                          <a:pt x="33416" y="98790"/>
                        </a:moveTo>
                        <a:lnTo>
                          <a:pt x="35531" y="96393"/>
                        </a:lnTo>
                        <a:cubicBezTo>
                          <a:pt x="43473" y="86101"/>
                          <a:pt x="47844" y="72988"/>
                          <a:pt x="47891" y="59453"/>
                        </a:cubicBezTo>
                        <a:cubicBezTo>
                          <a:pt x="47985" y="30314"/>
                          <a:pt x="28152" y="5640"/>
                          <a:pt x="1692" y="2068"/>
                        </a:cubicBezTo>
                        <a:lnTo>
                          <a:pt x="0" y="1880"/>
                        </a:lnTo>
                        <a:lnTo>
                          <a:pt x="3619" y="0"/>
                        </a:lnTo>
                        <a:cubicBezTo>
                          <a:pt x="30408" y="4465"/>
                          <a:pt x="50335" y="29703"/>
                          <a:pt x="50241" y="59453"/>
                        </a:cubicBezTo>
                        <a:cubicBezTo>
                          <a:pt x="50194" y="72565"/>
                          <a:pt x="46199" y="85349"/>
                          <a:pt x="38915" y="95735"/>
                        </a:cubicBezTo>
                        <a:lnTo>
                          <a:pt x="33416" y="98790"/>
                        </a:lnTo>
                        <a:close/>
                      </a:path>
                    </a:pathLst>
                  </a:custGeom>
                  <a:grpFill/>
                  <a:ln w="4687" cap="flat">
                    <a:solidFill>
                      <a:srgbClr val="010101">
                        <a:alpha val="32000"/>
                      </a:srgbClr>
                    </a:solidFill>
                    <a:prstDash val="solid"/>
                    <a:miter/>
                  </a:ln>
                </p:spPr>
                <p:txBody>
                  <a:bodyPr rtlCol="0" anchor="ctr"/>
                  <a:lstStyle/>
                  <a:p>
                    <a:endParaRPr lang="en-IN"/>
                  </a:p>
                </p:txBody>
              </p:sp>
            </p:grpSp>
          </p:grpSp>
        </p:grpSp>
        <p:sp>
          <p:nvSpPr>
            <p:cNvPr id="135" name="Freeform: Shape 134">
              <a:extLst>
                <a:ext uri="{FF2B5EF4-FFF2-40B4-BE49-F238E27FC236}">
                  <a16:creationId xmlns:a16="http://schemas.microsoft.com/office/drawing/2014/main" id="{4B8DFFED-7634-CC5C-0F92-F0A52404D6CF}"/>
                </a:ext>
              </a:extLst>
            </p:cNvPr>
            <p:cNvSpPr/>
            <p:nvPr/>
          </p:nvSpPr>
          <p:spPr>
            <a:xfrm>
              <a:off x="9726734" y="1265980"/>
              <a:ext cx="481732" cy="896115"/>
            </a:xfrm>
            <a:custGeom>
              <a:avLst/>
              <a:gdLst>
                <a:gd name="connsiteX0" fmla="*/ 445825 w 481732"/>
                <a:gd name="connsiteY0" fmla="*/ 219811 h 896115"/>
                <a:gd name="connsiteX1" fmla="*/ 481732 w 481732"/>
                <a:gd name="connsiteY1" fmla="*/ 220892 h 896115"/>
                <a:gd name="connsiteX2" fmla="*/ 481732 w 481732"/>
                <a:gd name="connsiteY2" fmla="*/ 0 h 896115"/>
                <a:gd name="connsiteX3" fmla="*/ 0 w 481732"/>
                <a:gd name="connsiteY3" fmla="*/ 447658 h 896115"/>
                <a:gd name="connsiteX4" fmla="*/ 0 w 481732"/>
                <a:gd name="connsiteY4" fmla="*/ 896116 h 896115"/>
                <a:gd name="connsiteX5" fmla="*/ 137893 w 481732"/>
                <a:gd name="connsiteY5" fmla="*/ 701073 h 896115"/>
                <a:gd name="connsiteX6" fmla="*/ 137893 w 481732"/>
                <a:gd name="connsiteY6" fmla="*/ 521493 h 8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2" h="896115">
                  <a:moveTo>
                    <a:pt x="445825" y="219811"/>
                  </a:moveTo>
                  <a:lnTo>
                    <a:pt x="481732" y="220892"/>
                  </a:lnTo>
                  <a:lnTo>
                    <a:pt x="481732" y="0"/>
                  </a:lnTo>
                  <a:lnTo>
                    <a:pt x="0" y="447658"/>
                  </a:lnTo>
                  <a:lnTo>
                    <a:pt x="0" y="896116"/>
                  </a:lnTo>
                  <a:lnTo>
                    <a:pt x="137893" y="701073"/>
                  </a:lnTo>
                  <a:lnTo>
                    <a:pt x="137893" y="521493"/>
                  </a:lnTo>
                  <a:close/>
                </a:path>
              </a:pathLst>
            </a:custGeom>
            <a:grpFill/>
            <a:ln w="4687" cap="flat">
              <a:solidFill>
                <a:srgbClr val="010101">
                  <a:alpha val="32000"/>
                </a:srgbClr>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D1D49C3F-F864-1834-C896-50D20388B6BD}"/>
                </a:ext>
              </a:extLst>
            </p:cNvPr>
            <p:cNvSpPr/>
            <p:nvPr/>
          </p:nvSpPr>
          <p:spPr>
            <a:xfrm>
              <a:off x="9726734" y="1265980"/>
              <a:ext cx="481732" cy="896115"/>
            </a:xfrm>
            <a:custGeom>
              <a:avLst/>
              <a:gdLst>
                <a:gd name="connsiteX0" fmla="*/ 445825 w 481732"/>
                <a:gd name="connsiteY0" fmla="*/ 219811 h 896115"/>
                <a:gd name="connsiteX1" fmla="*/ 481732 w 481732"/>
                <a:gd name="connsiteY1" fmla="*/ 220892 h 896115"/>
                <a:gd name="connsiteX2" fmla="*/ 481732 w 481732"/>
                <a:gd name="connsiteY2" fmla="*/ 0 h 896115"/>
                <a:gd name="connsiteX3" fmla="*/ 0 w 481732"/>
                <a:gd name="connsiteY3" fmla="*/ 447658 h 896115"/>
                <a:gd name="connsiteX4" fmla="*/ 0 w 481732"/>
                <a:gd name="connsiteY4" fmla="*/ 896116 h 896115"/>
                <a:gd name="connsiteX5" fmla="*/ 137893 w 481732"/>
                <a:gd name="connsiteY5" fmla="*/ 701073 h 896115"/>
                <a:gd name="connsiteX6" fmla="*/ 137893 w 481732"/>
                <a:gd name="connsiteY6" fmla="*/ 521493 h 8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2" h="896115">
                  <a:moveTo>
                    <a:pt x="445825" y="219811"/>
                  </a:moveTo>
                  <a:lnTo>
                    <a:pt x="481732" y="220892"/>
                  </a:lnTo>
                  <a:lnTo>
                    <a:pt x="481732" y="0"/>
                  </a:lnTo>
                  <a:lnTo>
                    <a:pt x="0" y="447658"/>
                  </a:lnTo>
                  <a:lnTo>
                    <a:pt x="0" y="896116"/>
                  </a:lnTo>
                  <a:lnTo>
                    <a:pt x="137893" y="701073"/>
                  </a:lnTo>
                  <a:lnTo>
                    <a:pt x="137893" y="521493"/>
                  </a:lnTo>
                  <a:close/>
                </a:path>
              </a:pathLst>
            </a:custGeom>
            <a:grpFill/>
            <a:ln w="4687" cap="flat">
              <a:solidFill>
                <a:srgbClr val="010101">
                  <a:alpha val="32000"/>
                </a:srgbClr>
              </a:solidFill>
              <a:prstDash val="solid"/>
              <a:miter/>
            </a:ln>
          </p:spPr>
          <p:txBody>
            <a:bodyPr rtlCol="0" anchor="ctr"/>
            <a:lstStyle/>
            <a:p>
              <a:endParaRPr lang="en-IN"/>
            </a:p>
          </p:txBody>
        </p:sp>
        <p:grpSp>
          <p:nvGrpSpPr>
            <p:cNvPr id="137" name="Graphic 111">
              <a:extLst>
                <a:ext uri="{FF2B5EF4-FFF2-40B4-BE49-F238E27FC236}">
                  <a16:creationId xmlns:a16="http://schemas.microsoft.com/office/drawing/2014/main" id="{5C4A44AA-1D2E-1622-CF04-15994D82ADE0}"/>
                </a:ext>
              </a:extLst>
            </p:cNvPr>
            <p:cNvGrpSpPr/>
            <p:nvPr/>
          </p:nvGrpSpPr>
          <p:grpSpPr>
            <a:xfrm>
              <a:off x="9897197" y="1402087"/>
              <a:ext cx="260793" cy="289086"/>
              <a:chOff x="9897197" y="1402087"/>
              <a:chExt cx="260793" cy="289086"/>
            </a:xfrm>
            <a:grpFill/>
          </p:grpSpPr>
          <p:grpSp>
            <p:nvGrpSpPr>
              <p:cNvPr id="885" name="Graphic 111">
                <a:extLst>
                  <a:ext uri="{FF2B5EF4-FFF2-40B4-BE49-F238E27FC236}">
                    <a16:creationId xmlns:a16="http://schemas.microsoft.com/office/drawing/2014/main" id="{0ABB387B-2FCD-B5FB-9971-F80CA94943FE}"/>
                  </a:ext>
                </a:extLst>
              </p:cNvPr>
              <p:cNvGrpSpPr/>
              <p:nvPr/>
            </p:nvGrpSpPr>
            <p:grpSpPr>
              <a:xfrm>
                <a:off x="9897197" y="1598587"/>
                <a:ext cx="55128" cy="92586"/>
                <a:chOff x="9897197" y="1598587"/>
                <a:chExt cx="55128" cy="92586"/>
              </a:xfrm>
              <a:grpFill/>
            </p:grpSpPr>
            <p:sp>
              <p:nvSpPr>
                <p:cNvPr id="903" name="Freeform: Shape 902">
                  <a:extLst>
                    <a:ext uri="{FF2B5EF4-FFF2-40B4-BE49-F238E27FC236}">
                      <a16:creationId xmlns:a16="http://schemas.microsoft.com/office/drawing/2014/main" id="{A7F30029-2484-B335-E994-0272E5BFF2D7}"/>
                    </a:ext>
                  </a:extLst>
                </p:cNvPr>
                <p:cNvSpPr/>
                <p:nvPr/>
              </p:nvSpPr>
              <p:spPr>
                <a:xfrm>
                  <a:off x="9897197" y="1598587"/>
                  <a:ext cx="55081" cy="92586"/>
                </a:xfrm>
                <a:custGeom>
                  <a:avLst/>
                  <a:gdLst>
                    <a:gd name="connsiteX0" fmla="*/ 55082 w 55081"/>
                    <a:gd name="connsiteY0" fmla="*/ 46293 h 92586"/>
                    <a:gd name="connsiteX1" fmla="*/ 27541 w 55081"/>
                    <a:gd name="connsiteY1" fmla="*/ 92587 h 92586"/>
                    <a:gd name="connsiteX2" fmla="*/ 0 w 55081"/>
                    <a:gd name="connsiteY2" fmla="*/ 46293 h 92586"/>
                    <a:gd name="connsiteX3" fmla="*/ 27541 w 55081"/>
                    <a:gd name="connsiteY3" fmla="*/ 0 h 92586"/>
                    <a:gd name="connsiteX4" fmla="*/ 55082 w 55081"/>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 h="92586">
                      <a:moveTo>
                        <a:pt x="55082" y="46293"/>
                      </a:moveTo>
                      <a:cubicBezTo>
                        <a:pt x="55082" y="71860"/>
                        <a:pt x="42768" y="92587"/>
                        <a:pt x="27541" y="92587"/>
                      </a:cubicBezTo>
                      <a:cubicBezTo>
                        <a:pt x="12314" y="92587"/>
                        <a:pt x="0" y="71860"/>
                        <a:pt x="0" y="46293"/>
                      </a:cubicBezTo>
                      <a:cubicBezTo>
                        <a:pt x="0" y="20726"/>
                        <a:pt x="12314" y="0"/>
                        <a:pt x="27541" y="0"/>
                      </a:cubicBezTo>
                      <a:cubicBezTo>
                        <a:pt x="42721" y="0"/>
                        <a:pt x="55082" y="20726"/>
                        <a:pt x="55082"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EE96281-DD6E-42DD-0C62-F7EA61F73986}"/>
                    </a:ext>
                  </a:extLst>
                </p:cNvPr>
                <p:cNvSpPr/>
                <p:nvPr/>
              </p:nvSpPr>
              <p:spPr>
                <a:xfrm>
                  <a:off x="9897197" y="1598587"/>
                  <a:ext cx="55081" cy="92586"/>
                </a:xfrm>
                <a:custGeom>
                  <a:avLst/>
                  <a:gdLst>
                    <a:gd name="connsiteX0" fmla="*/ 55082 w 55081"/>
                    <a:gd name="connsiteY0" fmla="*/ 46293 h 92586"/>
                    <a:gd name="connsiteX1" fmla="*/ 27541 w 55081"/>
                    <a:gd name="connsiteY1" fmla="*/ 92587 h 92586"/>
                    <a:gd name="connsiteX2" fmla="*/ 0 w 55081"/>
                    <a:gd name="connsiteY2" fmla="*/ 46293 h 92586"/>
                    <a:gd name="connsiteX3" fmla="*/ 27541 w 55081"/>
                    <a:gd name="connsiteY3" fmla="*/ 0 h 92586"/>
                    <a:gd name="connsiteX4" fmla="*/ 55082 w 55081"/>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 h="92586">
                      <a:moveTo>
                        <a:pt x="55082" y="46293"/>
                      </a:moveTo>
                      <a:cubicBezTo>
                        <a:pt x="55082" y="71860"/>
                        <a:pt x="42768" y="92587"/>
                        <a:pt x="27541" y="92587"/>
                      </a:cubicBezTo>
                      <a:cubicBezTo>
                        <a:pt x="12314" y="92587"/>
                        <a:pt x="0" y="71860"/>
                        <a:pt x="0" y="46293"/>
                      </a:cubicBezTo>
                      <a:cubicBezTo>
                        <a:pt x="0" y="20726"/>
                        <a:pt x="12314" y="0"/>
                        <a:pt x="27541" y="0"/>
                      </a:cubicBezTo>
                      <a:cubicBezTo>
                        <a:pt x="42721" y="0"/>
                        <a:pt x="55082" y="20726"/>
                        <a:pt x="55082"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9E5422AC-A48D-6789-2209-F43F34F8C0F2}"/>
                    </a:ext>
                  </a:extLst>
                </p:cNvPr>
                <p:cNvSpPr/>
                <p:nvPr/>
              </p:nvSpPr>
              <p:spPr>
                <a:xfrm>
                  <a:off x="9905328" y="1600185"/>
                  <a:ext cx="46998" cy="82810"/>
                </a:xfrm>
                <a:custGeom>
                  <a:avLst/>
                  <a:gdLst>
                    <a:gd name="connsiteX0" fmla="*/ 46998 w 46998"/>
                    <a:gd name="connsiteY0" fmla="*/ 41405 h 82810"/>
                    <a:gd name="connsiteX1" fmla="*/ 23499 w 46998"/>
                    <a:gd name="connsiteY1" fmla="*/ 82811 h 82810"/>
                    <a:gd name="connsiteX2" fmla="*/ 0 w 46998"/>
                    <a:gd name="connsiteY2" fmla="*/ 41405 h 82810"/>
                    <a:gd name="connsiteX3" fmla="*/ 23499 w 46998"/>
                    <a:gd name="connsiteY3" fmla="*/ 0 h 82810"/>
                    <a:gd name="connsiteX4" fmla="*/ 46998 w 46998"/>
                    <a:gd name="connsiteY4" fmla="*/ 41405 h 8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8" h="82810">
                      <a:moveTo>
                        <a:pt x="46998" y="41405"/>
                      </a:moveTo>
                      <a:cubicBezTo>
                        <a:pt x="46998" y="64273"/>
                        <a:pt x="36477" y="82811"/>
                        <a:pt x="23499" y="82811"/>
                      </a:cubicBezTo>
                      <a:cubicBezTo>
                        <a:pt x="10521" y="82811"/>
                        <a:pt x="0" y="64273"/>
                        <a:pt x="0" y="41405"/>
                      </a:cubicBezTo>
                      <a:cubicBezTo>
                        <a:pt x="0" y="18538"/>
                        <a:pt x="10521" y="0"/>
                        <a:pt x="23499" y="0"/>
                      </a:cubicBezTo>
                      <a:cubicBezTo>
                        <a:pt x="36477" y="0"/>
                        <a:pt x="46998" y="18538"/>
                        <a:pt x="46998" y="41405"/>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1992D75E-48DF-03CB-FF73-C8CF164BEA48}"/>
                    </a:ext>
                  </a:extLst>
                </p:cNvPr>
                <p:cNvSpPr/>
                <p:nvPr/>
              </p:nvSpPr>
              <p:spPr>
                <a:xfrm>
                  <a:off x="9922999" y="1631203"/>
                  <a:ext cx="11749" cy="20773"/>
                </a:xfrm>
                <a:custGeom>
                  <a:avLst/>
                  <a:gdLst>
                    <a:gd name="connsiteX0" fmla="*/ 11750 w 11749"/>
                    <a:gd name="connsiteY0" fmla="*/ 10387 h 20773"/>
                    <a:gd name="connsiteX1" fmla="*/ 5875 w 11749"/>
                    <a:gd name="connsiteY1" fmla="*/ 20773 h 20773"/>
                    <a:gd name="connsiteX2" fmla="*/ 0 w 11749"/>
                    <a:gd name="connsiteY2" fmla="*/ 10387 h 20773"/>
                    <a:gd name="connsiteX3" fmla="*/ 5875 w 11749"/>
                    <a:gd name="connsiteY3" fmla="*/ 0 h 20773"/>
                    <a:gd name="connsiteX4" fmla="*/ 11750 w 11749"/>
                    <a:gd name="connsiteY4" fmla="*/ 10387 h 2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9" h="20773">
                      <a:moveTo>
                        <a:pt x="11750" y="10387"/>
                      </a:moveTo>
                      <a:cubicBezTo>
                        <a:pt x="11750" y="16120"/>
                        <a:pt x="9118" y="20773"/>
                        <a:pt x="5875" y="20773"/>
                      </a:cubicBezTo>
                      <a:cubicBezTo>
                        <a:pt x="2632" y="20773"/>
                        <a:pt x="0" y="16120"/>
                        <a:pt x="0" y="10387"/>
                      </a:cubicBezTo>
                      <a:cubicBezTo>
                        <a:pt x="0" y="4653"/>
                        <a:pt x="2632" y="0"/>
                        <a:pt x="5875" y="0"/>
                      </a:cubicBezTo>
                      <a:cubicBezTo>
                        <a:pt x="9071" y="0"/>
                        <a:pt x="11750" y="4653"/>
                        <a:pt x="11750" y="1038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886" name="Graphic 111">
                <a:extLst>
                  <a:ext uri="{FF2B5EF4-FFF2-40B4-BE49-F238E27FC236}">
                    <a16:creationId xmlns:a16="http://schemas.microsoft.com/office/drawing/2014/main" id="{56A60198-5E1A-BF04-7D43-907575AB1FDF}"/>
                  </a:ext>
                </a:extLst>
              </p:cNvPr>
              <p:cNvGrpSpPr/>
              <p:nvPr/>
            </p:nvGrpSpPr>
            <p:grpSpPr>
              <a:xfrm>
                <a:off x="10001251" y="1498809"/>
                <a:ext cx="55128" cy="92586"/>
                <a:chOff x="10001251" y="1498809"/>
                <a:chExt cx="55128" cy="92586"/>
              </a:xfrm>
              <a:grpFill/>
            </p:grpSpPr>
            <p:sp>
              <p:nvSpPr>
                <p:cNvPr id="899" name="Freeform: Shape 898">
                  <a:extLst>
                    <a:ext uri="{FF2B5EF4-FFF2-40B4-BE49-F238E27FC236}">
                      <a16:creationId xmlns:a16="http://schemas.microsoft.com/office/drawing/2014/main" id="{B6D96A4D-0548-4BE8-8845-1CD779C5CEE8}"/>
                    </a:ext>
                  </a:extLst>
                </p:cNvPr>
                <p:cNvSpPr/>
                <p:nvPr/>
              </p:nvSpPr>
              <p:spPr>
                <a:xfrm>
                  <a:off x="10001251" y="1498809"/>
                  <a:ext cx="52544" cy="92586"/>
                </a:xfrm>
                <a:custGeom>
                  <a:avLst/>
                  <a:gdLst>
                    <a:gd name="connsiteX0" fmla="*/ 52544 w 52544"/>
                    <a:gd name="connsiteY0" fmla="*/ 46293 h 92586"/>
                    <a:gd name="connsiteX1" fmla="*/ 26272 w 52544"/>
                    <a:gd name="connsiteY1" fmla="*/ 92587 h 92586"/>
                    <a:gd name="connsiteX2" fmla="*/ 0 w 52544"/>
                    <a:gd name="connsiteY2" fmla="*/ 46293 h 92586"/>
                    <a:gd name="connsiteX3" fmla="*/ 26272 w 52544"/>
                    <a:gd name="connsiteY3" fmla="*/ 0 h 92586"/>
                    <a:gd name="connsiteX4" fmla="*/ 52544 w 52544"/>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44" h="92586">
                      <a:moveTo>
                        <a:pt x="52544" y="46293"/>
                      </a:moveTo>
                      <a:cubicBezTo>
                        <a:pt x="52544" y="71860"/>
                        <a:pt x="40794" y="92587"/>
                        <a:pt x="26272" y="92587"/>
                      </a:cubicBezTo>
                      <a:cubicBezTo>
                        <a:pt x="11750" y="92587"/>
                        <a:pt x="0" y="71860"/>
                        <a:pt x="0" y="46293"/>
                      </a:cubicBezTo>
                      <a:cubicBezTo>
                        <a:pt x="0" y="20726"/>
                        <a:pt x="11750" y="0"/>
                        <a:pt x="26272" y="0"/>
                      </a:cubicBezTo>
                      <a:cubicBezTo>
                        <a:pt x="40794" y="0"/>
                        <a:pt x="52544" y="20726"/>
                        <a:pt x="52544"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F43054F8-4478-7A69-A8BB-53443E901120}"/>
                    </a:ext>
                  </a:extLst>
                </p:cNvPr>
                <p:cNvSpPr/>
                <p:nvPr/>
              </p:nvSpPr>
              <p:spPr>
                <a:xfrm>
                  <a:off x="10001251" y="1498809"/>
                  <a:ext cx="52544" cy="92586"/>
                </a:xfrm>
                <a:custGeom>
                  <a:avLst/>
                  <a:gdLst>
                    <a:gd name="connsiteX0" fmla="*/ 52544 w 52544"/>
                    <a:gd name="connsiteY0" fmla="*/ 46293 h 92586"/>
                    <a:gd name="connsiteX1" fmla="*/ 26272 w 52544"/>
                    <a:gd name="connsiteY1" fmla="*/ 92587 h 92586"/>
                    <a:gd name="connsiteX2" fmla="*/ 0 w 52544"/>
                    <a:gd name="connsiteY2" fmla="*/ 46293 h 92586"/>
                    <a:gd name="connsiteX3" fmla="*/ 26272 w 52544"/>
                    <a:gd name="connsiteY3" fmla="*/ 0 h 92586"/>
                    <a:gd name="connsiteX4" fmla="*/ 52544 w 52544"/>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44" h="92586">
                      <a:moveTo>
                        <a:pt x="52544" y="46293"/>
                      </a:moveTo>
                      <a:cubicBezTo>
                        <a:pt x="52544" y="71860"/>
                        <a:pt x="40794" y="92587"/>
                        <a:pt x="26272" y="92587"/>
                      </a:cubicBezTo>
                      <a:cubicBezTo>
                        <a:pt x="11750" y="92587"/>
                        <a:pt x="0" y="71860"/>
                        <a:pt x="0" y="46293"/>
                      </a:cubicBezTo>
                      <a:cubicBezTo>
                        <a:pt x="0" y="20726"/>
                        <a:pt x="11750" y="0"/>
                        <a:pt x="26272" y="0"/>
                      </a:cubicBezTo>
                      <a:cubicBezTo>
                        <a:pt x="40794" y="0"/>
                        <a:pt x="52544" y="20726"/>
                        <a:pt x="52544"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625A4136-68BB-C1AA-670C-E1DBB6C90BE8}"/>
                    </a:ext>
                  </a:extLst>
                </p:cNvPr>
                <p:cNvSpPr/>
                <p:nvPr/>
              </p:nvSpPr>
              <p:spPr>
                <a:xfrm>
                  <a:off x="10009382" y="1500454"/>
                  <a:ext cx="46998" cy="82810"/>
                </a:xfrm>
                <a:custGeom>
                  <a:avLst/>
                  <a:gdLst>
                    <a:gd name="connsiteX0" fmla="*/ 46998 w 46998"/>
                    <a:gd name="connsiteY0" fmla="*/ 41405 h 82810"/>
                    <a:gd name="connsiteX1" fmla="*/ 23499 w 46998"/>
                    <a:gd name="connsiteY1" fmla="*/ 82811 h 82810"/>
                    <a:gd name="connsiteX2" fmla="*/ 0 w 46998"/>
                    <a:gd name="connsiteY2" fmla="*/ 41405 h 82810"/>
                    <a:gd name="connsiteX3" fmla="*/ 23499 w 46998"/>
                    <a:gd name="connsiteY3" fmla="*/ 0 h 82810"/>
                    <a:gd name="connsiteX4" fmla="*/ 46998 w 46998"/>
                    <a:gd name="connsiteY4" fmla="*/ 41405 h 8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8" h="82810">
                      <a:moveTo>
                        <a:pt x="46998" y="41405"/>
                      </a:moveTo>
                      <a:cubicBezTo>
                        <a:pt x="46998" y="64273"/>
                        <a:pt x="36477" y="82811"/>
                        <a:pt x="23499" y="82811"/>
                      </a:cubicBezTo>
                      <a:cubicBezTo>
                        <a:pt x="10521" y="82811"/>
                        <a:pt x="0" y="64273"/>
                        <a:pt x="0" y="41405"/>
                      </a:cubicBezTo>
                      <a:cubicBezTo>
                        <a:pt x="0" y="18538"/>
                        <a:pt x="10521" y="0"/>
                        <a:pt x="23499" y="0"/>
                      </a:cubicBezTo>
                      <a:cubicBezTo>
                        <a:pt x="36477" y="0"/>
                        <a:pt x="46998" y="18538"/>
                        <a:pt x="46998" y="41405"/>
                      </a:cubicBezTo>
                      <a:close/>
                    </a:path>
                  </a:pathLst>
                </a:custGeom>
                <a:grpFill/>
                <a:ln w="4687" cap="flat">
                  <a:solidFill>
                    <a:srgbClr val="010101">
                      <a:alpha val="32000"/>
                    </a:srgbClr>
                  </a:solid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A464CA7B-1EB9-9FE9-62FC-E71A2997C362}"/>
                    </a:ext>
                  </a:extLst>
                </p:cNvPr>
                <p:cNvSpPr/>
                <p:nvPr/>
              </p:nvSpPr>
              <p:spPr>
                <a:xfrm>
                  <a:off x="10027053" y="1531473"/>
                  <a:ext cx="11749" cy="20773"/>
                </a:xfrm>
                <a:custGeom>
                  <a:avLst/>
                  <a:gdLst>
                    <a:gd name="connsiteX0" fmla="*/ 11750 w 11749"/>
                    <a:gd name="connsiteY0" fmla="*/ 10387 h 20773"/>
                    <a:gd name="connsiteX1" fmla="*/ 5875 w 11749"/>
                    <a:gd name="connsiteY1" fmla="*/ 20773 h 20773"/>
                    <a:gd name="connsiteX2" fmla="*/ 0 w 11749"/>
                    <a:gd name="connsiteY2" fmla="*/ 10387 h 20773"/>
                    <a:gd name="connsiteX3" fmla="*/ 5875 w 11749"/>
                    <a:gd name="connsiteY3" fmla="*/ 0 h 20773"/>
                    <a:gd name="connsiteX4" fmla="*/ 11750 w 11749"/>
                    <a:gd name="connsiteY4" fmla="*/ 10387 h 2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9" h="20773">
                      <a:moveTo>
                        <a:pt x="11750" y="10387"/>
                      </a:moveTo>
                      <a:cubicBezTo>
                        <a:pt x="11750" y="16120"/>
                        <a:pt x="9118" y="20773"/>
                        <a:pt x="5875" y="20773"/>
                      </a:cubicBezTo>
                      <a:cubicBezTo>
                        <a:pt x="2632" y="20773"/>
                        <a:pt x="0" y="16120"/>
                        <a:pt x="0" y="10387"/>
                      </a:cubicBezTo>
                      <a:cubicBezTo>
                        <a:pt x="0" y="4653"/>
                        <a:pt x="2632" y="0"/>
                        <a:pt x="5875" y="0"/>
                      </a:cubicBezTo>
                      <a:cubicBezTo>
                        <a:pt x="9118" y="0"/>
                        <a:pt x="11750" y="4653"/>
                        <a:pt x="11750" y="1038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887" name="Graphic 111">
                <a:extLst>
                  <a:ext uri="{FF2B5EF4-FFF2-40B4-BE49-F238E27FC236}">
                    <a16:creationId xmlns:a16="http://schemas.microsoft.com/office/drawing/2014/main" id="{13CA0F77-507B-CB63-CDA5-D820863AF6FE}"/>
                  </a:ext>
                </a:extLst>
              </p:cNvPr>
              <p:cNvGrpSpPr/>
              <p:nvPr/>
            </p:nvGrpSpPr>
            <p:grpSpPr>
              <a:xfrm>
                <a:off x="10102814" y="1402087"/>
                <a:ext cx="55175" cy="92586"/>
                <a:chOff x="10102814" y="1402087"/>
                <a:chExt cx="55175" cy="92586"/>
              </a:xfrm>
              <a:grpFill/>
            </p:grpSpPr>
            <p:sp>
              <p:nvSpPr>
                <p:cNvPr id="895" name="Freeform: Shape 894">
                  <a:extLst>
                    <a:ext uri="{FF2B5EF4-FFF2-40B4-BE49-F238E27FC236}">
                      <a16:creationId xmlns:a16="http://schemas.microsoft.com/office/drawing/2014/main" id="{FD9378B9-7F98-A284-8E1A-17C450203DC2}"/>
                    </a:ext>
                  </a:extLst>
                </p:cNvPr>
                <p:cNvSpPr/>
                <p:nvPr/>
              </p:nvSpPr>
              <p:spPr>
                <a:xfrm>
                  <a:off x="10102814" y="1402087"/>
                  <a:ext cx="52544" cy="92586"/>
                </a:xfrm>
                <a:custGeom>
                  <a:avLst/>
                  <a:gdLst>
                    <a:gd name="connsiteX0" fmla="*/ 52544 w 52544"/>
                    <a:gd name="connsiteY0" fmla="*/ 46293 h 92586"/>
                    <a:gd name="connsiteX1" fmla="*/ 26272 w 52544"/>
                    <a:gd name="connsiteY1" fmla="*/ 92587 h 92586"/>
                    <a:gd name="connsiteX2" fmla="*/ 0 w 52544"/>
                    <a:gd name="connsiteY2" fmla="*/ 46293 h 92586"/>
                    <a:gd name="connsiteX3" fmla="*/ 26272 w 52544"/>
                    <a:gd name="connsiteY3" fmla="*/ 0 h 92586"/>
                    <a:gd name="connsiteX4" fmla="*/ 52544 w 52544"/>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44" h="92586">
                      <a:moveTo>
                        <a:pt x="52544" y="46293"/>
                      </a:moveTo>
                      <a:cubicBezTo>
                        <a:pt x="52544" y="71860"/>
                        <a:pt x="40782" y="92587"/>
                        <a:pt x="26272" y="92587"/>
                      </a:cubicBezTo>
                      <a:cubicBezTo>
                        <a:pt x="11762" y="92587"/>
                        <a:pt x="0" y="71860"/>
                        <a:pt x="0" y="46293"/>
                      </a:cubicBezTo>
                      <a:cubicBezTo>
                        <a:pt x="0" y="20726"/>
                        <a:pt x="11762" y="0"/>
                        <a:pt x="26272" y="0"/>
                      </a:cubicBezTo>
                      <a:cubicBezTo>
                        <a:pt x="40782" y="0"/>
                        <a:pt x="52544" y="20726"/>
                        <a:pt x="52544"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69065A-8776-A7A9-3995-28E11FAA2988}"/>
                    </a:ext>
                  </a:extLst>
                </p:cNvPr>
                <p:cNvSpPr/>
                <p:nvPr/>
              </p:nvSpPr>
              <p:spPr>
                <a:xfrm>
                  <a:off x="10102814" y="1402087"/>
                  <a:ext cx="52544" cy="92586"/>
                </a:xfrm>
                <a:custGeom>
                  <a:avLst/>
                  <a:gdLst>
                    <a:gd name="connsiteX0" fmla="*/ 52544 w 52544"/>
                    <a:gd name="connsiteY0" fmla="*/ 46293 h 92586"/>
                    <a:gd name="connsiteX1" fmla="*/ 26272 w 52544"/>
                    <a:gd name="connsiteY1" fmla="*/ 92587 h 92586"/>
                    <a:gd name="connsiteX2" fmla="*/ 0 w 52544"/>
                    <a:gd name="connsiteY2" fmla="*/ 46293 h 92586"/>
                    <a:gd name="connsiteX3" fmla="*/ 26272 w 52544"/>
                    <a:gd name="connsiteY3" fmla="*/ 0 h 92586"/>
                    <a:gd name="connsiteX4" fmla="*/ 52544 w 52544"/>
                    <a:gd name="connsiteY4" fmla="*/ 46293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44" h="92586">
                      <a:moveTo>
                        <a:pt x="52544" y="46293"/>
                      </a:moveTo>
                      <a:cubicBezTo>
                        <a:pt x="52544" y="71860"/>
                        <a:pt x="40782" y="92587"/>
                        <a:pt x="26272" y="92587"/>
                      </a:cubicBezTo>
                      <a:cubicBezTo>
                        <a:pt x="11762" y="92587"/>
                        <a:pt x="0" y="71860"/>
                        <a:pt x="0" y="46293"/>
                      </a:cubicBezTo>
                      <a:cubicBezTo>
                        <a:pt x="0" y="20726"/>
                        <a:pt x="11762" y="0"/>
                        <a:pt x="26272" y="0"/>
                      </a:cubicBezTo>
                      <a:cubicBezTo>
                        <a:pt x="40782" y="0"/>
                        <a:pt x="52544" y="20726"/>
                        <a:pt x="52544" y="462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039DAD11-DB72-31F2-1447-40059466C9DE}"/>
                    </a:ext>
                  </a:extLst>
                </p:cNvPr>
                <p:cNvSpPr/>
                <p:nvPr/>
              </p:nvSpPr>
              <p:spPr>
                <a:xfrm>
                  <a:off x="10110992" y="1403685"/>
                  <a:ext cx="46998" cy="82810"/>
                </a:xfrm>
                <a:custGeom>
                  <a:avLst/>
                  <a:gdLst>
                    <a:gd name="connsiteX0" fmla="*/ 46998 w 46998"/>
                    <a:gd name="connsiteY0" fmla="*/ 41405 h 82810"/>
                    <a:gd name="connsiteX1" fmla="*/ 23499 w 46998"/>
                    <a:gd name="connsiteY1" fmla="*/ 82811 h 82810"/>
                    <a:gd name="connsiteX2" fmla="*/ 0 w 46998"/>
                    <a:gd name="connsiteY2" fmla="*/ 41405 h 82810"/>
                    <a:gd name="connsiteX3" fmla="*/ 23499 w 46998"/>
                    <a:gd name="connsiteY3" fmla="*/ 0 h 82810"/>
                    <a:gd name="connsiteX4" fmla="*/ 46998 w 46998"/>
                    <a:gd name="connsiteY4" fmla="*/ 41405 h 8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8" h="82810">
                      <a:moveTo>
                        <a:pt x="46998" y="41405"/>
                      </a:moveTo>
                      <a:cubicBezTo>
                        <a:pt x="46998" y="64273"/>
                        <a:pt x="36477" y="82811"/>
                        <a:pt x="23499" y="82811"/>
                      </a:cubicBezTo>
                      <a:cubicBezTo>
                        <a:pt x="10521" y="82811"/>
                        <a:pt x="0" y="64273"/>
                        <a:pt x="0" y="41405"/>
                      </a:cubicBezTo>
                      <a:cubicBezTo>
                        <a:pt x="0" y="18538"/>
                        <a:pt x="10521" y="0"/>
                        <a:pt x="23499" y="0"/>
                      </a:cubicBezTo>
                      <a:cubicBezTo>
                        <a:pt x="36477" y="0"/>
                        <a:pt x="46998" y="18538"/>
                        <a:pt x="46998" y="41405"/>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72D91590-3D56-7DD0-C5CE-6E8F2414A3A2}"/>
                    </a:ext>
                  </a:extLst>
                </p:cNvPr>
                <p:cNvSpPr/>
                <p:nvPr/>
              </p:nvSpPr>
              <p:spPr>
                <a:xfrm>
                  <a:off x="10128616" y="1434704"/>
                  <a:ext cx="11749" cy="20773"/>
                </a:xfrm>
                <a:custGeom>
                  <a:avLst/>
                  <a:gdLst>
                    <a:gd name="connsiteX0" fmla="*/ 11750 w 11749"/>
                    <a:gd name="connsiteY0" fmla="*/ 10387 h 20773"/>
                    <a:gd name="connsiteX1" fmla="*/ 5875 w 11749"/>
                    <a:gd name="connsiteY1" fmla="*/ 20773 h 20773"/>
                    <a:gd name="connsiteX2" fmla="*/ 0 w 11749"/>
                    <a:gd name="connsiteY2" fmla="*/ 10387 h 20773"/>
                    <a:gd name="connsiteX3" fmla="*/ 5875 w 11749"/>
                    <a:gd name="connsiteY3" fmla="*/ 0 h 20773"/>
                    <a:gd name="connsiteX4" fmla="*/ 11750 w 11749"/>
                    <a:gd name="connsiteY4" fmla="*/ 10387 h 2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9" h="20773">
                      <a:moveTo>
                        <a:pt x="11750" y="10387"/>
                      </a:moveTo>
                      <a:cubicBezTo>
                        <a:pt x="11750" y="16123"/>
                        <a:pt x="9119" y="20773"/>
                        <a:pt x="5875" y="20773"/>
                      </a:cubicBezTo>
                      <a:cubicBezTo>
                        <a:pt x="2630" y="20773"/>
                        <a:pt x="0" y="16123"/>
                        <a:pt x="0" y="10387"/>
                      </a:cubicBezTo>
                      <a:cubicBezTo>
                        <a:pt x="0" y="4650"/>
                        <a:pt x="2630" y="0"/>
                        <a:pt x="5875" y="0"/>
                      </a:cubicBezTo>
                      <a:cubicBezTo>
                        <a:pt x="9119" y="0"/>
                        <a:pt x="11750" y="4650"/>
                        <a:pt x="11750" y="10387"/>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888" name="Freeform: Shape 887">
                <a:extLst>
                  <a:ext uri="{FF2B5EF4-FFF2-40B4-BE49-F238E27FC236}">
                    <a16:creationId xmlns:a16="http://schemas.microsoft.com/office/drawing/2014/main" id="{EE7EB0C6-72AF-CBEA-1A82-CBFAF5357E0D}"/>
                  </a:ext>
                </a:extLst>
              </p:cNvPr>
              <p:cNvSpPr/>
              <p:nvPr/>
            </p:nvSpPr>
            <p:spPr>
              <a:xfrm>
                <a:off x="9922952" y="1633318"/>
                <a:ext cx="8224" cy="18376"/>
              </a:xfrm>
              <a:custGeom>
                <a:avLst/>
                <a:gdLst>
                  <a:gd name="connsiteX0" fmla="*/ 8225 w 8224"/>
                  <a:gd name="connsiteY0" fmla="*/ 9447 h 18376"/>
                  <a:gd name="connsiteX1" fmla="*/ 2867 w 8224"/>
                  <a:gd name="connsiteY1" fmla="*/ 0 h 18376"/>
                  <a:gd name="connsiteX2" fmla="*/ 2303 w 8224"/>
                  <a:gd name="connsiteY2" fmla="*/ 94 h 18376"/>
                  <a:gd name="connsiteX3" fmla="*/ 0 w 8224"/>
                  <a:gd name="connsiteY3" fmla="*/ 8272 h 18376"/>
                  <a:gd name="connsiteX4" fmla="*/ 4559 w 8224"/>
                  <a:gd name="connsiteY4" fmla="*/ 18376 h 18376"/>
                  <a:gd name="connsiteX5" fmla="*/ 8225 w 8224"/>
                  <a:gd name="connsiteY5" fmla="*/ 9447 h 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18376">
                    <a:moveTo>
                      <a:pt x="8225" y="9447"/>
                    </a:moveTo>
                    <a:cubicBezTo>
                      <a:pt x="8225" y="4230"/>
                      <a:pt x="5828" y="0"/>
                      <a:pt x="2867" y="0"/>
                    </a:cubicBezTo>
                    <a:cubicBezTo>
                      <a:pt x="2679" y="0"/>
                      <a:pt x="2491" y="47"/>
                      <a:pt x="2303" y="94"/>
                    </a:cubicBezTo>
                    <a:cubicBezTo>
                      <a:pt x="940" y="1974"/>
                      <a:pt x="0" y="4935"/>
                      <a:pt x="0" y="8272"/>
                    </a:cubicBezTo>
                    <a:cubicBezTo>
                      <a:pt x="0" y="13207"/>
                      <a:pt x="1974" y="17295"/>
                      <a:pt x="4559" y="18376"/>
                    </a:cubicBezTo>
                    <a:cubicBezTo>
                      <a:pt x="6674" y="17107"/>
                      <a:pt x="8225" y="13630"/>
                      <a:pt x="8225" y="94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62FA6917-E2D8-5435-6CFC-22A6EC290B9B}"/>
                  </a:ext>
                </a:extLst>
              </p:cNvPr>
              <p:cNvSpPr/>
              <p:nvPr/>
            </p:nvSpPr>
            <p:spPr>
              <a:xfrm>
                <a:off x="9961773" y="1589798"/>
                <a:ext cx="11749" cy="20773"/>
              </a:xfrm>
              <a:custGeom>
                <a:avLst/>
                <a:gdLst>
                  <a:gd name="connsiteX0" fmla="*/ 11750 w 11749"/>
                  <a:gd name="connsiteY0" fmla="*/ 10387 h 20773"/>
                  <a:gd name="connsiteX1" fmla="*/ 5875 w 11749"/>
                  <a:gd name="connsiteY1" fmla="*/ 20773 h 20773"/>
                  <a:gd name="connsiteX2" fmla="*/ 0 w 11749"/>
                  <a:gd name="connsiteY2" fmla="*/ 10387 h 20773"/>
                  <a:gd name="connsiteX3" fmla="*/ 5875 w 11749"/>
                  <a:gd name="connsiteY3" fmla="*/ 0 h 20773"/>
                  <a:gd name="connsiteX4" fmla="*/ 11750 w 11749"/>
                  <a:gd name="connsiteY4" fmla="*/ 10387 h 2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9" h="20773">
                    <a:moveTo>
                      <a:pt x="11750" y="10387"/>
                    </a:moveTo>
                    <a:cubicBezTo>
                      <a:pt x="11750" y="16120"/>
                      <a:pt x="9118" y="20773"/>
                      <a:pt x="5875" y="20773"/>
                    </a:cubicBezTo>
                    <a:cubicBezTo>
                      <a:pt x="2632" y="20773"/>
                      <a:pt x="0" y="16120"/>
                      <a:pt x="0" y="10387"/>
                    </a:cubicBezTo>
                    <a:cubicBezTo>
                      <a:pt x="0" y="4653"/>
                      <a:pt x="2632" y="0"/>
                      <a:pt x="5875" y="0"/>
                    </a:cubicBezTo>
                    <a:cubicBezTo>
                      <a:pt x="9071" y="0"/>
                      <a:pt x="11750" y="4653"/>
                      <a:pt x="11750" y="1038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132B869C-D6EE-4533-A2FE-AA800250FFA2}"/>
                  </a:ext>
                </a:extLst>
              </p:cNvPr>
              <p:cNvSpPr/>
              <p:nvPr/>
            </p:nvSpPr>
            <p:spPr>
              <a:xfrm>
                <a:off x="10065733" y="1488423"/>
                <a:ext cx="11749" cy="20773"/>
              </a:xfrm>
              <a:custGeom>
                <a:avLst/>
                <a:gdLst>
                  <a:gd name="connsiteX0" fmla="*/ 11750 w 11749"/>
                  <a:gd name="connsiteY0" fmla="*/ 10387 h 20773"/>
                  <a:gd name="connsiteX1" fmla="*/ 5875 w 11749"/>
                  <a:gd name="connsiteY1" fmla="*/ 20773 h 20773"/>
                  <a:gd name="connsiteX2" fmla="*/ 0 w 11749"/>
                  <a:gd name="connsiteY2" fmla="*/ 10387 h 20773"/>
                  <a:gd name="connsiteX3" fmla="*/ 5875 w 11749"/>
                  <a:gd name="connsiteY3" fmla="*/ 0 h 20773"/>
                  <a:gd name="connsiteX4" fmla="*/ 11750 w 11749"/>
                  <a:gd name="connsiteY4" fmla="*/ 10387 h 2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9" h="20773">
                    <a:moveTo>
                      <a:pt x="11750" y="10387"/>
                    </a:moveTo>
                    <a:cubicBezTo>
                      <a:pt x="11750" y="16120"/>
                      <a:pt x="9118" y="20773"/>
                      <a:pt x="5875" y="20773"/>
                    </a:cubicBezTo>
                    <a:cubicBezTo>
                      <a:pt x="2632" y="20773"/>
                      <a:pt x="0" y="16120"/>
                      <a:pt x="0" y="10387"/>
                    </a:cubicBezTo>
                    <a:cubicBezTo>
                      <a:pt x="0" y="4653"/>
                      <a:pt x="2632" y="0"/>
                      <a:pt x="5875" y="0"/>
                    </a:cubicBezTo>
                    <a:cubicBezTo>
                      <a:pt x="9118" y="0"/>
                      <a:pt x="11750" y="4653"/>
                      <a:pt x="11750" y="1038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17F3F93F-0591-D726-3DC6-BA4F241AA3ED}"/>
                  </a:ext>
                </a:extLst>
              </p:cNvPr>
              <p:cNvSpPr/>
              <p:nvPr/>
            </p:nvSpPr>
            <p:spPr>
              <a:xfrm>
                <a:off x="9961726" y="1591725"/>
                <a:ext cx="8224" cy="18376"/>
              </a:xfrm>
              <a:custGeom>
                <a:avLst/>
                <a:gdLst>
                  <a:gd name="connsiteX0" fmla="*/ 8225 w 8224"/>
                  <a:gd name="connsiteY0" fmla="*/ 9447 h 18376"/>
                  <a:gd name="connsiteX1" fmla="*/ 2867 w 8224"/>
                  <a:gd name="connsiteY1" fmla="*/ 0 h 18376"/>
                  <a:gd name="connsiteX2" fmla="*/ 2303 w 8224"/>
                  <a:gd name="connsiteY2" fmla="*/ 94 h 18376"/>
                  <a:gd name="connsiteX3" fmla="*/ 0 w 8224"/>
                  <a:gd name="connsiteY3" fmla="*/ 8272 h 18376"/>
                  <a:gd name="connsiteX4" fmla="*/ 4559 w 8224"/>
                  <a:gd name="connsiteY4" fmla="*/ 18376 h 18376"/>
                  <a:gd name="connsiteX5" fmla="*/ 8225 w 8224"/>
                  <a:gd name="connsiteY5" fmla="*/ 9447 h 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18376">
                    <a:moveTo>
                      <a:pt x="8225" y="9447"/>
                    </a:moveTo>
                    <a:cubicBezTo>
                      <a:pt x="8225" y="4230"/>
                      <a:pt x="5828" y="0"/>
                      <a:pt x="2867" y="0"/>
                    </a:cubicBezTo>
                    <a:cubicBezTo>
                      <a:pt x="2679" y="0"/>
                      <a:pt x="2491" y="47"/>
                      <a:pt x="2303" y="94"/>
                    </a:cubicBezTo>
                    <a:cubicBezTo>
                      <a:pt x="940" y="1974"/>
                      <a:pt x="0" y="4935"/>
                      <a:pt x="0" y="8272"/>
                    </a:cubicBezTo>
                    <a:cubicBezTo>
                      <a:pt x="0" y="13206"/>
                      <a:pt x="1974" y="17295"/>
                      <a:pt x="4559" y="18376"/>
                    </a:cubicBezTo>
                    <a:cubicBezTo>
                      <a:pt x="6674" y="17154"/>
                      <a:pt x="8225" y="13630"/>
                      <a:pt x="8225" y="94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0B094FE6-5E63-F476-FB95-50E2FCB7A203}"/>
                  </a:ext>
                </a:extLst>
              </p:cNvPr>
              <p:cNvSpPr/>
              <p:nvPr/>
            </p:nvSpPr>
            <p:spPr>
              <a:xfrm>
                <a:off x="10027006" y="1533870"/>
                <a:ext cx="8224" cy="18376"/>
              </a:xfrm>
              <a:custGeom>
                <a:avLst/>
                <a:gdLst>
                  <a:gd name="connsiteX0" fmla="*/ 8225 w 8224"/>
                  <a:gd name="connsiteY0" fmla="*/ 9447 h 18376"/>
                  <a:gd name="connsiteX1" fmla="*/ 2867 w 8224"/>
                  <a:gd name="connsiteY1" fmla="*/ 0 h 18376"/>
                  <a:gd name="connsiteX2" fmla="*/ 2303 w 8224"/>
                  <a:gd name="connsiteY2" fmla="*/ 94 h 18376"/>
                  <a:gd name="connsiteX3" fmla="*/ 0 w 8224"/>
                  <a:gd name="connsiteY3" fmla="*/ 8272 h 18376"/>
                  <a:gd name="connsiteX4" fmla="*/ 4559 w 8224"/>
                  <a:gd name="connsiteY4" fmla="*/ 18376 h 18376"/>
                  <a:gd name="connsiteX5" fmla="*/ 8225 w 8224"/>
                  <a:gd name="connsiteY5" fmla="*/ 9447 h 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18376">
                    <a:moveTo>
                      <a:pt x="8225" y="9447"/>
                    </a:moveTo>
                    <a:cubicBezTo>
                      <a:pt x="8225" y="4230"/>
                      <a:pt x="5828" y="0"/>
                      <a:pt x="2867" y="0"/>
                    </a:cubicBezTo>
                    <a:cubicBezTo>
                      <a:pt x="2679" y="0"/>
                      <a:pt x="2491" y="47"/>
                      <a:pt x="2303" y="94"/>
                    </a:cubicBezTo>
                    <a:cubicBezTo>
                      <a:pt x="940" y="1974"/>
                      <a:pt x="0" y="4935"/>
                      <a:pt x="0" y="8272"/>
                    </a:cubicBezTo>
                    <a:cubicBezTo>
                      <a:pt x="0" y="13206"/>
                      <a:pt x="1974" y="17295"/>
                      <a:pt x="4559" y="18376"/>
                    </a:cubicBezTo>
                    <a:cubicBezTo>
                      <a:pt x="6721" y="17107"/>
                      <a:pt x="8225" y="13630"/>
                      <a:pt x="8225" y="94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5C187527-E5F5-17DE-6BBB-805EFD46EB98}"/>
                  </a:ext>
                </a:extLst>
              </p:cNvPr>
              <p:cNvSpPr/>
              <p:nvPr/>
            </p:nvSpPr>
            <p:spPr>
              <a:xfrm>
                <a:off x="10065733" y="1490444"/>
                <a:ext cx="8224" cy="18376"/>
              </a:xfrm>
              <a:custGeom>
                <a:avLst/>
                <a:gdLst>
                  <a:gd name="connsiteX0" fmla="*/ 8225 w 8224"/>
                  <a:gd name="connsiteY0" fmla="*/ 9447 h 18376"/>
                  <a:gd name="connsiteX1" fmla="*/ 2867 w 8224"/>
                  <a:gd name="connsiteY1" fmla="*/ 0 h 18376"/>
                  <a:gd name="connsiteX2" fmla="*/ 2303 w 8224"/>
                  <a:gd name="connsiteY2" fmla="*/ 94 h 18376"/>
                  <a:gd name="connsiteX3" fmla="*/ 0 w 8224"/>
                  <a:gd name="connsiteY3" fmla="*/ 8272 h 18376"/>
                  <a:gd name="connsiteX4" fmla="*/ 4559 w 8224"/>
                  <a:gd name="connsiteY4" fmla="*/ 18376 h 18376"/>
                  <a:gd name="connsiteX5" fmla="*/ 8225 w 8224"/>
                  <a:gd name="connsiteY5" fmla="*/ 9447 h 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18376">
                    <a:moveTo>
                      <a:pt x="8225" y="9447"/>
                    </a:moveTo>
                    <a:cubicBezTo>
                      <a:pt x="8225" y="4230"/>
                      <a:pt x="5828" y="0"/>
                      <a:pt x="2867" y="0"/>
                    </a:cubicBezTo>
                    <a:cubicBezTo>
                      <a:pt x="2679" y="0"/>
                      <a:pt x="2491" y="47"/>
                      <a:pt x="2303" y="94"/>
                    </a:cubicBezTo>
                    <a:cubicBezTo>
                      <a:pt x="940" y="1974"/>
                      <a:pt x="0" y="4935"/>
                      <a:pt x="0" y="8272"/>
                    </a:cubicBezTo>
                    <a:cubicBezTo>
                      <a:pt x="0" y="13207"/>
                      <a:pt x="1974" y="17295"/>
                      <a:pt x="4559" y="18376"/>
                    </a:cubicBezTo>
                    <a:cubicBezTo>
                      <a:pt x="6674" y="17107"/>
                      <a:pt x="8225" y="13630"/>
                      <a:pt x="8225" y="94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0F1C03-4882-06FA-C144-77CE668C05B6}"/>
                  </a:ext>
                </a:extLst>
              </p:cNvPr>
              <p:cNvSpPr/>
              <p:nvPr/>
            </p:nvSpPr>
            <p:spPr>
              <a:xfrm>
                <a:off x="10129932" y="1435080"/>
                <a:ext cx="8224" cy="18376"/>
              </a:xfrm>
              <a:custGeom>
                <a:avLst/>
                <a:gdLst>
                  <a:gd name="connsiteX0" fmla="*/ 8225 w 8224"/>
                  <a:gd name="connsiteY0" fmla="*/ 9447 h 18376"/>
                  <a:gd name="connsiteX1" fmla="*/ 2867 w 8224"/>
                  <a:gd name="connsiteY1" fmla="*/ 0 h 18376"/>
                  <a:gd name="connsiteX2" fmla="*/ 2303 w 8224"/>
                  <a:gd name="connsiteY2" fmla="*/ 94 h 18376"/>
                  <a:gd name="connsiteX3" fmla="*/ 0 w 8224"/>
                  <a:gd name="connsiteY3" fmla="*/ 8272 h 18376"/>
                  <a:gd name="connsiteX4" fmla="*/ 4559 w 8224"/>
                  <a:gd name="connsiteY4" fmla="*/ 18376 h 18376"/>
                  <a:gd name="connsiteX5" fmla="*/ 8225 w 8224"/>
                  <a:gd name="connsiteY5" fmla="*/ 9447 h 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4" h="18376">
                    <a:moveTo>
                      <a:pt x="8225" y="9447"/>
                    </a:moveTo>
                    <a:cubicBezTo>
                      <a:pt x="8225" y="4230"/>
                      <a:pt x="5828" y="0"/>
                      <a:pt x="2867" y="0"/>
                    </a:cubicBezTo>
                    <a:cubicBezTo>
                      <a:pt x="2679" y="0"/>
                      <a:pt x="2491" y="47"/>
                      <a:pt x="2303" y="94"/>
                    </a:cubicBezTo>
                    <a:cubicBezTo>
                      <a:pt x="940" y="1974"/>
                      <a:pt x="0" y="4935"/>
                      <a:pt x="0" y="8272"/>
                    </a:cubicBezTo>
                    <a:cubicBezTo>
                      <a:pt x="0" y="13207"/>
                      <a:pt x="1974" y="17295"/>
                      <a:pt x="4559" y="18376"/>
                    </a:cubicBezTo>
                    <a:cubicBezTo>
                      <a:pt x="6674" y="17107"/>
                      <a:pt x="8225" y="13630"/>
                      <a:pt x="8225" y="944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38" name="Graphic 111">
              <a:extLst>
                <a:ext uri="{FF2B5EF4-FFF2-40B4-BE49-F238E27FC236}">
                  <a16:creationId xmlns:a16="http://schemas.microsoft.com/office/drawing/2014/main" id="{B7A2E64F-2655-6F5A-889F-F8B2BEB1372F}"/>
                </a:ext>
              </a:extLst>
            </p:cNvPr>
            <p:cNvGrpSpPr/>
            <p:nvPr/>
          </p:nvGrpSpPr>
          <p:grpSpPr>
            <a:xfrm>
              <a:off x="9756061" y="1673665"/>
              <a:ext cx="97521" cy="379974"/>
              <a:chOff x="9756061" y="1673665"/>
              <a:chExt cx="97521" cy="379974"/>
            </a:xfrm>
            <a:grpFill/>
          </p:grpSpPr>
          <p:grpSp>
            <p:nvGrpSpPr>
              <p:cNvPr id="877" name="Graphic 111">
                <a:extLst>
                  <a:ext uri="{FF2B5EF4-FFF2-40B4-BE49-F238E27FC236}">
                    <a16:creationId xmlns:a16="http://schemas.microsoft.com/office/drawing/2014/main" id="{78597122-9506-3343-DE6F-54D11AE54E62}"/>
                  </a:ext>
                </a:extLst>
              </p:cNvPr>
              <p:cNvGrpSpPr/>
              <p:nvPr/>
            </p:nvGrpSpPr>
            <p:grpSpPr>
              <a:xfrm>
                <a:off x="9756061" y="1706545"/>
                <a:ext cx="43520" cy="347093"/>
                <a:chOff x="9756061" y="1706545"/>
                <a:chExt cx="43520" cy="347093"/>
              </a:xfrm>
              <a:grpFill/>
            </p:grpSpPr>
            <p:sp>
              <p:nvSpPr>
                <p:cNvPr id="882" name="Freeform: Shape 881">
                  <a:extLst>
                    <a:ext uri="{FF2B5EF4-FFF2-40B4-BE49-F238E27FC236}">
                      <a16:creationId xmlns:a16="http://schemas.microsoft.com/office/drawing/2014/main" id="{E3937DFF-CBC3-BE70-FB9D-69BAB1E61600}"/>
                    </a:ext>
                  </a:extLst>
                </p:cNvPr>
                <p:cNvSpPr/>
                <p:nvPr/>
              </p:nvSpPr>
              <p:spPr>
                <a:xfrm>
                  <a:off x="9756061" y="1706546"/>
                  <a:ext cx="43520" cy="347092"/>
                </a:xfrm>
                <a:custGeom>
                  <a:avLst/>
                  <a:gdLst>
                    <a:gd name="connsiteX0" fmla="*/ 21760 w 43520"/>
                    <a:gd name="connsiteY0" fmla="*/ 3379 h 347092"/>
                    <a:gd name="connsiteX1" fmla="*/ 19974 w 43520"/>
                    <a:gd name="connsiteY1" fmla="*/ 4742 h 347092"/>
                    <a:gd name="connsiteX2" fmla="*/ 0 w 43520"/>
                    <a:gd name="connsiteY2" fmla="*/ 53526 h 347092"/>
                    <a:gd name="connsiteX3" fmla="*/ 0 w 43520"/>
                    <a:gd name="connsiteY3" fmla="*/ 330205 h 347092"/>
                    <a:gd name="connsiteX4" fmla="*/ 12126 w 43520"/>
                    <a:gd name="connsiteY4" fmla="*/ 347077 h 347092"/>
                    <a:gd name="connsiteX5" fmla="*/ 21760 w 43520"/>
                    <a:gd name="connsiteY5" fmla="*/ 343083 h 347092"/>
                    <a:gd name="connsiteX6" fmla="*/ 43520 w 43520"/>
                    <a:gd name="connsiteY6" fmla="*/ 293781 h 347092"/>
                    <a:gd name="connsiteX7" fmla="*/ 43520 w 43520"/>
                    <a:gd name="connsiteY7" fmla="*/ 17103 h 347092"/>
                    <a:gd name="connsiteX8" fmla="*/ 21760 w 43520"/>
                    <a:gd name="connsiteY8" fmla="*/ 3379 h 34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20" h="347092">
                      <a:moveTo>
                        <a:pt x="21760" y="3379"/>
                      </a:moveTo>
                      <a:cubicBezTo>
                        <a:pt x="21149" y="3802"/>
                        <a:pt x="20585" y="4272"/>
                        <a:pt x="19974" y="4742"/>
                      </a:cubicBezTo>
                      <a:cubicBezTo>
                        <a:pt x="1880" y="18654"/>
                        <a:pt x="0" y="41918"/>
                        <a:pt x="0" y="53526"/>
                      </a:cubicBezTo>
                      <a:lnTo>
                        <a:pt x="0" y="330205"/>
                      </a:lnTo>
                      <a:cubicBezTo>
                        <a:pt x="0" y="339135"/>
                        <a:pt x="4183" y="347500"/>
                        <a:pt x="12126" y="347077"/>
                      </a:cubicBezTo>
                      <a:cubicBezTo>
                        <a:pt x="14899" y="346936"/>
                        <a:pt x="18094" y="345715"/>
                        <a:pt x="21760" y="343083"/>
                      </a:cubicBezTo>
                      <a:cubicBezTo>
                        <a:pt x="43520" y="327432"/>
                        <a:pt x="43520" y="305813"/>
                        <a:pt x="43520" y="293781"/>
                      </a:cubicBezTo>
                      <a:lnTo>
                        <a:pt x="43520" y="17103"/>
                      </a:lnTo>
                      <a:cubicBezTo>
                        <a:pt x="43520" y="5071"/>
                        <a:pt x="34826" y="-5691"/>
                        <a:pt x="21760" y="33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66629EB4-B1C6-B0A1-3AC3-4621711ACD99}"/>
                    </a:ext>
                  </a:extLst>
                </p:cNvPr>
                <p:cNvSpPr/>
                <p:nvPr/>
              </p:nvSpPr>
              <p:spPr>
                <a:xfrm>
                  <a:off x="9756061" y="1706546"/>
                  <a:ext cx="43520" cy="347092"/>
                </a:xfrm>
                <a:custGeom>
                  <a:avLst/>
                  <a:gdLst>
                    <a:gd name="connsiteX0" fmla="*/ 21760 w 43520"/>
                    <a:gd name="connsiteY0" fmla="*/ 3379 h 347092"/>
                    <a:gd name="connsiteX1" fmla="*/ 19974 w 43520"/>
                    <a:gd name="connsiteY1" fmla="*/ 4742 h 347092"/>
                    <a:gd name="connsiteX2" fmla="*/ 0 w 43520"/>
                    <a:gd name="connsiteY2" fmla="*/ 53526 h 347092"/>
                    <a:gd name="connsiteX3" fmla="*/ 0 w 43520"/>
                    <a:gd name="connsiteY3" fmla="*/ 330205 h 347092"/>
                    <a:gd name="connsiteX4" fmla="*/ 12126 w 43520"/>
                    <a:gd name="connsiteY4" fmla="*/ 347077 h 347092"/>
                    <a:gd name="connsiteX5" fmla="*/ 21760 w 43520"/>
                    <a:gd name="connsiteY5" fmla="*/ 343083 h 347092"/>
                    <a:gd name="connsiteX6" fmla="*/ 43520 w 43520"/>
                    <a:gd name="connsiteY6" fmla="*/ 293781 h 347092"/>
                    <a:gd name="connsiteX7" fmla="*/ 43520 w 43520"/>
                    <a:gd name="connsiteY7" fmla="*/ 17103 h 347092"/>
                    <a:gd name="connsiteX8" fmla="*/ 21760 w 43520"/>
                    <a:gd name="connsiteY8" fmla="*/ 3379 h 34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20" h="347092">
                      <a:moveTo>
                        <a:pt x="21760" y="3379"/>
                      </a:moveTo>
                      <a:cubicBezTo>
                        <a:pt x="21149" y="3802"/>
                        <a:pt x="20585" y="4272"/>
                        <a:pt x="19974" y="4742"/>
                      </a:cubicBezTo>
                      <a:cubicBezTo>
                        <a:pt x="1880" y="18654"/>
                        <a:pt x="0" y="41918"/>
                        <a:pt x="0" y="53526"/>
                      </a:cubicBezTo>
                      <a:lnTo>
                        <a:pt x="0" y="330205"/>
                      </a:lnTo>
                      <a:cubicBezTo>
                        <a:pt x="0" y="339135"/>
                        <a:pt x="4183" y="347500"/>
                        <a:pt x="12126" y="347077"/>
                      </a:cubicBezTo>
                      <a:cubicBezTo>
                        <a:pt x="14899" y="346936"/>
                        <a:pt x="18094" y="345715"/>
                        <a:pt x="21760" y="343083"/>
                      </a:cubicBezTo>
                      <a:cubicBezTo>
                        <a:pt x="43520" y="327432"/>
                        <a:pt x="43520" y="305813"/>
                        <a:pt x="43520" y="293781"/>
                      </a:cubicBezTo>
                      <a:lnTo>
                        <a:pt x="43520" y="17103"/>
                      </a:lnTo>
                      <a:cubicBezTo>
                        <a:pt x="43520" y="5071"/>
                        <a:pt x="34826" y="-5691"/>
                        <a:pt x="21760" y="33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57BBE24C-93F3-1FB9-CABD-D162A142BBB1}"/>
                    </a:ext>
                  </a:extLst>
                </p:cNvPr>
                <p:cNvSpPr/>
                <p:nvPr/>
              </p:nvSpPr>
              <p:spPr>
                <a:xfrm>
                  <a:off x="9768187" y="1706545"/>
                  <a:ext cx="31394" cy="347031"/>
                </a:xfrm>
                <a:custGeom>
                  <a:avLst/>
                  <a:gdLst>
                    <a:gd name="connsiteX0" fmla="*/ 9635 w 31394"/>
                    <a:gd name="connsiteY0" fmla="*/ 3380 h 347031"/>
                    <a:gd name="connsiteX1" fmla="*/ 7849 w 31394"/>
                    <a:gd name="connsiteY1" fmla="*/ 4743 h 347031"/>
                    <a:gd name="connsiteX2" fmla="*/ 20820 w 31394"/>
                    <a:gd name="connsiteY2" fmla="*/ 21803 h 347031"/>
                    <a:gd name="connsiteX3" fmla="*/ 20820 w 31394"/>
                    <a:gd name="connsiteY3" fmla="*/ 298482 h 347031"/>
                    <a:gd name="connsiteX4" fmla="*/ 0 w 31394"/>
                    <a:gd name="connsiteY4" fmla="*/ 347031 h 347031"/>
                    <a:gd name="connsiteX5" fmla="*/ 9635 w 31394"/>
                    <a:gd name="connsiteY5" fmla="*/ 343036 h 347031"/>
                    <a:gd name="connsiteX6" fmla="*/ 31395 w 31394"/>
                    <a:gd name="connsiteY6" fmla="*/ 293735 h 347031"/>
                    <a:gd name="connsiteX7" fmla="*/ 31395 w 31394"/>
                    <a:gd name="connsiteY7" fmla="*/ 17057 h 347031"/>
                    <a:gd name="connsiteX8" fmla="*/ 9635 w 31394"/>
                    <a:gd name="connsiteY8" fmla="*/ 3380 h 34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 h="347031">
                      <a:moveTo>
                        <a:pt x="9635" y="3380"/>
                      </a:moveTo>
                      <a:cubicBezTo>
                        <a:pt x="9024" y="3803"/>
                        <a:pt x="8460" y="4273"/>
                        <a:pt x="7849" y="4743"/>
                      </a:cubicBezTo>
                      <a:cubicBezTo>
                        <a:pt x="15885" y="4414"/>
                        <a:pt x="20820" y="12780"/>
                        <a:pt x="20820" y="21803"/>
                      </a:cubicBezTo>
                      <a:lnTo>
                        <a:pt x="20820" y="298482"/>
                      </a:lnTo>
                      <a:cubicBezTo>
                        <a:pt x="20820" y="310326"/>
                        <a:pt x="20773" y="331475"/>
                        <a:pt x="0" y="347031"/>
                      </a:cubicBezTo>
                      <a:cubicBezTo>
                        <a:pt x="2773" y="346890"/>
                        <a:pt x="5969" y="345668"/>
                        <a:pt x="9635" y="343036"/>
                      </a:cubicBezTo>
                      <a:cubicBezTo>
                        <a:pt x="31395" y="327386"/>
                        <a:pt x="31395" y="305767"/>
                        <a:pt x="31395" y="293735"/>
                      </a:cubicBezTo>
                      <a:lnTo>
                        <a:pt x="31395" y="17057"/>
                      </a:lnTo>
                      <a:cubicBezTo>
                        <a:pt x="31395" y="5072"/>
                        <a:pt x="22700" y="-5691"/>
                        <a:pt x="9635" y="3380"/>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878" name="Graphic 111">
                <a:extLst>
                  <a:ext uri="{FF2B5EF4-FFF2-40B4-BE49-F238E27FC236}">
                    <a16:creationId xmlns:a16="http://schemas.microsoft.com/office/drawing/2014/main" id="{85FF23BF-6E6F-E6E7-51FD-F78BAAE5581C}"/>
                  </a:ext>
                </a:extLst>
              </p:cNvPr>
              <p:cNvGrpSpPr/>
              <p:nvPr/>
            </p:nvGrpSpPr>
            <p:grpSpPr>
              <a:xfrm>
                <a:off x="9813775" y="1673665"/>
                <a:ext cx="39807" cy="317686"/>
                <a:chOff x="9813775" y="1673665"/>
                <a:chExt cx="39807" cy="317686"/>
              </a:xfrm>
              <a:grpFill/>
            </p:grpSpPr>
            <p:sp>
              <p:nvSpPr>
                <p:cNvPr id="879" name="Freeform: Shape 878">
                  <a:extLst>
                    <a:ext uri="{FF2B5EF4-FFF2-40B4-BE49-F238E27FC236}">
                      <a16:creationId xmlns:a16="http://schemas.microsoft.com/office/drawing/2014/main" id="{174F69BA-6DF1-DA7A-9DB3-1433E5E4052F}"/>
                    </a:ext>
                  </a:extLst>
                </p:cNvPr>
                <p:cNvSpPr/>
                <p:nvPr/>
              </p:nvSpPr>
              <p:spPr>
                <a:xfrm>
                  <a:off x="9813775" y="1673665"/>
                  <a:ext cx="39807" cy="317655"/>
                </a:xfrm>
                <a:custGeom>
                  <a:avLst/>
                  <a:gdLst>
                    <a:gd name="connsiteX0" fmla="*/ 19880 w 39807"/>
                    <a:gd name="connsiteY0" fmla="*/ 3080 h 317655"/>
                    <a:gd name="connsiteX1" fmla="*/ 18282 w 39807"/>
                    <a:gd name="connsiteY1" fmla="*/ 4302 h 317655"/>
                    <a:gd name="connsiteX2" fmla="*/ 0 w 39807"/>
                    <a:gd name="connsiteY2" fmla="*/ 48950 h 317655"/>
                    <a:gd name="connsiteX3" fmla="*/ 0 w 39807"/>
                    <a:gd name="connsiteY3" fmla="*/ 302224 h 317655"/>
                    <a:gd name="connsiteX4" fmla="*/ 11092 w 39807"/>
                    <a:gd name="connsiteY4" fmla="*/ 317639 h 317655"/>
                    <a:gd name="connsiteX5" fmla="*/ 19880 w 39807"/>
                    <a:gd name="connsiteY5" fmla="*/ 314020 h 317655"/>
                    <a:gd name="connsiteX6" fmla="*/ 39808 w 39807"/>
                    <a:gd name="connsiteY6" fmla="*/ 268902 h 317655"/>
                    <a:gd name="connsiteX7" fmla="*/ 39808 w 39807"/>
                    <a:gd name="connsiteY7" fmla="*/ 15628 h 317655"/>
                    <a:gd name="connsiteX8" fmla="*/ 19880 w 39807"/>
                    <a:gd name="connsiteY8" fmla="*/ 3080 h 31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07" h="317655">
                      <a:moveTo>
                        <a:pt x="19880" y="3080"/>
                      </a:moveTo>
                      <a:cubicBezTo>
                        <a:pt x="19316" y="3456"/>
                        <a:pt x="18799" y="3926"/>
                        <a:pt x="18282" y="4302"/>
                      </a:cubicBezTo>
                      <a:cubicBezTo>
                        <a:pt x="1692" y="17038"/>
                        <a:pt x="0" y="38328"/>
                        <a:pt x="0" y="48950"/>
                      </a:cubicBezTo>
                      <a:lnTo>
                        <a:pt x="0" y="302224"/>
                      </a:lnTo>
                      <a:cubicBezTo>
                        <a:pt x="0" y="310401"/>
                        <a:pt x="3854" y="318062"/>
                        <a:pt x="11092" y="317639"/>
                      </a:cubicBezTo>
                      <a:cubicBezTo>
                        <a:pt x="13629" y="317498"/>
                        <a:pt x="16543" y="316417"/>
                        <a:pt x="19880" y="314020"/>
                      </a:cubicBezTo>
                      <a:cubicBezTo>
                        <a:pt x="39808" y="299686"/>
                        <a:pt x="39808" y="279900"/>
                        <a:pt x="39808" y="268902"/>
                      </a:cubicBezTo>
                      <a:lnTo>
                        <a:pt x="39808" y="15628"/>
                      </a:lnTo>
                      <a:cubicBezTo>
                        <a:pt x="39808" y="4631"/>
                        <a:pt x="31818" y="-5192"/>
                        <a:pt x="19880" y="3080"/>
                      </a:cubicBezTo>
                      <a:close/>
                    </a:path>
                  </a:pathLst>
                </a:custGeom>
                <a:grpFill/>
                <a:ln w="4687" cap="flat">
                  <a:solidFill>
                    <a:srgbClr val="010101">
                      <a:alpha val="32000"/>
                    </a:srgbClr>
                  </a:solid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70B9335B-AF7F-CBE3-4351-5E6C07FEAA0F}"/>
                    </a:ext>
                  </a:extLst>
                </p:cNvPr>
                <p:cNvSpPr/>
                <p:nvPr/>
              </p:nvSpPr>
              <p:spPr>
                <a:xfrm>
                  <a:off x="9813775" y="1673665"/>
                  <a:ext cx="39807" cy="317655"/>
                </a:xfrm>
                <a:custGeom>
                  <a:avLst/>
                  <a:gdLst>
                    <a:gd name="connsiteX0" fmla="*/ 19880 w 39807"/>
                    <a:gd name="connsiteY0" fmla="*/ 3080 h 317655"/>
                    <a:gd name="connsiteX1" fmla="*/ 18282 w 39807"/>
                    <a:gd name="connsiteY1" fmla="*/ 4302 h 317655"/>
                    <a:gd name="connsiteX2" fmla="*/ 0 w 39807"/>
                    <a:gd name="connsiteY2" fmla="*/ 48950 h 317655"/>
                    <a:gd name="connsiteX3" fmla="*/ 0 w 39807"/>
                    <a:gd name="connsiteY3" fmla="*/ 302224 h 317655"/>
                    <a:gd name="connsiteX4" fmla="*/ 11092 w 39807"/>
                    <a:gd name="connsiteY4" fmla="*/ 317639 h 317655"/>
                    <a:gd name="connsiteX5" fmla="*/ 19880 w 39807"/>
                    <a:gd name="connsiteY5" fmla="*/ 314020 h 317655"/>
                    <a:gd name="connsiteX6" fmla="*/ 39808 w 39807"/>
                    <a:gd name="connsiteY6" fmla="*/ 268902 h 317655"/>
                    <a:gd name="connsiteX7" fmla="*/ 39808 w 39807"/>
                    <a:gd name="connsiteY7" fmla="*/ 15628 h 317655"/>
                    <a:gd name="connsiteX8" fmla="*/ 19880 w 39807"/>
                    <a:gd name="connsiteY8" fmla="*/ 3080 h 31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07" h="317655">
                      <a:moveTo>
                        <a:pt x="19880" y="3080"/>
                      </a:moveTo>
                      <a:cubicBezTo>
                        <a:pt x="19316" y="3456"/>
                        <a:pt x="18799" y="3926"/>
                        <a:pt x="18282" y="4302"/>
                      </a:cubicBezTo>
                      <a:cubicBezTo>
                        <a:pt x="1692" y="17038"/>
                        <a:pt x="0" y="38328"/>
                        <a:pt x="0" y="48950"/>
                      </a:cubicBezTo>
                      <a:lnTo>
                        <a:pt x="0" y="302224"/>
                      </a:lnTo>
                      <a:cubicBezTo>
                        <a:pt x="0" y="310401"/>
                        <a:pt x="3854" y="318062"/>
                        <a:pt x="11092" y="317639"/>
                      </a:cubicBezTo>
                      <a:cubicBezTo>
                        <a:pt x="13629" y="317498"/>
                        <a:pt x="16543" y="316417"/>
                        <a:pt x="19880" y="314020"/>
                      </a:cubicBezTo>
                      <a:cubicBezTo>
                        <a:pt x="39808" y="299686"/>
                        <a:pt x="39808" y="279900"/>
                        <a:pt x="39808" y="268902"/>
                      </a:cubicBezTo>
                      <a:lnTo>
                        <a:pt x="39808" y="15628"/>
                      </a:lnTo>
                      <a:cubicBezTo>
                        <a:pt x="39808" y="4631"/>
                        <a:pt x="31818" y="-5192"/>
                        <a:pt x="19880" y="3080"/>
                      </a:cubicBezTo>
                      <a:close/>
                    </a:path>
                  </a:pathLst>
                </a:custGeom>
                <a:grpFill/>
                <a:ln w="4687" cap="flat">
                  <a:solidFill>
                    <a:srgbClr val="010101">
                      <a:alpha val="32000"/>
                    </a:srgbClr>
                  </a:solid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86D9FA59-F681-24B1-4222-F81AF9C4D01C}"/>
                    </a:ext>
                  </a:extLst>
                </p:cNvPr>
                <p:cNvSpPr/>
                <p:nvPr/>
              </p:nvSpPr>
              <p:spPr>
                <a:xfrm>
                  <a:off x="9824867" y="1673665"/>
                  <a:ext cx="28715" cy="317686"/>
                </a:xfrm>
                <a:custGeom>
                  <a:avLst/>
                  <a:gdLst>
                    <a:gd name="connsiteX0" fmla="*/ 8789 w 28715"/>
                    <a:gd name="connsiteY0" fmla="*/ 3080 h 317686"/>
                    <a:gd name="connsiteX1" fmla="*/ 7191 w 28715"/>
                    <a:gd name="connsiteY1" fmla="*/ 4302 h 317686"/>
                    <a:gd name="connsiteX2" fmla="*/ 19081 w 28715"/>
                    <a:gd name="connsiteY2" fmla="*/ 19952 h 317686"/>
                    <a:gd name="connsiteX3" fmla="*/ 19081 w 28715"/>
                    <a:gd name="connsiteY3" fmla="*/ 273226 h 317686"/>
                    <a:gd name="connsiteX4" fmla="*/ 0 w 28715"/>
                    <a:gd name="connsiteY4" fmla="*/ 317686 h 317686"/>
                    <a:gd name="connsiteX5" fmla="*/ 8789 w 28715"/>
                    <a:gd name="connsiteY5" fmla="*/ 314067 h 317686"/>
                    <a:gd name="connsiteX6" fmla="*/ 28716 w 28715"/>
                    <a:gd name="connsiteY6" fmla="*/ 268949 h 317686"/>
                    <a:gd name="connsiteX7" fmla="*/ 28716 w 28715"/>
                    <a:gd name="connsiteY7" fmla="*/ 15628 h 317686"/>
                    <a:gd name="connsiteX8" fmla="*/ 8789 w 28715"/>
                    <a:gd name="connsiteY8" fmla="*/ 3080 h 31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5" h="317686">
                      <a:moveTo>
                        <a:pt x="8789" y="3080"/>
                      </a:moveTo>
                      <a:cubicBezTo>
                        <a:pt x="8225" y="3456"/>
                        <a:pt x="7708" y="3926"/>
                        <a:pt x="7191" y="4302"/>
                      </a:cubicBezTo>
                      <a:cubicBezTo>
                        <a:pt x="14522" y="4020"/>
                        <a:pt x="19081" y="11633"/>
                        <a:pt x="19081" y="19952"/>
                      </a:cubicBezTo>
                      <a:lnTo>
                        <a:pt x="19081" y="273226"/>
                      </a:lnTo>
                      <a:cubicBezTo>
                        <a:pt x="19081" y="284035"/>
                        <a:pt x="19034" y="303399"/>
                        <a:pt x="0" y="317686"/>
                      </a:cubicBezTo>
                      <a:cubicBezTo>
                        <a:pt x="2538" y="317545"/>
                        <a:pt x="5452" y="316464"/>
                        <a:pt x="8789" y="314067"/>
                      </a:cubicBezTo>
                      <a:cubicBezTo>
                        <a:pt x="28716" y="299733"/>
                        <a:pt x="28716" y="279946"/>
                        <a:pt x="28716" y="268949"/>
                      </a:cubicBezTo>
                      <a:lnTo>
                        <a:pt x="28716" y="15628"/>
                      </a:lnTo>
                      <a:cubicBezTo>
                        <a:pt x="28716" y="4631"/>
                        <a:pt x="20726" y="-5192"/>
                        <a:pt x="8789" y="3080"/>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139" name="Graphic 111">
              <a:extLst>
                <a:ext uri="{FF2B5EF4-FFF2-40B4-BE49-F238E27FC236}">
                  <a16:creationId xmlns:a16="http://schemas.microsoft.com/office/drawing/2014/main" id="{70AA90A3-FF80-FE31-5C32-554DA1532E3C}"/>
                </a:ext>
              </a:extLst>
            </p:cNvPr>
            <p:cNvGrpSpPr/>
            <p:nvPr/>
          </p:nvGrpSpPr>
          <p:grpSpPr>
            <a:xfrm>
              <a:off x="9738954" y="1681162"/>
              <a:ext cx="69980" cy="381860"/>
              <a:chOff x="9738954" y="1681162"/>
              <a:chExt cx="69980" cy="381860"/>
            </a:xfrm>
            <a:grpFill/>
          </p:grpSpPr>
          <p:sp>
            <p:nvSpPr>
              <p:cNvPr id="844" name="Freeform: Shape 843">
                <a:extLst>
                  <a:ext uri="{FF2B5EF4-FFF2-40B4-BE49-F238E27FC236}">
                    <a16:creationId xmlns:a16="http://schemas.microsoft.com/office/drawing/2014/main" id="{48115832-1381-194F-66BE-EE6A656929FB}"/>
                  </a:ext>
                </a:extLst>
              </p:cNvPr>
              <p:cNvSpPr/>
              <p:nvPr/>
            </p:nvSpPr>
            <p:spPr>
              <a:xfrm>
                <a:off x="9739377" y="2036281"/>
                <a:ext cx="21807" cy="26742"/>
              </a:xfrm>
              <a:custGeom>
                <a:avLst/>
                <a:gdLst>
                  <a:gd name="connsiteX0" fmla="*/ 19786 w 21807"/>
                  <a:gd name="connsiteY0" fmla="*/ 26742 h 26742"/>
                  <a:gd name="connsiteX1" fmla="*/ 0 w 21807"/>
                  <a:gd name="connsiteY1" fmla="*/ 1598 h 26742"/>
                  <a:gd name="connsiteX2" fmla="*/ 2021 w 21807"/>
                  <a:gd name="connsiteY2" fmla="*/ 0 h 26742"/>
                  <a:gd name="connsiteX3" fmla="*/ 21807 w 21807"/>
                  <a:gd name="connsiteY3" fmla="*/ 25144 h 26742"/>
                  <a:gd name="connsiteX4" fmla="*/ 19786 w 21807"/>
                  <a:gd name="connsiteY4" fmla="*/ 26742 h 2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7" h="26742">
                    <a:moveTo>
                      <a:pt x="19786" y="26742"/>
                    </a:moveTo>
                    <a:cubicBezTo>
                      <a:pt x="13206" y="18329"/>
                      <a:pt x="6627" y="9964"/>
                      <a:pt x="0" y="1598"/>
                    </a:cubicBezTo>
                    <a:lnTo>
                      <a:pt x="2021" y="0"/>
                    </a:lnTo>
                    <a:cubicBezTo>
                      <a:pt x="8648" y="8366"/>
                      <a:pt x="15227" y="16731"/>
                      <a:pt x="21807" y="25144"/>
                    </a:cubicBezTo>
                    <a:lnTo>
                      <a:pt x="19786" y="26742"/>
                    </a:lnTo>
                    <a:close/>
                  </a:path>
                </a:pathLst>
              </a:custGeom>
              <a:grpFill/>
              <a:ln w="4687" cap="flat">
                <a:solidFill>
                  <a:srgbClr val="010101">
                    <a:alpha val="32000"/>
                  </a:srgbClr>
                </a:solid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DED1DA30-6143-534F-26EC-78CF90596622}"/>
                  </a:ext>
                </a:extLst>
              </p:cNvPr>
              <p:cNvSpPr/>
              <p:nvPr/>
            </p:nvSpPr>
            <p:spPr>
              <a:xfrm>
                <a:off x="9739330" y="2013675"/>
                <a:ext cx="34731" cy="45400"/>
              </a:xfrm>
              <a:custGeom>
                <a:avLst/>
                <a:gdLst>
                  <a:gd name="connsiteX0" fmla="*/ 32664 w 34731"/>
                  <a:gd name="connsiteY0" fmla="*/ 45400 h 45400"/>
                  <a:gd name="connsiteX1" fmla="*/ 0 w 34731"/>
                  <a:gd name="connsiteY1" fmla="*/ 1551 h 45400"/>
                  <a:gd name="connsiteX2" fmla="*/ 2068 w 34731"/>
                  <a:gd name="connsiteY2" fmla="*/ 0 h 45400"/>
                  <a:gd name="connsiteX3" fmla="*/ 34732 w 34731"/>
                  <a:gd name="connsiteY3" fmla="*/ 43849 h 45400"/>
                  <a:gd name="connsiteX4" fmla="*/ 32664 w 34731"/>
                  <a:gd name="connsiteY4" fmla="*/ 45400 h 4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31" h="45400">
                    <a:moveTo>
                      <a:pt x="32664" y="45400"/>
                    </a:moveTo>
                    <a:cubicBezTo>
                      <a:pt x="21760" y="30784"/>
                      <a:pt x="10857" y="16167"/>
                      <a:pt x="0" y="1551"/>
                    </a:cubicBezTo>
                    <a:lnTo>
                      <a:pt x="2068" y="0"/>
                    </a:lnTo>
                    <a:cubicBezTo>
                      <a:pt x="12925" y="14616"/>
                      <a:pt x="23828" y="29233"/>
                      <a:pt x="34732" y="43849"/>
                    </a:cubicBezTo>
                    <a:lnTo>
                      <a:pt x="32664" y="45400"/>
                    </a:lnTo>
                    <a:close/>
                  </a:path>
                </a:pathLst>
              </a:custGeom>
              <a:grpFill/>
              <a:ln w="4687" cap="flat">
                <a:solidFill>
                  <a:srgbClr val="010101">
                    <a:alpha val="32000"/>
                  </a:srgbClr>
                </a:solid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38A273A7-8D67-83E5-005C-D219963154DA}"/>
                  </a:ext>
                </a:extLst>
              </p:cNvPr>
              <p:cNvSpPr/>
              <p:nvPr/>
            </p:nvSpPr>
            <p:spPr>
              <a:xfrm>
                <a:off x="9739283" y="1991022"/>
                <a:ext cx="47703" cy="61238"/>
              </a:xfrm>
              <a:custGeom>
                <a:avLst/>
                <a:gdLst>
                  <a:gd name="connsiteX0" fmla="*/ 45635 w 47703"/>
                  <a:gd name="connsiteY0" fmla="*/ 61239 h 61238"/>
                  <a:gd name="connsiteX1" fmla="*/ 0 w 47703"/>
                  <a:gd name="connsiteY1" fmla="*/ 1551 h 61238"/>
                  <a:gd name="connsiteX2" fmla="*/ 2068 w 47703"/>
                  <a:gd name="connsiteY2" fmla="*/ 0 h 61238"/>
                  <a:gd name="connsiteX3" fmla="*/ 47703 w 47703"/>
                  <a:gd name="connsiteY3" fmla="*/ 59688 h 61238"/>
                </a:gdLst>
                <a:ahLst/>
                <a:cxnLst>
                  <a:cxn ang="0">
                    <a:pos x="connsiteX0" y="connsiteY0"/>
                  </a:cxn>
                  <a:cxn ang="0">
                    <a:pos x="connsiteX1" y="connsiteY1"/>
                  </a:cxn>
                  <a:cxn ang="0">
                    <a:pos x="connsiteX2" y="connsiteY2"/>
                  </a:cxn>
                  <a:cxn ang="0">
                    <a:pos x="connsiteX3" y="connsiteY3"/>
                  </a:cxn>
                </a:cxnLst>
                <a:rect l="l" t="t" r="r" b="b"/>
                <a:pathLst>
                  <a:path w="47703" h="61238">
                    <a:moveTo>
                      <a:pt x="45635" y="61239"/>
                    </a:moveTo>
                    <a:lnTo>
                      <a:pt x="0" y="1551"/>
                    </a:lnTo>
                    <a:lnTo>
                      <a:pt x="2068" y="0"/>
                    </a:lnTo>
                    <a:lnTo>
                      <a:pt x="47703" y="59688"/>
                    </a:lnTo>
                    <a:close/>
                  </a:path>
                </a:pathLst>
              </a:custGeom>
              <a:grpFill/>
              <a:ln w="4687" cap="flat">
                <a:solidFill>
                  <a:srgbClr val="010101">
                    <a:alpha val="32000"/>
                  </a:srgbClr>
                </a:solid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F874C05D-7FA5-BB88-F51E-92D6D86CA477}"/>
                  </a:ext>
                </a:extLst>
              </p:cNvPr>
              <p:cNvSpPr/>
              <p:nvPr/>
            </p:nvSpPr>
            <p:spPr>
              <a:xfrm>
                <a:off x="9739189" y="1968369"/>
                <a:ext cx="59405" cy="76419"/>
              </a:xfrm>
              <a:custGeom>
                <a:avLst/>
                <a:gdLst>
                  <a:gd name="connsiteX0" fmla="*/ 57338 w 59405"/>
                  <a:gd name="connsiteY0" fmla="*/ 76419 h 76419"/>
                  <a:gd name="connsiteX1" fmla="*/ 0 w 59405"/>
                  <a:gd name="connsiteY1" fmla="*/ 1551 h 76419"/>
                  <a:gd name="connsiteX2" fmla="*/ 2068 w 59405"/>
                  <a:gd name="connsiteY2" fmla="*/ 0 h 76419"/>
                  <a:gd name="connsiteX3" fmla="*/ 59406 w 59405"/>
                  <a:gd name="connsiteY3" fmla="*/ 74868 h 76419"/>
                  <a:gd name="connsiteX4" fmla="*/ 57338 w 59405"/>
                  <a:gd name="connsiteY4" fmla="*/ 76419 h 7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5" h="76419">
                    <a:moveTo>
                      <a:pt x="57338" y="76419"/>
                    </a:moveTo>
                    <a:cubicBezTo>
                      <a:pt x="38257" y="51416"/>
                      <a:pt x="19175" y="26460"/>
                      <a:pt x="0" y="1551"/>
                    </a:cubicBezTo>
                    <a:lnTo>
                      <a:pt x="2068" y="0"/>
                    </a:lnTo>
                    <a:cubicBezTo>
                      <a:pt x="21243" y="24909"/>
                      <a:pt x="40324" y="49912"/>
                      <a:pt x="59406" y="74868"/>
                    </a:cubicBezTo>
                    <a:lnTo>
                      <a:pt x="57338" y="76419"/>
                    </a:lnTo>
                    <a:close/>
                  </a:path>
                </a:pathLst>
              </a:custGeom>
              <a:grpFill/>
              <a:ln w="4687" cap="flat">
                <a:solidFill>
                  <a:srgbClr val="010101">
                    <a:alpha val="32000"/>
                  </a:srgbClr>
                </a:solid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5DB475AA-6DDE-7B96-1CEE-9C69F09B84C9}"/>
                  </a:ext>
                </a:extLst>
              </p:cNvPr>
              <p:cNvSpPr/>
              <p:nvPr/>
            </p:nvSpPr>
            <p:spPr>
              <a:xfrm>
                <a:off x="9739142" y="1945575"/>
                <a:ext cx="69228" cy="88685"/>
              </a:xfrm>
              <a:custGeom>
                <a:avLst/>
                <a:gdLst>
                  <a:gd name="connsiteX0" fmla="*/ 67161 w 69228"/>
                  <a:gd name="connsiteY0" fmla="*/ 88686 h 88685"/>
                  <a:gd name="connsiteX1" fmla="*/ 0 w 69228"/>
                  <a:gd name="connsiteY1" fmla="*/ 1598 h 88685"/>
                  <a:gd name="connsiteX2" fmla="*/ 2021 w 69228"/>
                  <a:gd name="connsiteY2" fmla="*/ 0 h 88685"/>
                  <a:gd name="connsiteX3" fmla="*/ 69228 w 69228"/>
                  <a:gd name="connsiteY3" fmla="*/ 87088 h 88685"/>
                  <a:gd name="connsiteX4" fmla="*/ 67161 w 69228"/>
                  <a:gd name="connsiteY4" fmla="*/ 88686 h 88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8" h="88685">
                    <a:moveTo>
                      <a:pt x="67161" y="88686"/>
                    </a:moveTo>
                    <a:cubicBezTo>
                      <a:pt x="42909" y="56915"/>
                      <a:pt x="20914" y="28434"/>
                      <a:pt x="0" y="1598"/>
                    </a:cubicBezTo>
                    <a:lnTo>
                      <a:pt x="2021" y="0"/>
                    </a:lnTo>
                    <a:cubicBezTo>
                      <a:pt x="22982" y="26836"/>
                      <a:pt x="44930" y="55317"/>
                      <a:pt x="69228" y="87088"/>
                    </a:cubicBezTo>
                    <a:lnTo>
                      <a:pt x="67161" y="88686"/>
                    </a:lnTo>
                    <a:close/>
                  </a:path>
                </a:pathLst>
              </a:custGeom>
              <a:grpFill/>
              <a:ln w="4687" cap="flat">
                <a:solidFill>
                  <a:srgbClr val="010101">
                    <a:alpha val="32000"/>
                  </a:srgbClr>
                </a:solid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FBB4CC0C-8ECE-E541-8275-969219D85EB1}"/>
                  </a:ext>
                </a:extLst>
              </p:cNvPr>
              <p:cNvSpPr/>
              <p:nvPr/>
            </p:nvSpPr>
            <p:spPr>
              <a:xfrm>
                <a:off x="9740035" y="1924190"/>
                <a:ext cx="66502" cy="87463"/>
              </a:xfrm>
              <a:custGeom>
                <a:avLst/>
                <a:gdLst>
                  <a:gd name="connsiteX0" fmla="*/ 64435 w 66502"/>
                  <a:gd name="connsiteY0" fmla="*/ 87464 h 87463"/>
                  <a:gd name="connsiteX1" fmla="*/ 0 w 66502"/>
                  <a:gd name="connsiteY1" fmla="*/ 1551 h 87463"/>
                  <a:gd name="connsiteX2" fmla="*/ 2068 w 66502"/>
                  <a:gd name="connsiteY2" fmla="*/ 0 h 87463"/>
                  <a:gd name="connsiteX3" fmla="*/ 66502 w 66502"/>
                  <a:gd name="connsiteY3" fmla="*/ 85866 h 87463"/>
                  <a:gd name="connsiteX4" fmla="*/ 64435 w 66502"/>
                  <a:gd name="connsiteY4" fmla="*/ 87464 h 87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2" h="87463">
                    <a:moveTo>
                      <a:pt x="64435" y="87464"/>
                    </a:moveTo>
                    <a:cubicBezTo>
                      <a:pt x="41171" y="56868"/>
                      <a:pt x="20115" y="28763"/>
                      <a:pt x="0" y="1551"/>
                    </a:cubicBezTo>
                    <a:lnTo>
                      <a:pt x="2068" y="0"/>
                    </a:lnTo>
                    <a:cubicBezTo>
                      <a:pt x="22183" y="27212"/>
                      <a:pt x="43238" y="55270"/>
                      <a:pt x="66502" y="85866"/>
                    </a:cubicBezTo>
                    <a:lnTo>
                      <a:pt x="64435" y="87464"/>
                    </a:lnTo>
                    <a:close/>
                  </a:path>
                </a:pathLst>
              </a:custGeom>
              <a:grpFill/>
              <a:ln w="4687" cap="flat">
                <a:solidFill>
                  <a:srgbClr val="010101">
                    <a:alpha val="32000"/>
                  </a:srgbClr>
                </a:solid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1208AD47-FA96-DC46-66FA-DF297CEC6323}"/>
                  </a:ext>
                </a:extLst>
              </p:cNvPr>
              <p:cNvSpPr/>
              <p:nvPr/>
            </p:nvSpPr>
            <p:spPr>
              <a:xfrm>
                <a:off x="9739988" y="1901490"/>
                <a:ext cx="67301" cy="86523"/>
              </a:xfrm>
              <a:custGeom>
                <a:avLst/>
                <a:gdLst>
                  <a:gd name="connsiteX0" fmla="*/ 65187 w 67301"/>
                  <a:gd name="connsiteY0" fmla="*/ 86524 h 86523"/>
                  <a:gd name="connsiteX1" fmla="*/ 0 w 67301"/>
                  <a:gd name="connsiteY1" fmla="*/ 1598 h 86523"/>
                  <a:gd name="connsiteX2" fmla="*/ 2068 w 67301"/>
                  <a:gd name="connsiteY2" fmla="*/ 0 h 86523"/>
                  <a:gd name="connsiteX3" fmla="*/ 67301 w 67301"/>
                  <a:gd name="connsiteY3" fmla="*/ 84926 h 86523"/>
                  <a:gd name="connsiteX4" fmla="*/ 65187 w 67301"/>
                  <a:gd name="connsiteY4" fmla="*/ 86524 h 8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01" h="86523">
                    <a:moveTo>
                      <a:pt x="65187" y="86524"/>
                    </a:moveTo>
                    <a:cubicBezTo>
                      <a:pt x="41828" y="55928"/>
                      <a:pt x="20491" y="28152"/>
                      <a:pt x="0" y="1598"/>
                    </a:cubicBezTo>
                    <a:lnTo>
                      <a:pt x="2068" y="0"/>
                    </a:lnTo>
                    <a:cubicBezTo>
                      <a:pt x="22559" y="26507"/>
                      <a:pt x="43896" y="54283"/>
                      <a:pt x="67301" y="84926"/>
                    </a:cubicBezTo>
                    <a:lnTo>
                      <a:pt x="65187" y="86524"/>
                    </a:lnTo>
                    <a:close/>
                  </a:path>
                </a:pathLst>
              </a:custGeom>
              <a:grpFill/>
              <a:ln w="4687" cap="flat">
                <a:solidFill>
                  <a:srgbClr val="010101">
                    <a:alpha val="32000"/>
                  </a:srgbClr>
                </a:solid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5DC1E310-AAD5-B683-0DBB-0843182198E6}"/>
                  </a:ext>
                </a:extLst>
              </p:cNvPr>
              <p:cNvSpPr/>
              <p:nvPr/>
            </p:nvSpPr>
            <p:spPr>
              <a:xfrm>
                <a:off x="9739847" y="1878884"/>
                <a:ext cx="67442" cy="87181"/>
              </a:xfrm>
              <a:custGeom>
                <a:avLst/>
                <a:gdLst>
                  <a:gd name="connsiteX0" fmla="*/ 65374 w 67442"/>
                  <a:gd name="connsiteY0" fmla="*/ 87182 h 87181"/>
                  <a:gd name="connsiteX1" fmla="*/ 0 w 67442"/>
                  <a:gd name="connsiteY1" fmla="*/ 1551 h 87181"/>
                  <a:gd name="connsiteX2" fmla="*/ 2068 w 67442"/>
                  <a:gd name="connsiteY2" fmla="*/ 0 h 87181"/>
                  <a:gd name="connsiteX3" fmla="*/ 67442 w 67442"/>
                  <a:gd name="connsiteY3" fmla="*/ 85631 h 87181"/>
                  <a:gd name="connsiteX4" fmla="*/ 65374 w 67442"/>
                  <a:gd name="connsiteY4" fmla="*/ 87182 h 8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2" h="87181">
                    <a:moveTo>
                      <a:pt x="65374" y="87182"/>
                    </a:moveTo>
                    <a:cubicBezTo>
                      <a:pt x="43567" y="58654"/>
                      <a:pt x="21760" y="30126"/>
                      <a:pt x="0" y="1551"/>
                    </a:cubicBezTo>
                    <a:lnTo>
                      <a:pt x="2068" y="0"/>
                    </a:lnTo>
                    <a:cubicBezTo>
                      <a:pt x="23828" y="28575"/>
                      <a:pt x="45635" y="57103"/>
                      <a:pt x="67442" y="85631"/>
                    </a:cubicBezTo>
                    <a:lnTo>
                      <a:pt x="65374" y="87182"/>
                    </a:lnTo>
                    <a:close/>
                  </a:path>
                </a:pathLst>
              </a:custGeom>
              <a:grpFill/>
              <a:ln w="4687" cap="flat">
                <a:solidFill>
                  <a:srgbClr val="010101">
                    <a:alpha val="32000"/>
                  </a:srgbClr>
                </a:solid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BC632EA0-BE06-A6A7-5AB0-C1D6F401C40D}"/>
                  </a:ext>
                </a:extLst>
              </p:cNvPr>
              <p:cNvSpPr/>
              <p:nvPr/>
            </p:nvSpPr>
            <p:spPr>
              <a:xfrm>
                <a:off x="9739847" y="1856231"/>
                <a:ext cx="67489" cy="86241"/>
              </a:xfrm>
              <a:custGeom>
                <a:avLst/>
                <a:gdLst>
                  <a:gd name="connsiteX0" fmla="*/ 65421 w 67489"/>
                  <a:gd name="connsiteY0" fmla="*/ 86242 h 86241"/>
                  <a:gd name="connsiteX1" fmla="*/ 49066 w 67489"/>
                  <a:gd name="connsiteY1" fmla="*/ 65093 h 86241"/>
                  <a:gd name="connsiteX2" fmla="*/ 0 w 67489"/>
                  <a:gd name="connsiteY2" fmla="*/ 1598 h 86241"/>
                  <a:gd name="connsiteX3" fmla="*/ 2068 w 67489"/>
                  <a:gd name="connsiteY3" fmla="*/ 0 h 86241"/>
                  <a:gd name="connsiteX4" fmla="*/ 51134 w 67489"/>
                  <a:gd name="connsiteY4" fmla="*/ 63495 h 86241"/>
                  <a:gd name="connsiteX5" fmla="*/ 67489 w 67489"/>
                  <a:gd name="connsiteY5" fmla="*/ 84644 h 86241"/>
                  <a:gd name="connsiteX6" fmla="*/ 65421 w 67489"/>
                  <a:gd name="connsiteY6" fmla="*/ 86242 h 8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89" h="86241">
                    <a:moveTo>
                      <a:pt x="65421" y="86242"/>
                    </a:moveTo>
                    <a:lnTo>
                      <a:pt x="49066" y="65093"/>
                    </a:lnTo>
                    <a:cubicBezTo>
                      <a:pt x="32711" y="43943"/>
                      <a:pt x="16355" y="22794"/>
                      <a:pt x="0" y="1598"/>
                    </a:cubicBezTo>
                    <a:lnTo>
                      <a:pt x="2068" y="0"/>
                    </a:lnTo>
                    <a:cubicBezTo>
                      <a:pt x="18423" y="21149"/>
                      <a:pt x="34779" y="42345"/>
                      <a:pt x="51134" y="63495"/>
                    </a:cubicBezTo>
                    <a:lnTo>
                      <a:pt x="67489" y="84644"/>
                    </a:lnTo>
                    <a:lnTo>
                      <a:pt x="65421" y="86242"/>
                    </a:lnTo>
                    <a:close/>
                  </a:path>
                </a:pathLst>
              </a:custGeom>
              <a:grpFill/>
              <a:ln w="4687" cap="flat">
                <a:solidFill>
                  <a:srgbClr val="010101">
                    <a:alpha val="32000"/>
                  </a:srgbClr>
                </a:solid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F513C970-CCF4-7A1C-B2F4-AB006C7ED6E6}"/>
                  </a:ext>
                </a:extLst>
              </p:cNvPr>
              <p:cNvSpPr/>
              <p:nvPr/>
            </p:nvSpPr>
            <p:spPr>
              <a:xfrm>
                <a:off x="9739847" y="1833672"/>
                <a:ext cx="67160" cy="88497"/>
              </a:xfrm>
              <a:custGeom>
                <a:avLst/>
                <a:gdLst>
                  <a:gd name="connsiteX0" fmla="*/ 65092 w 67160"/>
                  <a:gd name="connsiteY0" fmla="*/ 88498 h 88497"/>
                  <a:gd name="connsiteX1" fmla="*/ 0 w 67160"/>
                  <a:gd name="connsiteY1" fmla="*/ 1504 h 88497"/>
                  <a:gd name="connsiteX2" fmla="*/ 2068 w 67160"/>
                  <a:gd name="connsiteY2" fmla="*/ 0 h 88497"/>
                  <a:gd name="connsiteX3" fmla="*/ 67160 w 67160"/>
                  <a:gd name="connsiteY3" fmla="*/ 86947 h 88497"/>
                  <a:gd name="connsiteX4" fmla="*/ 65092 w 67160"/>
                  <a:gd name="connsiteY4" fmla="*/ 88498 h 8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60" h="88497">
                    <a:moveTo>
                      <a:pt x="65092" y="88498"/>
                    </a:moveTo>
                    <a:cubicBezTo>
                      <a:pt x="40418" y="56163"/>
                      <a:pt x="19081" y="27729"/>
                      <a:pt x="0" y="1504"/>
                    </a:cubicBezTo>
                    <a:lnTo>
                      <a:pt x="2068" y="0"/>
                    </a:lnTo>
                    <a:cubicBezTo>
                      <a:pt x="21196" y="26178"/>
                      <a:pt x="42439" y="54659"/>
                      <a:pt x="67160" y="86947"/>
                    </a:cubicBezTo>
                    <a:lnTo>
                      <a:pt x="65092" y="88498"/>
                    </a:lnTo>
                    <a:close/>
                  </a:path>
                </a:pathLst>
              </a:custGeom>
              <a:grpFill/>
              <a:ln w="4687" cap="flat">
                <a:solidFill>
                  <a:srgbClr val="010101">
                    <a:alpha val="32000"/>
                  </a:srgbClr>
                </a:solid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943426B9-D52C-ACD8-D012-61777EEBE631}"/>
                  </a:ext>
                </a:extLst>
              </p:cNvPr>
              <p:cNvSpPr/>
              <p:nvPr/>
            </p:nvSpPr>
            <p:spPr>
              <a:xfrm>
                <a:off x="9739894" y="1811113"/>
                <a:ext cx="67489" cy="85348"/>
              </a:xfrm>
              <a:custGeom>
                <a:avLst/>
                <a:gdLst>
                  <a:gd name="connsiteX0" fmla="*/ 65469 w 67489"/>
                  <a:gd name="connsiteY0" fmla="*/ 85349 h 85348"/>
                  <a:gd name="connsiteX1" fmla="*/ 0 w 67489"/>
                  <a:gd name="connsiteY1" fmla="*/ 1598 h 85348"/>
                  <a:gd name="connsiteX2" fmla="*/ 2021 w 67489"/>
                  <a:gd name="connsiteY2" fmla="*/ 0 h 85348"/>
                  <a:gd name="connsiteX3" fmla="*/ 67490 w 67489"/>
                  <a:gd name="connsiteY3" fmla="*/ 83798 h 85348"/>
                  <a:gd name="connsiteX4" fmla="*/ 65469 w 67489"/>
                  <a:gd name="connsiteY4" fmla="*/ 85349 h 8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89" h="85348">
                    <a:moveTo>
                      <a:pt x="65469" y="85349"/>
                    </a:moveTo>
                    <a:cubicBezTo>
                      <a:pt x="42486" y="55552"/>
                      <a:pt x="21055" y="28152"/>
                      <a:pt x="0" y="1598"/>
                    </a:cubicBezTo>
                    <a:lnTo>
                      <a:pt x="2021" y="0"/>
                    </a:lnTo>
                    <a:cubicBezTo>
                      <a:pt x="23076" y="26601"/>
                      <a:pt x="44507" y="54001"/>
                      <a:pt x="67490" y="83798"/>
                    </a:cubicBezTo>
                    <a:lnTo>
                      <a:pt x="65469" y="85349"/>
                    </a:lnTo>
                    <a:close/>
                  </a:path>
                </a:pathLst>
              </a:custGeom>
              <a:grpFill/>
              <a:ln w="4687" cap="flat">
                <a:solidFill>
                  <a:srgbClr val="010101">
                    <a:alpha val="32000"/>
                  </a:srgbClr>
                </a:solid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148825D0-F6ED-85B9-8374-E6E7B1B4E679}"/>
                  </a:ext>
                </a:extLst>
              </p:cNvPr>
              <p:cNvSpPr/>
              <p:nvPr/>
            </p:nvSpPr>
            <p:spPr>
              <a:xfrm>
                <a:off x="9740035" y="1788695"/>
                <a:ext cx="67160" cy="87416"/>
              </a:xfrm>
              <a:custGeom>
                <a:avLst/>
                <a:gdLst>
                  <a:gd name="connsiteX0" fmla="*/ 65093 w 67160"/>
                  <a:gd name="connsiteY0" fmla="*/ 87417 h 87416"/>
                  <a:gd name="connsiteX1" fmla="*/ 0 w 67160"/>
                  <a:gd name="connsiteY1" fmla="*/ 1551 h 87416"/>
                  <a:gd name="connsiteX2" fmla="*/ 2068 w 67160"/>
                  <a:gd name="connsiteY2" fmla="*/ 0 h 87416"/>
                  <a:gd name="connsiteX3" fmla="*/ 67161 w 67160"/>
                  <a:gd name="connsiteY3" fmla="*/ 85866 h 87416"/>
                  <a:gd name="connsiteX4" fmla="*/ 65093 w 67160"/>
                  <a:gd name="connsiteY4" fmla="*/ 87417 h 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60" h="87416">
                    <a:moveTo>
                      <a:pt x="65093" y="87417"/>
                    </a:moveTo>
                    <a:cubicBezTo>
                      <a:pt x="43379" y="58842"/>
                      <a:pt x="21666" y="30173"/>
                      <a:pt x="0" y="1551"/>
                    </a:cubicBezTo>
                    <a:lnTo>
                      <a:pt x="2068" y="0"/>
                    </a:lnTo>
                    <a:cubicBezTo>
                      <a:pt x="23734" y="28669"/>
                      <a:pt x="45447" y="57291"/>
                      <a:pt x="67161" y="85866"/>
                    </a:cubicBezTo>
                    <a:lnTo>
                      <a:pt x="65093" y="87417"/>
                    </a:lnTo>
                    <a:close/>
                  </a:path>
                </a:pathLst>
              </a:custGeom>
              <a:grpFill/>
              <a:ln w="4687" cap="flat">
                <a:solidFill>
                  <a:srgbClr val="010101">
                    <a:alpha val="32000"/>
                  </a:srgbClr>
                </a:solid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F6C4A496-F905-BEF2-940B-05B8CB822C47}"/>
                  </a:ext>
                </a:extLst>
              </p:cNvPr>
              <p:cNvSpPr/>
              <p:nvPr/>
            </p:nvSpPr>
            <p:spPr>
              <a:xfrm>
                <a:off x="9739236" y="1765054"/>
                <a:ext cx="68476" cy="89061"/>
              </a:xfrm>
              <a:custGeom>
                <a:avLst/>
                <a:gdLst>
                  <a:gd name="connsiteX0" fmla="*/ 66409 w 68476"/>
                  <a:gd name="connsiteY0" fmla="*/ 89062 h 89061"/>
                  <a:gd name="connsiteX1" fmla="*/ 0 w 68476"/>
                  <a:gd name="connsiteY1" fmla="*/ 1551 h 89061"/>
                  <a:gd name="connsiteX2" fmla="*/ 2068 w 68476"/>
                  <a:gd name="connsiteY2" fmla="*/ 0 h 89061"/>
                  <a:gd name="connsiteX3" fmla="*/ 68476 w 68476"/>
                  <a:gd name="connsiteY3" fmla="*/ 87511 h 89061"/>
                  <a:gd name="connsiteX4" fmla="*/ 66409 w 68476"/>
                  <a:gd name="connsiteY4" fmla="*/ 89062 h 8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76" h="89061">
                    <a:moveTo>
                      <a:pt x="66409" y="89062"/>
                    </a:moveTo>
                    <a:cubicBezTo>
                      <a:pt x="41029" y="55787"/>
                      <a:pt x="19927" y="28011"/>
                      <a:pt x="0" y="1551"/>
                    </a:cubicBezTo>
                    <a:lnTo>
                      <a:pt x="2068" y="0"/>
                    </a:lnTo>
                    <a:cubicBezTo>
                      <a:pt x="21995" y="26460"/>
                      <a:pt x="43097" y="54236"/>
                      <a:pt x="68476" y="87511"/>
                    </a:cubicBezTo>
                    <a:lnTo>
                      <a:pt x="66409" y="89062"/>
                    </a:lnTo>
                    <a:close/>
                  </a:path>
                </a:pathLst>
              </a:custGeom>
              <a:grpFill/>
              <a:ln w="4687" cap="flat">
                <a:solidFill>
                  <a:srgbClr val="010101">
                    <a:alpha val="32000"/>
                  </a:srgbClr>
                </a:solid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25A56047-2C0E-41B7-903A-A43C249BA088}"/>
                  </a:ext>
                </a:extLst>
              </p:cNvPr>
              <p:cNvSpPr/>
              <p:nvPr/>
            </p:nvSpPr>
            <p:spPr>
              <a:xfrm>
                <a:off x="9739471" y="1742777"/>
                <a:ext cx="67442" cy="86523"/>
              </a:xfrm>
              <a:custGeom>
                <a:avLst/>
                <a:gdLst>
                  <a:gd name="connsiteX0" fmla="*/ 65422 w 67442"/>
                  <a:gd name="connsiteY0" fmla="*/ 86524 h 86523"/>
                  <a:gd name="connsiteX1" fmla="*/ 0 w 67442"/>
                  <a:gd name="connsiteY1" fmla="*/ 1598 h 86523"/>
                  <a:gd name="connsiteX2" fmla="*/ 2021 w 67442"/>
                  <a:gd name="connsiteY2" fmla="*/ 0 h 86523"/>
                  <a:gd name="connsiteX3" fmla="*/ 67443 w 67442"/>
                  <a:gd name="connsiteY3" fmla="*/ 84926 h 86523"/>
                  <a:gd name="connsiteX4" fmla="*/ 65422 w 67442"/>
                  <a:gd name="connsiteY4" fmla="*/ 86524 h 8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2" h="86523">
                    <a:moveTo>
                      <a:pt x="65422" y="86524"/>
                    </a:moveTo>
                    <a:cubicBezTo>
                      <a:pt x="42392" y="56445"/>
                      <a:pt x="20961" y="28669"/>
                      <a:pt x="0" y="1598"/>
                    </a:cubicBezTo>
                    <a:lnTo>
                      <a:pt x="2021" y="0"/>
                    </a:lnTo>
                    <a:cubicBezTo>
                      <a:pt x="22982" y="27071"/>
                      <a:pt x="44413" y="54847"/>
                      <a:pt x="67443" y="84926"/>
                    </a:cubicBezTo>
                    <a:lnTo>
                      <a:pt x="65422" y="86524"/>
                    </a:lnTo>
                    <a:close/>
                  </a:path>
                </a:pathLst>
              </a:custGeom>
              <a:grpFill/>
              <a:ln w="4687" cap="flat">
                <a:solidFill>
                  <a:srgbClr val="010101">
                    <a:alpha val="32000"/>
                  </a:srgbClr>
                </a:solid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02758E58-30D3-3E20-A84B-D6D3B925E968}"/>
                  </a:ext>
                </a:extLst>
              </p:cNvPr>
              <p:cNvSpPr/>
              <p:nvPr/>
            </p:nvSpPr>
            <p:spPr>
              <a:xfrm>
                <a:off x="9739847" y="1720688"/>
                <a:ext cx="67395" cy="87369"/>
              </a:xfrm>
              <a:custGeom>
                <a:avLst/>
                <a:gdLst>
                  <a:gd name="connsiteX0" fmla="*/ 65328 w 67395"/>
                  <a:gd name="connsiteY0" fmla="*/ 87370 h 87369"/>
                  <a:gd name="connsiteX1" fmla="*/ 0 w 67395"/>
                  <a:gd name="connsiteY1" fmla="*/ 1551 h 87369"/>
                  <a:gd name="connsiteX2" fmla="*/ 2068 w 67395"/>
                  <a:gd name="connsiteY2" fmla="*/ 0 h 87369"/>
                  <a:gd name="connsiteX3" fmla="*/ 67395 w 67395"/>
                  <a:gd name="connsiteY3" fmla="*/ 85819 h 87369"/>
                  <a:gd name="connsiteX4" fmla="*/ 65328 w 67395"/>
                  <a:gd name="connsiteY4" fmla="*/ 87370 h 8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95" h="87369">
                    <a:moveTo>
                      <a:pt x="65328" y="87370"/>
                    </a:moveTo>
                    <a:cubicBezTo>
                      <a:pt x="43520" y="58795"/>
                      <a:pt x="21760" y="30173"/>
                      <a:pt x="0" y="1551"/>
                    </a:cubicBezTo>
                    <a:lnTo>
                      <a:pt x="2068" y="0"/>
                    </a:lnTo>
                    <a:cubicBezTo>
                      <a:pt x="23828" y="28622"/>
                      <a:pt x="45588" y="57244"/>
                      <a:pt x="67395" y="85819"/>
                    </a:cubicBezTo>
                    <a:lnTo>
                      <a:pt x="65328" y="87370"/>
                    </a:lnTo>
                    <a:close/>
                  </a:path>
                </a:pathLst>
              </a:custGeom>
              <a:grpFill/>
              <a:ln w="4687" cap="flat">
                <a:solidFill>
                  <a:srgbClr val="010101">
                    <a:alpha val="32000"/>
                  </a:srgbClr>
                </a:solid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C1929650-B1CF-039E-97F7-60DC6C803B78}"/>
                  </a:ext>
                </a:extLst>
              </p:cNvPr>
              <p:cNvSpPr/>
              <p:nvPr/>
            </p:nvSpPr>
            <p:spPr>
              <a:xfrm>
                <a:off x="9741351" y="1699962"/>
                <a:ext cx="63353" cy="80273"/>
              </a:xfrm>
              <a:custGeom>
                <a:avLst/>
                <a:gdLst>
                  <a:gd name="connsiteX0" fmla="*/ 61286 w 63353"/>
                  <a:gd name="connsiteY0" fmla="*/ 80273 h 80273"/>
                  <a:gd name="connsiteX1" fmla="*/ 0 w 63353"/>
                  <a:gd name="connsiteY1" fmla="*/ 1598 h 80273"/>
                  <a:gd name="connsiteX2" fmla="*/ 2021 w 63353"/>
                  <a:gd name="connsiteY2" fmla="*/ 0 h 80273"/>
                  <a:gd name="connsiteX3" fmla="*/ 63354 w 63353"/>
                  <a:gd name="connsiteY3" fmla="*/ 78675 h 80273"/>
                  <a:gd name="connsiteX4" fmla="*/ 61286 w 63353"/>
                  <a:gd name="connsiteY4" fmla="*/ 80273 h 80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53" h="80273">
                    <a:moveTo>
                      <a:pt x="61286" y="80273"/>
                    </a:moveTo>
                    <a:cubicBezTo>
                      <a:pt x="39620" y="52121"/>
                      <a:pt x="19598" y="26366"/>
                      <a:pt x="0" y="1598"/>
                    </a:cubicBezTo>
                    <a:lnTo>
                      <a:pt x="2021" y="0"/>
                    </a:lnTo>
                    <a:cubicBezTo>
                      <a:pt x="21619" y="24768"/>
                      <a:pt x="41687" y="50523"/>
                      <a:pt x="63354" y="78675"/>
                    </a:cubicBezTo>
                    <a:lnTo>
                      <a:pt x="61286" y="80273"/>
                    </a:lnTo>
                    <a:close/>
                  </a:path>
                </a:pathLst>
              </a:custGeom>
              <a:grpFill/>
              <a:ln w="4687" cap="flat">
                <a:solidFill>
                  <a:srgbClr val="010101">
                    <a:alpha val="32000"/>
                  </a:srgbClr>
                </a:solid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DBD9F8AF-DFCA-AE9A-3D32-CF895B73622C}"/>
                  </a:ext>
                </a:extLst>
              </p:cNvPr>
              <p:cNvSpPr/>
              <p:nvPr/>
            </p:nvSpPr>
            <p:spPr>
              <a:xfrm>
                <a:off x="9755591" y="1696249"/>
                <a:ext cx="47421" cy="60815"/>
              </a:xfrm>
              <a:custGeom>
                <a:avLst/>
                <a:gdLst>
                  <a:gd name="connsiteX0" fmla="*/ 45353 w 47421"/>
                  <a:gd name="connsiteY0" fmla="*/ 60816 h 60815"/>
                  <a:gd name="connsiteX1" fmla="*/ 0 w 47421"/>
                  <a:gd name="connsiteY1" fmla="*/ 1551 h 60815"/>
                  <a:gd name="connsiteX2" fmla="*/ 2068 w 47421"/>
                  <a:gd name="connsiteY2" fmla="*/ 0 h 60815"/>
                  <a:gd name="connsiteX3" fmla="*/ 47421 w 47421"/>
                  <a:gd name="connsiteY3" fmla="*/ 59218 h 60815"/>
                  <a:gd name="connsiteX4" fmla="*/ 45353 w 47421"/>
                  <a:gd name="connsiteY4" fmla="*/ 60816 h 6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21" h="60815">
                    <a:moveTo>
                      <a:pt x="45353" y="60816"/>
                    </a:moveTo>
                    <a:cubicBezTo>
                      <a:pt x="30220" y="41076"/>
                      <a:pt x="15087" y="21337"/>
                      <a:pt x="0" y="1551"/>
                    </a:cubicBezTo>
                    <a:lnTo>
                      <a:pt x="2068" y="0"/>
                    </a:lnTo>
                    <a:cubicBezTo>
                      <a:pt x="17154" y="19786"/>
                      <a:pt x="32288" y="39526"/>
                      <a:pt x="47421" y="59218"/>
                    </a:cubicBezTo>
                    <a:lnTo>
                      <a:pt x="45353" y="60816"/>
                    </a:lnTo>
                    <a:close/>
                  </a:path>
                </a:pathLst>
              </a:custGeom>
              <a:grpFill/>
              <a:ln w="4687" cap="flat">
                <a:solidFill>
                  <a:srgbClr val="010101">
                    <a:alpha val="32000"/>
                  </a:srgbClr>
                </a:solid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B036D65D-FB7F-0EB0-6DF0-A4BDFFDEBD4D}"/>
                  </a:ext>
                </a:extLst>
              </p:cNvPr>
              <p:cNvSpPr/>
              <p:nvPr/>
            </p:nvSpPr>
            <p:spPr>
              <a:xfrm>
                <a:off x="9768234" y="1689387"/>
                <a:ext cx="33509" cy="42486"/>
              </a:xfrm>
              <a:custGeom>
                <a:avLst/>
                <a:gdLst>
                  <a:gd name="connsiteX0" fmla="*/ 31442 w 33509"/>
                  <a:gd name="connsiteY0" fmla="*/ 42486 h 42486"/>
                  <a:gd name="connsiteX1" fmla="*/ 0 w 33509"/>
                  <a:gd name="connsiteY1" fmla="*/ 1598 h 42486"/>
                  <a:gd name="connsiteX2" fmla="*/ 2068 w 33509"/>
                  <a:gd name="connsiteY2" fmla="*/ 0 h 42486"/>
                  <a:gd name="connsiteX3" fmla="*/ 33510 w 33509"/>
                  <a:gd name="connsiteY3" fmla="*/ 40888 h 42486"/>
                  <a:gd name="connsiteX4" fmla="*/ 31442 w 33509"/>
                  <a:gd name="connsiteY4" fmla="*/ 42486 h 4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9" h="42486">
                    <a:moveTo>
                      <a:pt x="31442" y="42486"/>
                    </a:moveTo>
                    <a:cubicBezTo>
                      <a:pt x="21008" y="28857"/>
                      <a:pt x="10528" y="15227"/>
                      <a:pt x="0" y="1598"/>
                    </a:cubicBezTo>
                    <a:lnTo>
                      <a:pt x="2068" y="0"/>
                    </a:lnTo>
                    <a:cubicBezTo>
                      <a:pt x="12549" y="13630"/>
                      <a:pt x="23029" y="27259"/>
                      <a:pt x="33510" y="40888"/>
                    </a:cubicBezTo>
                    <a:lnTo>
                      <a:pt x="31442" y="42486"/>
                    </a:lnTo>
                    <a:close/>
                  </a:path>
                </a:pathLst>
              </a:custGeom>
              <a:grpFill/>
              <a:ln w="4687" cap="flat">
                <a:solidFill>
                  <a:srgbClr val="010101">
                    <a:alpha val="32000"/>
                  </a:srgbClr>
                </a:solid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A6506CEF-3AB1-358B-8F3D-86263F1BD9A9}"/>
                  </a:ext>
                </a:extLst>
              </p:cNvPr>
              <p:cNvSpPr/>
              <p:nvPr/>
            </p:nvSpPr>
            <p:spPr>
              <a:xfrm>
                <a:off x="9780218" y="1681726"/>
                <a:ext cx="17530" cy="22230"/>
              </a:xfrm>
              <a:custGeom>
                <a:avLst/>
                <a:gdLst>
                  <a:gd name="connsiteX0" fmla="*/ 15462 w 17530"/>
                  <a:gd name="connsiteY0" fmla="*/ 22230 h 22230"/>
                  <a:gd name="connsiteX1" fmla="*/ 0 w 17530"/>
                  <a:gd name="connsiteY1" fmla="*/ 1551 h 22230"/>
                  <a:gd name="connsiteX2" fmla="*/ 2068 w 17530"/>
                  <a:gd name="connsiteY2" fmla="*/ 0 h 22230"/>
                  <a:gd name="connsiteX3" fmla="*/ 17530 w 17530"/>
                  <a:gd name="connsiteY3" fmla="*/ 20679 h 22230"/>
                  <a:gd name="connsiteX4" fmla="*/ 15462 w 17530"/>
                  <a:gd name="connsiteY4" fmla="*/ 22230 h 2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 h="22230">
                    <a:moveTo>
                      <a:pt x="15462" y="22230"/>
                    </a:moveTo>
                    <a:cubicBezTo>
                      <a:pt x="10293" y="15368"/>
                      <a:pt x="5170" y="8460"/>
                      <a:pt x="0" y="1551"/>
                    </a:cubicBezTo>
                    <a:lnTo>
                      <a:pt x="2068" y="0"/>
                    </a:lnTo>
                    <a:cubicBezTo>
                      <a:pt x="7238" y="6909"/>
                      <a:pt x="12361" y="13770"/>
                      <a:pt x="17530" y="20679"/>
                    </a:cubicBezTo>
                    <a:lnTo>
                      <a:pt x="15462" y="22230"/>
                    </a:lnTo>
                    <a:close/>
                  </a:path>
                </a:pathLst>
              </a:custGeom>
              <a:grpFill/>
              <a:ln w="4687" cap="flat">
                <a:solidFill>
                  <a:srgbClr val="010101">
                    <a:alpha val="32000"/>
                  </a:srgbClr>
                </a:solid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0A5030AF-812A-6511-D575-2B44E81E4301}"/>
                  </a:ext>
                </a:extLst>
              </p:cNvPr>
              <p:cNvSpPr/>
              <p:nvPr/>
            </p:nvSpPr>
            <p:spPr>
              <a:xfrm>
                <a:off x="9739095" y="1691126"/>
                <a:ext cx="25708" cy="50946"/>
              </a:xfrm>
              <a:custGeom>
                <a:avLst/>
                <a:gdLst>
                  <a:gd name="connsiteX0" fmla="*/ 2350 w 25708"/>
                  <a:gd name="connsiteY0" fmla="*/ 50946 h 50946"/>
                  <a:gd name="connsiteX1" fmla="*/ 0 w 25708"/>
                  <a:gd name="connsiteY1" fmla="*/ 49865 h 50946"/>
                  <a:gd name="connsiteX2" fmla="*/ 23358 w 25708"/>
                  <a:gd name="connsiteY2" fmla="*/ 0 h 50946"/>
                  <a:gd name="connsiteX3" fmla="*/ 25708 w 25708"/>
                  <a:gd name="connsiteY3" fmla="*/ 1081 h 50946"/>
                  <a:gd name="connsiteX4" fmla="*/ 2350 w 25708"/>
                  <a:gd name="connsiteY4" fmla="*/ 50946 h 5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8" h="50946">
                    <a:moveTo>
                      <a:pt x="2350" y="50946"/>
                    </a:moveTo>
                    <a:lnTo>
                      <a:pt x="0" y="49865"/>
                    </a:lnTo>
                    <a:cubicBezTo>
                      <a:pt x="7802" y="33228"/>
                      <a:pt x="15556" y="16637"/>
                      <a:pt x="23358" y="0"/>
                    </a:cubicBezTo>
                    <a:lnTo>
                      <a:pt x="25708" y="1081"/>
                    </a:lnTo>
                    <a:cubicBezTo>
                      <a:pt x="17906" y="17671"/>
                      <a:pt x="10152" y="34309"/>
                      <a:pt x="2350" y="50946"/>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FEDAD1DC-E15F-F282-D7AE-01C849855872}"/>
                  </a:ext>
                </a:extLst>
              </p:cNvPr>
              <p:cNvSpPr/>
              <p:nvPr/>
            </p:nvSpPr>
            <p:spPr>
              <a:xfrm>
                <a:off x="9739518" y="1681162"/>
                <a:ext cx="45353" cy="92398"/>
              </a:xfrm>
              <a:custGeom>
                <a:avLst/>
                <a:gdLst>
                  <a:gd name="connsiteX0" fmla="*/ 2350 w 45353"/>
                  <a:gd name="connsiteY0" fmla="*/ 92399 h 92398"/>
                  <a:gd name="connsiteX1" fmla="*/ 0 w 45353"/>
                  <a:gd name="connsiteY1" fmla="*/ 91318 h 92398"/>
                  <a:gd name="connsiteX2" fmla="*/ 43003 w 45353"/>
                  <a:gd name="connsiteY2" fmla="*/ 0 h 92398"/>
                  <a:gd name="connsiteX3" fmla="*/ 45353 w 45353"/>
                  <a:gd name="connsiteY3" fmla="*/ 1081 h 92398"/>
                  <a:gd name="connsiteX4" fmla="*/ 2350 w 45353"/>
                  <a:gd name="connsiteY4" fmla="*/ 92399 h 92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3" h="92398">
                    <a:moveTo>
                      <a:pt x="2350" y="92399"/>
                    </a:moveTo>
                    <a:lnTo>
                      <a:pt x="0" y="91318"/>
                    </a:lnTo>
                    <a:cubicBezTo>
                      <a:pt x="14334" y="60863"/>
                      <a:pt x="28669" y="30455"/>
                      <a:pt x="43003" y="0"/>
                    </a:cubicBezTo>
                    <a:lnTo>
                      <a:pt x="45353" y="1081"/>
                    </a:lnTo>
                    <a:cubicBezTo>
                      <a:pt x="31019" y="31489"/>
                      <a:pt x="16684" y="61944"/>
                      <a:pt x="2350" y="92399"/>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7FB6C427-A175-3BB3-05A7-201E39D13ED4}"/>
                  </a:ext>
                </a:extLst>
              </p:cNvPr>
              <p:cNvSpPr/>
              <p:nvPr/>
            </p:nvSpPr>
            <p:spPr>
              <a:xfrm>
                <a:off x="9739518" y="1682196"/>
                <a:ext cx="59170" cy="123793"/>
              </a:xfrm>
              <a:custGeom>
                <a:avLst/>
                <a:gdLst>
                  <a:gd name="connsiteX0" fmla="*/ 2350 w 59170"/>
                  <a:gd name="connsiteY0" fmla="*/ 123793 h 123793"/>
                  <a:gd name="connsiteX1" fmla="*/ 0 w 59170"/>
                  <a:gd name="connsiteY1" fmla="*/ 122712 h 123793"/>
                  <a:gd name="connsiteX2" fmla="*/ 56821 w 59170"/>
                  <a:gd name="connsiteY2" fmla="*/ 0 h 123793"/>
                  <a:gd name="connsiteX3" fmla="*/ 59171 w 59170"/>
                  <a:gd name="connsiteY3" fmla="*/ 1081 h 123793"/>
                  <a:gd name="connsiteX4" fmla="*/ 2350 w 59170"/>
                  <a:gd name="connsiteY4" fmla="*/ 123793 h 1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0" h="123793">
                    <a:moveTo>
                      <a:pt x="2350" y="123793"/>
                    </a:moveTo>
                    <a:lnTo>
                      <a:pt x="0" y="122712"/>
                    </a:lnTo>
                    <a:cubicBezTo>
                      <a:pt x="17107" y="85020"/>
                      <a:pt x="35672" y="44883"/>
                      <a:pt x="56821" y="0"/>
                    </a:cubicBezTo>
                    <a:lnTo>
                      <a:pt x="59171" y="1081"/>
                    </a:lnTo>
                    <a:cubicBezTo>
                      <a:pt x="38022" y="46011"/>
                      <a:pt x="19457" y="86101"/>
                      <a:pt x="2350" y="1237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0F0760C1-8531-E07D-D35A-0BB13CB01CDF}"/>
                  </a:ext>
                </a:extLst>
              </p:cNvPr>
              <p:cNvSpPr/>
              <p:nvPr/>
            </p:nvSpPr>
            <p:spPr>
              <a:xfrm>
                <a:off x="9739095" y="1710912"/>
                <a:ext cx="60768" cy="128399"/>
              </a:xfrm>
              <a:custGeom>
                <a:avLst/>
                <a:gdLst>
                  <a:gd name="connsiteX0" fmla="*/ 2350 w 60768"/>
                  <a:gd name="connsiteY0" fmla="*/ 128399 h 128399"/>
                  <a:gd name="connsiteX1" fmla="*/ 0 w 60768"/>
                  <a:gd name="connsiteY1" fmla="*/ 127318 h 128399"/>
                  <a:gd name="connsiteX2" fmla="*/ 58419 w 60768"/>
                  <a:gd name="connsiteY2" fmla="*/ 0 h 128399"/>
                  <a:gd name="connsiteX3" fmla="*/ 60769 w 60768"/>
                  <a:gd name="connsiteY3" fmla="*/ 1081 h 128399"/>
                  <a:gd name="connsiteX4" fmla="*/ 2350 w 60768"/>
                  <a:gd name="connsiteY4" fmla="*/ 128399 h 12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128399">
                    <a:moveTo>
                      <a:pt x="2350" y="128399"/>
                    </a:moveTo>
                    <a:lnTo>
                      <a:pt x="0" y="127318"/>
                    </a:lnTo>
                    <a:cubicBezTo>
                      <a:pt x="18799" y="86054"/>
                      <a:pt x="38492" y="43238"/>
                      <a:pt x="58419" y="0"/>
                    </a:cubicBezTo>
                    <a:lnTo>
                      <a:pt x="60769" y="1081"/>
                    </a:lnTo>
                    <a:cubicBezTo>
                      <a:pt x="40841" y="44319"/>
                      <a:pt x="21196" y="87135"/>
                      <a:pt x="2350" y="128399"/>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2BDE71E3-9F41-E849-5783-A08710A10603}"/>
                  </a:ext>
                </a:extLst>
              </p:cNvPr>
              <p:cNvSpPr/>
              <p:nvPr/>
            </p:nvSpPr>
            <p:spPr>
              <a:xfrm>
                <a:off x="9739048" y="1740333"/>
                <a:ext cx="62507" cy="131595"/>
              </a:xfrm>
              <a:custGeom>
                <a:avLst/>
                <a:gdLst>
                  <a:gd name="connsiteX0" fmla="*/ 2350 w 62507"/>
                  <a:gd name="connsiteY0" fmla="*/ 131595 h 131595"/>
                  <a:gd name="connsiteX1" fmla="*/ 0 w 62507"/>
                  <a:gd name="connsiteY1" fmla="*/ 130514 h 131595"/>
                  <a:gd name="connsiteX2" fmla="*/ 60158 w 62507"/>
                  <a:gd name="connsiteY2" fmla="*/ 0 h 131595"/>
                  <a:gd name="connsiteX3" fmla="*/ 62508 w 62507"/>
                  <a:gd name="connsiteY3" fmla="*/ 1081 h 131595"/>
                  <a:gd name="connsiteX4" fmla="*/ 2350 w 62507"/>
                  <a:gd name="connsiteY4" fmla="*/ 131595 h 13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7" h="131595">
                    <a:moveTo>
                      <a:pt x="2350" y="131595"/>
                    </a:moveTo>
                    <a:lnTo>
                      <a:pt x="0" y="130514"/>
                    </a:lnTo>
                    <a:cubicBezTo>
                      <a:pt x="19128" y="88827"/>
                      <a:pt x="38774" y="46152"/>
                      <a:pt x="60158" y="0"/>
                    </a:cubicBezTo>
                    <a:lnTo>
                      <a:pt x="62508" y="1081"/>
                    </a:lnTo>
                    <a:cubicBezTo>
                      <a:pt x="41123" y="47186"/>
                      <a:pt x="21431" y="89908"/>
                      <a:pt x="2350" y="131595"/>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7CEC0490-8D0B-BF21-64C1-F4FFCA130603}"/>
                  </a:ext>
                </a:extLst>
              </p:cNvPr>
              <p:cNvSpPr/>
              <p:nvPr/>
            </p:nvSpPr>
            <p:spPr>
              <a:xfrm>
                <a:off x="9739283" y="1769801"/>
                <a:ext cx="64716" cy="133945"/>
              </a:xfrm>
              <a:custGeom>
                <a:avLst/>
                <a:gdLst>
                  <a:gd name="connsiteX0" fmla="*/ 2350 w 64716"/>
                  <a:gd name="connsiteY0" fmla="*/ 133945 h 133945"/>
                  <a:gd name="connsiteX1" fmla="*/ 0 w 64716"/>
                  <a:gd name="connsiteY1" fmla="*/ 132864 h 133945"/>
                  <a:gd name="connsiteX2" fmla="*/ 62367 w 64716"/>
                  <a:gd name="connsiteY2" fmla="*/ 0 h 133945"/>
                  <a:gd name="connsiteX3" fmla="*/ 64717 w 64716"/>
                  <a:gd name="connsiteY3" fmla="*/ 1128 h 133945"/>
                  <a:gd name="connsiteX4" fmla="*/ 2350 w 64716"/>
                  <a:gd name="connsiteY4" fmla="*/ 133945 h 13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6" h="133945">
                    <a:moveTo>
                      <a:pt x="2350" y="133945"/>
                    </a:moveTo>
                    <a:lnTo>
                      <a:pt x="0" y="132864"/>
                    </a:lnTo>
                    <a:cubicBezTo>
                      <a:pt x="17859" y="94091"/>
                      <a:pt x="37693" y="51839"/>
                      <a:pt x="62367" y="0"/>
                    </a:cubicBezTo>
                    <a:lnTo>
                      <a:pt x="64717" y="1128"/>
                    </a:lnTo>
                    <a:cubicBezTo>
                      <a:pt x="40043" y="52967"/>
                      <a:pt x="20209" y="95171"/>
                      <a:pt x="2350" y="133945"/>
                    </a:cubicBezTo>
                    <a:close/>
                  </a:path>
                </a:pathLst>
              </a:custGeom>
              <a:grpFill/>
              <a:ln w="4687" cap="flat">
                <a:solidFill>
                  <a:srgbClr val="010101">
                    <a:alpha val="32000"/>
                  </a:srgbClr>
                </a:solid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EA77EA12-34D0-E9DD-77A8-F2A9007DB884}"/>
                  </a:ext>
                </a:extLst>
              </p:cNvPr>
              <p:cNvSpPr/>
              <p:nvPr/>
            </p:nvSpPr>
            <p:spPr>
              <a:xfrm>
                <a:off x="9739377" y="1797013"/>
                <a:ext cx="67771" cy="139020"/>
              </a:xfrm>
              <a:custGeom>
                <a:avLst/>
                <a:gdLst>
                  <a:gd name="connsiteX0" fmla="*/ 2350 w 67771"/>
                  <a:gd name="connsiteY0" fmla="*/ 139021 h 139020"/>
                  <a:gd name="connsiteX1" fmla="*/ 0 w 67771"/>
                  <a:gd name="connsiteY1" fmla="*/ 137893 h 139020"/>
                  <a:gd name="connsiteX2" fmla="*/ 65421 w 67771"/>
                  <a:gd name="connsiteY2" fmla="*/ 0 h 139020"/>
                  <a:gd name="connsiteX3" fmla="*/ 67771 w 67771"/>
                  <a:gd name="connsiteY3" fmla="*/ 1081 h 139020"/>
                  <a:gd name="connsiteX4" fmla="*/ 2350 w 67771"/>
                  <a:gd name="connsiteY4" fmla="*/ 139021 h 13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139020">
                    <a:moveTo>
                      <a:pt x="2350" y="139021"/>
                    </a:moveTo>
                    <a:lnTo>
                      <a:pt x="0" y="137893"/>
                    </a:lnTo>
                    <a:cubicBezTo>
                      <a:pt x="20632" y="94983"/>
                      <a:pt x="42016" y="49865"/>
                      <a:pt x="65421" y="0"/>
                    </a:cubicBezTo>
                    <a:lnTo>
                      <a:pt x="67771" y="1081"/>
                    </a:lnTo>
                    <a:cubicBezTo>
                      <a:pt x="44366" y="50946"/>
                      <a:pt x="22935" y="96064"/>
                      <a:pt x="2350" y="139021"/>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90FC7AA6-51C2-0AFA-0ABB-52BF706C73A5}"/>
                  </a:ext>
                </a:extLst>
              </p:cNvPr>
              <p:cNvSpPr/>
              <p:nvPr/>
            </p:nvSpPr>
            <p:spPr>
              <a:xfrm>
                <a:off x="9739424" y="1829301"/>
                <a:ext cx="68006" cy="139114"/>
              </a:xfrm>
              <a:custGeom>
                <a:avLst/>
                <a:gdLst>
                  <a:gd name="connsiteX0" fmla="*/ 2303 w 68006"/>
                  <a:gd name="connsiteY0" fmla="*/ 139115 h 139114"/>
                  <a:gd name="connsiteX1" fmla="*/ 0 w 68006"/>
                  <a:gd name="connsiteY1" fmla="*/ 137987 h 139114"/>
                  <a:gd name="connsiteX2" fmla="*/ 65657 w 68006"/>
                  <a:gd name="connsiteY2" fmla="*/ 0 h 139114"/>
                  <a:gd name="connsiteX3" fmla="*/ 68006 w 68006"/>
                  <a:gd name="connsiteY3" fmla="*/ 1081 h 139114"/>
                  <a:gd name="connsiteX4" fmla="*/ 2303 w 68006"/>
                  <a:gd name="connsiteY4" fmla="*/ 139115 h 139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6" h="139114">
                    <a:moveTo>
                      <a:pt x="2303" y="139115"/>
                    </a:moveTo>
                    <a:lnTo>
                      <a:pt x="0" y="137987"/>
                    </a:lnTo>
                    <a:cubicBezTo>
                      <a:pt x="20961" y="94513"/>
                      <a:pt x="42439" y="49348"/>
                      <a:pt x="65657" y="0"/>
                    </a:cubicBezTo>
                    <a:lnTo>
                      <a:pt x="68006" y="1081"/>
                    </a:lnTo>
                    <a:cubicBezTo>
                      <a:pt x="44742" y="50476"/>
                      <a:pt x="23264" y="95594"/>
                      <a:pt x="2303" y="139115"/>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CE1CACF-25A4-D727-BADD-C17A64F7D544}"/>
                  </a:ext>
                </a:extLst>
              </p:cNvPr>
              <p:cNvSpPr/>
              <p:nvPr/>
            </p:nvSpPr>
            <p:spPr>
              <a:xfrm>
                <a:off x="9738954" y="1853928"/>
                <a:ext cx="69275" cy="147809"/>
              </a:xfrm>
              <a:custGeom>
                <a:avLst/>
                <a:gdLst>
                  <a:gd name="connsiteX0" fmla="*/ 2350 w 69275"/>
                  <a:gd name="connsiteY0" fmla="*/ 147810 h 147809"/>
                  <a:gd name="connsiteX1" fmla="*/ 0 w 69275"/>
                  <a:gd name="connsiteY1" fmla="*/ 146776 h 147809"/>
                  <a:gd name="connsiteX2" fmla="*/ 66925 w 69275"/>
                  <a:gd name="connsiteY2" fmla="*/ 0 h 147809"/>
                  <a:gd name="connsiteX3" fmla="*/ 69275 w 69275"/>
                  <a:gd name="connsiteY3" fmla="*/ 1081 h 147809"/>
                  <a:gd name="connsiteX4" fmla="*/ 2350 w 69275"/>
                  <a:gd name="connsiteY4" fmla="*/ 147810 h 147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5" h="147809">
                    <a:moveTo>
                      <a:pt x="2350" y="147810"/>
                    </a:moveTo>
                    <a:lnTo>
                      <a:pt x="0" y="146776"/>
                    </a:lnTo>
                    <a:cubicBezTo>
                      <a:pt x="19316" y="103208"/>
                      <a:pt x="40559" y="56586"/>
                      <a:pt x="66925" y="0"/>
                    </a:cubicBezTo>
                    <a:lnTo>
                      <a:pt x="69275" y="1081"/>
                    </a:lnTo>
                    <a:cubicBezTo>
                      <a:pt x="42909" y="57620"/>
                      <a:pt x="21666" y="104242"/>
                      <a:pt x="2350" y="147810"/>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876DDD34-E68E-A0E5-D015-92D92DEB4E9D}"/>
                  </a:ext>
                </a:extLst>
              </p:cNvPr>
              <p:cNvSpPr/>
              <p:nvPr/>
            </p:nvSpPr>
            <p:spPr>
              <a:xfrm>
                <a:off x="9739283" y="1888096"/>
                <a:ext cx="69651" cy="145365"/>
              </a:xfrm>
              <a:custGeom>
                <a:avLst/>
                <a:gdLst>
                  <a:gd name="connsiteX0" fmla="*/ 2350 w 69651"/>
                  <a:gd name="connsiteY0" fmla="*/ 145366 h 145365"/>
                  <a:gd name="connsiteX1" fmla="*/ 0 w 69651"/>
                  <a:gd name="connsiteY1" fmla="*/ 144285 h 145365"/>
                  <a:gd name="connsiteX2" fmla="*/ 67302 w 69651"/>
                  <a:gd name="connsiteY2" fmla="*/ 0 h 145365"/>
                  <a:gd name="connsiteX3" fmla="*/ 69651 w 69651"/>
                  <a:gd name="connsiteY3" fmla="*/ 1081 h 145365"/>
                  <a:gd name="connsiteX4" fmla="*/ 2350 w 69651"/>
                  <a:gd name="connsiteY4" fmla="*/ 145366 h 14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51" h="145365">
                    <a:moveTo>
                      <a:pt x="2350" y="145366"/>
                    </a:moveTo>
                    <a:lnTo>
                      <a:pt x="0" y="144285"/>
                    </a:lnTo>
                    <a:cubicBezTo>
                      <a:pt x="21290" y="98837"/>
                      <a:pt x="43332" y="51651"/>
                      <a:pt x="67302" y="0"/>
                    </a:cubicBezTo>
                    <a:lnTo>
                      <a:pt x="69651" y="1081"/>
                    </a:lnTo>
                    <a:cubicBezTo>
                      <a:pt x="45682" y="52732"/>
                      <a:pt x="23640" y="99918"/>
                      <a:pt x="2350" y="145366"/>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98BEA4C7-6476-90C1-B7CD-3F998FA72103}"/>
                  </a:ext>
                </a:extLst>
              </p:cNvPr>
              <p:cNvSpPr/>
              <p:nvPr/>
            </p:nvSpPr>
            <p:spPr>
              <a:xfrm>
                <a:off x="9743419" y="1926775"/>
                <a:ext cx="64387" cy="130702"/>
              </a:xfrm>
              <a:custGeom>
                <a:avLst/>
                <a:gdLst>
                  <a:gd name="connsiteX0" fmla="*/ 2303 w 64387"/>
                  <a:gd name="connsiteY0" fmla="*/ 130702 h 130702"/>
                  <a:gd name="connsiteX1" fmla="*/ 0 w 64387"/>
                  <a:gd name="connsiteY1" fmla="*/ 129574 h 130702"/>
                  <a:gd name="connsiteX2" fmla="*/ 62038 w 64387"/>
                  <a:gd name="connsiteY2" fmla="*/ 0 h 130702"/>
                  <a:gd name="connsiteX3" fmla="*/ 64388 w 64387"/>
                  <a:gd name="connsiteY3" fmla="*/ 1081 h 130702"/>
                  <a:gd name="connsiteX4" fmla="*/ 2303 w 64387"/>
                  <a:gd name="connsiteY4" fmla="*/ 130702 h 13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7" h="130702">
                    <a:moveTo>
                      <a:pt x="2303" y="130702"/>
                    </a:moveTo>
                    <a:lnTo>
                      <a:pt x="0" y="129574"/>
                    </a:lnTo>
                    <a:cubicBezTo>
                      <a:pt x="20115" y="88028"/>
                      <a:pt x="40419" y="45635"/>
                      <a:pt x="62038" y="0"/>
                    </a:cubicBezTo>
                    <a:lnTo>
                      <a:pt x="64388" y="1081"/>
                    </a:lnTo>
                    <a:cubicBezTo>
                      <a:pt x="42768" y="46716"/>
                      <a:pt x="22465" y="89109"/>
                      <a:pt x="2303" y="130702"/>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86E48496-172D-1060-C9CC-008EB33933EC}"/>
                  </a:ext>
                </a:extLst>
              </p:cNvPr>
              <p:cNvSpPr/>
              <p:nvPr/>
            </p:nvSpPr>
            <p:spPr>
              <a:xfrm>
                <a:off x="9756578" y="1952718"/>
                <a:ext cx="51416" cy="107814"/>
              </a:xfrm>
              <a:custGeom>
                <a:avLst/>
                <a:gdLst>
                  <a:gd name="connsiteX0" fmla="*/ 2350 w 51416"/>
                  <a:gd name="connsiteY0" fmla="*/ 107814 h 107814"/>
                  <a:gd name="connsiteX1" fmla="*/ 0 w 51416"/>
                  <a:gd name="connsiteY1" fmla="*/ 106733 h 107814"/>
                  <a:gd name="connsiteX2" fmla="*/ 49066 w 51416"/>
                  <a:gd name="connsiteY2" fmla="*/ 0 h 107814"/>
                  <a:gd name="connsiteX3" fmla="*/ 51416 w 51416"/>
                  <a:gd name="connsiteY3" fmla="*/ 1081 h 107814"/>
                  <a:gd name="connsiteX4" fmla="*/ 2350 w 51416"/>
                  <a:gd name="connsiteY4" fmla="*/ 107814 h 10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 h="107814">
                    <a:moveTo>
                      <a:pt x="2350" y="107814"/>
                    </a:moveTo>
                    <a:lnTo>
                      <a:pt x="0" y="106733"/>
                    </a:lnTo>
                    <a:cubicBezTo>
                      <a:pt x="16308" y="71108"/>
                      <a:pt x="32664" y="35531"/>
                      <a:pt x="49066" y="0"/>
                    </a:cubicBezTo>
                    <a:lnTo>
                      <a:pt x="51416" y="1081"/>
                    </a:lnTo>
                    <a:cubicBezTo>
                      <a:pt x="35014" y="36659"/>
                      <a:pt x="18658" y="72236"/>
                      <a:pt x="2350" y="107814"/>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8ABDB4F0-D291-33FD-3899-77CA751BDAAD}"/>
                  </a:ext>
                </a:extLst>
              </p:cNvPr>
              <p:cNvSpPr/>
              <p:nvPr/>
            </p:nvSpPr>
            <p:spPr>
              <a:xfrm>
                <a:off x="9771759" y="1987638"/>
                <a:ext cx="35295" cy="72471"/>
              </a:xfrm>
              <a:custGeom>
                <a:avLst/>
                <a:gdLst>
                  <a:gd name="connsiteX0" fmla="*/ 2350 w 35295"/>
                  <a:gd name="connsiteY0" fmla="*/ 72471 h 72471"/>
                  <a:gd name="connsiteX1" fmla="*/ 0 w 35295"/>
                  <a:gd name="connsiteY1" fmla="*/ 71390 h 72471"/>
                  <a:gd name="connsiteX2" fmla="*/ 32946 w 35295"/>
                  <a:gd name="connsiteY2" fmla="*/ 0 h 72471"/>
                  <a:gd name="connsiteX3" fmla="*/ 35296 w 35295"/>
                  <a:gd name="connsiteY3" fmla="*/ 1081 h 72471"/>
                  <a:gd name="connsiteX4" fmla="*/ 2350 w 35295"/>
                  <a:gd name="connsiteY4" fmla="*/ 72471 h 7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5" h="72471">
                    <a:moveTo>
                      <a:pt x="2350" y="72471"/>
                    </a:moveTo>
                    <a:lnTo>
                      <a:pt x="0" y="71390"/>
                    </a:lnTo>
                    <a:cubicBezTo>
                      <a:pt x="10951" y="47562"/>
                      <a:pt x="21948" y="23781"/>
                      <a:pt x="32946" y="0"/>
                    </a:cubicBezTo>
                    <a:lnTo>
                      <a:pt x="35296" y="1081"/>
                    </a:lnTo>
                    <a:cubicBezTo>
                      <a:pt x="24298" y="24862"/>
                      <a:pt x="13347" y="48643"/>
                      <a:pt x="2350" y="72471"/>
                    </a:cubicBezTo>
                    <a:close/>
                  </a:path>
                </a:pathLst>
              </a:custGeom>
              <a:grpFill/>
              <a:ln w="4687" cap="flat">
                <a:solidFill>
                  <a:srgbClr val="010101">
                    <a:alpha val="32000"/>
                  </a:srgbClr>
                </a:solid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A4BAF578-C5E1-97FB-2353-537AF90329DD}"/>
                  </a:ext>
                </a:extLst>
              </p:cNvPr>
              <p:cNvSpPr/>
              <p:nvPr/>
            </p:nvSpPr>
            <p:spPr>
              <a:xfrm>
                <a:off x="9794741" y="2021007"/>
                <a:ext cx="13441" cy="24721"/>
              </a:xfrm>
              <a:custGeom>
                <a:avLst/>
                <a:gdLst>
                  <a:gd name="connsiteX0" fmla="*/ 2350 w 13441"/>
                  <a:gd name="connsiteY0" fmla="*/ 24721 h 24721"/>
                  <a:gd name="connsiteX1" fmla="*/ 0 w 13441"/>
                  <a:gd name="connsiteY1" fmla="*/ 23593 h 24721"/>
                  <a:gd name="connsiteX2" fmla="*/ 11092 w 13441"/>
                  <a:gd name="connsiteY2" fmla="*/ 0 h 24721"/>
                  <a:gd name="connsiteX3" fmla="*/ 13441 w 13441"/>
                  <a:gd name="connsiteY3" fmla="*/ 1128 h 24721"/>
                </a:gdLst>
                <a:ahLst/>
                <a:cxnLst>
                  <a:cxn ang="0">
                    <a:pos x="connsiteX0" y="connsiteY0"/>
                  </a:cxn>
                  <a:cxn ang="0">
                    <a:pos x="connsiteX1" y="connsiteY1"/>
                  </a:cxn>
                  <a:cxn ang="0">
                    <a:pos x="connsiteX2" y="connsiteY2"/>
                  </a:cxn>
                  <a:cxn ang="0">
                    <a:pos x="connsiteX3" y="connsiteY3"/>
                  </a:cxn>
                </a:cxnLst>
                <a:rect l="l" t="t" r="r" b="b"/>
                <a:pathLst>
                  <a:path w="13441" h="24721">
                    <a:moveTo>
                      <a:pt x="2350" y="24721"/>
                    </a:moveTo>
                    <a:lnTo>
                      <a:pt x="0" y="23593"/>
                    </a:lnTo>
                    <a:lnTo>
                      <a:pt x="11092" y="0"/>
                    </a:lnTo>
                    <a:lnTo>
                      <a:pt x="13441" y="1128"/>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40" name="Graphic 111">
              <a:extLst>
                <a:ext uri="{FF2B5EF4-FFF2-40B4-BE49-F238E27FC236}">
                  <a16:creationId xmlns:a16="http://schemas.microsoft.com/office/drawing/2014/main" id="{A13E8B42-C3F3-F295-B045-5336DAF090EF}"/>
                </a:ext>
              </a:extLst>
            </p:cNvPr>
            <p:cNvGrpSpPr/>
            <p:nvPr/>
          </p:nvGrpSpPr>
          <p:grpSpPr>
            <a:xfrm>
              <a:off x="9804939" y="1646196"/>
              <a:ext cx="63104" cy="352345"/>
              <a:chOff x="9804939" y="1646196"/>
              <a:chExt cx="63104" cy="352345"/>
            </a:xfrm>
            <a:grpFill/>
          </p:grpSpPr>
          <p:sp>
            <p:nvSpPr>
              <p:cNvPr id="815" name="Freeform: Shape 814">
                <a:extLst>
                  <a:ext uri="{FF2B5EF4-FFF2-40B4-BE49-F238E27FC236}">
                    <a16:creationId xmlns:a16="http://schemas.microsoft.com/office/drawing/2014/main" id="{31A9BB65-A7A4-DE0D-BDEF-9E1AF9490AC8}"/>
                  </a:ext>
                </a:extLst>
              </p:cNvPr>
              <p:cNvSpPr/>
              <p:nvPr/>
            </p:nvSpPr>
            <p:spPr>
              <a:xfrm>
                <a:off x="9809216" y="1969685"/>
                <a:ext cx="21854" cy="27494"/>
              </a:xfrm>
              <a:custGeom>
                <a:avLst/>
                <a:gdLst>
                  <a:gd name="connsiteX0" fmla="*/ 19833 w 21854"/>
                  <a:gd name="connsiteY0" fmla="*/ 27494 h 27494"/>
                  <a:gd name="connsiteX1" fmla="*/ 0 w 21854"/>
                  <a:gd name="connsiteY1" fmla="*/ 1598 h 27494"/>
                  <a:gd name="connsiteX2" fmla="*/ 2021 w 21854"/>
                  <a:gd name="connsiteY2" fmla="*/ 0 h 27494"/>
                  <a:gd name="connsiteX3" fmla="*/ 21854 w 21854"/>
                  <a:gd name="connsiteY3" fmla="*/ 25943 h 27494"/>
                </a:gdLst>
                <a:ahLst/>
                <a:cxnLst>
                  <a:cxn ang="0">
                    <a:pos x="connsiteX0" y="connsiteY0"/>
                  </a:cxn>
                  <a:cxn ang="0">
                    <a:pos x="connsiteX1" y="connsiteY1"/>
                  </a:cxn>
                  <a:cxn ang="0">
                    <a:pos x="connsiteX2" y="connsiteY2"/>
                  </a:cxn>
                  <a:cxn ang="0">
                    <a:pos x="connsiteX3" y="connsiteY3"/>
                  </a:cxn>
                </a:cxnLst>
                <a:rect l="l" t="t" r="r" b="b"/>
                <a:pathLst>
                  <a:path w="21854" h="27494">
                    <a:moveTo>
                      <a:pt x="19833" y="27494"/>
                    </a:moveTo>
                    <a:lnTo>
                      <a:pt x="0" y="1598"/>
                    </a:lnTo>
                    <a:lnTo>
                      <a:pt x="2021" y="0"/>
                    </a:lnTo>
                    <a:lnTo>
                      <a:pt x="21854" y="25943"/>
                    </a:lnTo>
                    <a:close/>
                  </a:path>
                </a:pathLst>
              </a:custGeom>
              <a:grpFill/>
              <a:ln w="4687" cap="flat">
                <a:solidFill>
                  <a:srgbClr val="010101">
                    <a:alpha val="32000"/>
                  </a:srgbClr>
                </a:solid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F9BCC20-4001-EB03-181E-65ADCD47F455}"/>
                  </a:ext>
                </a:extLst>
              </p:cNvPr>
              <p:cNvSpPr/>
              <p:nvPr/>
            </p:nvSpPr>
            <p:spPr>
              <a:xfrm>
                <a:off x="9809216" y="1945951"/>
                <a:ext cx="35718" cy="45212"/>
              </a:xfrm>
              <a:custGeom>
                <a:avLst/>
                <a:gdLst>
                  <a:gd name="connsiteX0" fmla="*/ 33698 w 35718"/>
                  <a:gd name="connsiteY0" fmla="*/ 45212 h 45212"/>
                  <a:gd name="connsiteX1" fmla="*/ 0 w 35718"/>
                  <a:gd name="connsiteY1" fmla="*/ 1598 h 45212"/>
                  <a:gd name="connsiteX2" fmla="*/ 2021 w 35718"/>
                  <a:gd name="connsiteY2" fmla="*/ 0 h 45212"/>
                  <a:gd name="connsiteX3" fmla="*/ 35719 w 35718"/>
                  <a:gd name="connsiteY3" fmla="*/ 43614 h 45212"/>
                  <a:gd name="connsiteX4" fmla="*/ 33698 w 35718"/>
                  <a:gd name="connsiteY4" fmla="*/ 45212 h 4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 h="45212">
                    <a:moveTo>
                      <a:pt x="33698" y="45212"/>
                    </a:moveTo>
                    <a:cubicBezTo>
                      <a:pt x="22465" y="30690"/>
                      <a:pt x="11233" y="16120"/>
                      <a:pt x="0" y="1598"/>
                    </a:cubicBezTo>
                    <a:lnTo>
                      <a:pt x="2021" y="0"/>
                    </a:lnTo>
                    <a:cubicBezTo>
                      <a:pt x="13254" y="14523"/>
                      <a:pt x="24486" y="29045"/>
                      <a:pt x="35719" y="43614"/>
                    </a:cubicBezTo>
                    <a:lnTo>
                      <a:pt x="33698" y="45212"/>
                    </a:lnTo>
                    <a:close/>
                  </a:path>
                </a:pathLst>
              </a:custGeom>
              <a:grpFill/>
              <a:ln w="4687" cap="flat">
                <a:solidFill>
                  <a:srgbClr val="010101">
                    <a:alpha val="32000"/>
                  </a:srgbClr>
                </a:solid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6F0F97CC-11E0-F378-2834-CEA46FD5799F}"/>
                  </a:ext>
                </a:extLst>
              </p:cNvPr>
              <p:cNvSpPr/>
              <p:nvPr/>
            </p:nvSpPr>
            <p:spPr>
              <a:xfrm>
                <a:off x="9806913" y="1923157"/>
                <a:ext cx="46904" cy="59781"/>
              </a:xfrm>
              <a:custGeom>
                <a:avLst/>
                <a:gdLst>
                  <a:gd name="connsiteX0" fmla="*/ 44836 w 46904"/>
                  <a:gd name="connsiteY0" fmla="*/ 59782 h 59781"/>
                  <a:gd name="connsiteX1" fmla="*/ 0 w 46904"/>
                  <a:gd name="connsiteY1" fmla="*/ 1551 h 59781"/>
                  <a:gd name="connsiteX2" fmla="*/ 2068 w 46904"/>
                  <a:gd name="connsiteY2" fmla="*/ 0 h 59781"/>
                  <a:gd name="connsiteX3" fmla="*/ 46904 w 46904"/>
                  <a:gd name="connsiteY3" fmla="*/ 58231 h 59781"/>
                  <a:gd name="connsiteX4" fmla="*/ 44836 w 46904"/>
                  <a:gd name="connsiteY4" fmla="*/ 59782 h 5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04" h="59781">
                    <a:moveTo>
                      <a:pt x="44836" y="59782"/>
                    </a:moveTo>
                    <a:cubicBezTo>
                      <a:pt x="30690" y="41499"/>
                      <a:pt x="15415" y="21760"/>
                      <a:pt x="0" y="1551"/>
                    </a:cubicBezTo>
                    <a:lnTo>
                      <a:pt x="2068" y="0"/>
                    </a:lnTo>
                    <a:cubicBezTo>
                      <a:pt x="17530" y="20209"/>
                      <a:pt x="32758" y="39901"/>
                      <a:pt x="46904" y="58231"/>
                    </a:cubicBezTo>
                    <a:lnTo>
                      <a:pt x="44836" y="59782"/>
                    </a:lnTo>
                    <a:close/>
                  </a:path>
                </a:pathLst>
              </a:custGeom>
              <a:grpFill/>
              <a:ln w="4687" cap="flat">
                <a:solidFill>
                  <a:srgbClr val="010101">
                    <a:alpha val="32000"/>
                  </a:srgbClr>
                </a:solid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26BFEAD0-5286-7DF1-A44E-AB617103445A}"/>
                  </a:ext>
                </a:extLst>
              </p:cNvPr>
              <p:cNvSpPr/>
              <p:nvPr/>
            </p:nvSpPr>
            <p:spPr>
              <a:xfrm>
                <a:off x="9809310" y="1899986"/>
                <a:ext cx="52966" cy="68100"/>
              </a:xfrm>
              <a:custGeom>
                <a:avLst/>
                <a:gdLst>
                  <a:gd name="connsiteX0" fmla="*/ 50899 w 52966"/>
                  <a:gd name="connsiteY0" fmla="*/ 68100 h 68100"/>
                  <a:gd name="connsiteX1" fmla="*/ 0 w 52966"/>
                  <a:gd name="connsiteY1" fmla="*/ 1598 h 68100"/>
                  <a:gd name="connsiteX2" fmla="*/ 2068 w 52966"/>
                  <a:gd name="connsiteY2" fmla="*/ 0 h 68100"/>
                  <a:gd name="connsiteX3" fmla="*/ 52967 w 52966"/>
                  <a:gd name="connsiteY3" fmla="*/ 66550 h 68100"/>
                  <a:gd name="connsiteX4" fmla="*/ 50899 w 52966"/>
                  <a:gd name="connsiteY4" fmla="*/ 68100 h 6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66" h="68100">
                    <a:moveTo>
                      <a:pt x="50899" y="68100"/>
                    </a:moveTo>
                    <a:cubicBezTo>
                      <a:pt x="32429" y="43802"/>
                      <a:pt x="15744" y="22042"/>
                      <a:pt x="0" y="1598"/>
                    </a:cubicBezTo>
                    <a:lnTo>
                      <a:pt x="2068" y="0"/>
                    </a:lnTo>
                    <a:cubicBezTo>
                      <a:pt x="17859" y="20444"/>
                      <a:pt x="34497" y="42204"/>
                      <a:pt x="52967" y="66550"/>
                    </a:cubicBezTo>
                    <a:lnTo>
                      <a:pt x="50899" y="68100"/>
                    </a:lnTo>
                    <a:close/>
                  </a:path>
                </a:pathLst>
              </a:custGeom>
              <a:grpFill/>
              <a:ln w="4687" cap="flat">
                <a:solidFill>
                  <a:srgbClr val="010101">
                    <a:alpha val="32000"/>
                  </a:srgbClr>
                </a:solid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EFC07573-18F7-3406-2A93-4C73FBD46701}"/>
                  </a:ext>
                </a:extLst>
              </p:cNvPr>
              <p:cNvSpPr/>
              <p:nvPr/>
            </p:nvSpPr>
            <p:spPr>
              <a:xfrm>
                <a:off x="9809028" y="1879777"/>
                <a:ext cx="57478" cy="74304"/>
              </a:xfrm>
              <a:custGeom>
                <a:avLst/>
                <a:gdLst>
                  <a:gd name="connsiteX0" fmla="*/ 55411 w 57478"/>
                  <a:gd name="connsiteY0" fmla="*/ 74304 h 74304"/>
                  <a:gd name="connsiteX1" fmla="*/ 0 w 57478"/>
                  <a:gd name="connsiteY1" fmla="*/ 1551 h 74304"/>
                  <a:gd name="connsiteX2" fmla="*/ 2068 w 57478"/>
                  <a:gd name="connsiteY2" fmla="*/ 0 h 74304"/>
                  <a:gd name="connsiteX3" fmla="*/ 57479 w 57478"/>
                  <a:gd name="connsiteY3" fmla="*/ 72753 h 74304"/>
                  <a:gd name="connsiteX4" fmla="*/ 55411 w 57478"/>
                  <a:gd name="connsiteY4" fmla="*/ 74304 h 7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8" h="74304">
                    <a:moveTo>
                      <a:pt x="55411" y="74304"/>
                    </a:moveTo>
                    <a:cubicBezTo>
                      <a:pt x="36941" y="50053"/>
                      <a:pt x="18470" y="25802"/>
                      <a:pt x="0" y="1551"/>
                    </a:cubicBezTo>
                    <a:lnTo>
                      <a:pt x="2068" y="0"/>
                    </a:lnTo>
                    <a:cubicBezTo>
                      <a:pt x="20491" y="24251"/>
                      <a:pt x="38961" y="48502"/>
                      <a:pt x="57479" y="72753"/>
                    </a:cubicBezTo>
                    <a:lnTo>
                      <a:pt x="55411" y="74304"/>
                    </a:lnTo>
                    <a:close/>
                  </a:path>
                </a:pathLst>
              </a:custGeom>
              <a:grpFill/>
              <a:ln w="4687" cap="flat">
                <a:solidFill>
                  <a:srgbClr val="010101">
                    <a:alpha val="32000"/>
                  </a:srgbClr>
                </a:solid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3FA76152-E0FA-21B3-6C70-DB58D4486FDD}"/>
                  </a:ext>
                </a:extLst>
              </p:cNvPr>
              <p:cNvSpPr/>
              <p:nvPr/>
            </p:nvSpPr>
            <p:spPr>
              <a:xfrm>
                <a:off x="9807618" y="1855103"/>
                <a:ext cx="58982" cy="75996"/>
              </a:xfrm>
              <a:custGeom>
                <a:avLst/>
                <a:gdLst>
                  <a:gd name="connsiteX0" fmla="*/ 56915 w 58982"/>
                  <a:gd name="connsiteY0" fmla="*/ 75996 h 75996"/>
                  <a:gd name="connsiteX1" fmla="*/ 0 w 58982"/>
                  <a:gd name="connsiteY1" fmla="*/ 1551 h 75996"/>
                  <a:gd name="connsiteX2" fmla="*/ 2068 w 58982"/>
                  <a:gd name="connsiteY2" fmla="*/ 0 h 75996"/>
                  <a:gd name="connsiteX3" fmla="*/ 58983 w 58982"/>
                  <a:gd name="connsiteY3" fmla="*/ 74445 h 75996"/>
                  <a:gd name="connsiteX4" fmla="*/ 56915 w 58982"/>
                  <a:gd name="connsiteY4" fmla="*/ 75996 h 75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2" h="75996">
                    <a:moveTo>
                      <a:pt x="56915" y="75996"/>
                    </a:moveTo>
                    <a:cubicBezTo>
                      <a:pt x="37928" y="51181"/>
                      <a:pt x="18940" y="26413"/>
                      <a:pt x="0" y="1551"/>
                    </a:cubicBezTo>
                    <a:lnTo>
                      <a:pt x="2068" y="0"/>
                    </a:lnTo>
                    <a:cubicBezTo>
                      <a:pt x="21008" y="24815"/>
                      <a:pt x="39996" y="49630"/>
                      <a:pt x="58983" y="74445"/>
                    </a:cubicBezTo>
                    <a:lnTo>
                      <a:pt x="56915" y="75996"/>
                    </a:lnTo>
                    <a:close/>
                  </a:path>
                </a:pathLst>
              </a:custGeom>
              <a:grpFill/>
              <a:ln w="4687" cap="flat">
                <a:solidFill>
                  <a:srgbClr val="010101">
                    <a:alpha val="32000"/>
                  </a:srgbClr>
                </a:solid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F5ADC6D9-F9D1-C82E-5380-B748527C8C99}"/>
                  </a:ext>
                </a:extLst>
              </p:cNvPr>
              <p:cNvSpPr/>
              <p:nvPr/>
            </p:nvSpPr>
            <p:spPr>
              <a:xfrm>
                <a:off x="9808840" y="1832920"/>
                <a:ext cx="57243" cy="73881"/>
              </a:xfrm>
              <a:custGeom>
                <a:avLst/>
                <a:gdLst>
                  <a:gd name="connsiteX0" fmla="*/ 55176 w 57243"/>
                  <a:gd name="connsiteY0" fmla="*/ 73881 h 73881"/>
                  <a:gd name="connsiteX1" fmla="*/ 0 w 57243"/>
                  <a:gd name="connsiteY1" fmla="*/ 1551 h 73881"/>
                  <a:gd name="connsiteX2" fmla="*/ 2068 w 57243"/>
                  <a:gd name="connsiteY2" fmla="*/ 0 h 73881"/>
                  <a:gd name="connsiteX3" fmla="*/ 57244 w 57243"/>
                  <a:gd name="connsiteY3" fmla="*/ 72330 h 73881"/>
                  <a:gd name="connsiteX4" fmla="*/ 55176 w 57243"/>
                  <a:gd name="connsiteY4" fmla="*/ 73881 h 73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3" h="73881">
                    <a:moveTo>
                      <a:pt x="55176" y="73881"/>
                    </a:moveTo>
                    <a:cubicBezTo>
                      <a:pt x="36800" y="49771"/>
                      <a:pt x="18423" y="25614"/>
                      <a:pt x="0" y="1551"/>
                    </a:cubicBezTo>
                    <a:lnTo>
                      <a:pt x="2068" y="0"/>
                    </a:lnTo>
                    <a:cubicBezTo>
                      <a:pt x="20491" y="24063"/>
                      <a:pt x="38868" y="48220"/>
                      <a:pt x="57244" y="72330"/>
                    </a:cubicBezTo>
                    <a:lnTo>
                      <a:pt x="55176" y="73881"/>
                    </a:lnTo>
                    <a:close/>
                  </a:path>
                </a:pathLst>
              </a:custGeom>
              <a:grpFill/>
              <a:ln w="4687" cap="flat">
                <a:solidFill>
                  <a:srgbClr val="010101">
                    <a:alpha val="32000"/>
                  </a:srgbClr>
                </a:solid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F6D7B98C-3C39-D295-91E3-861F2C69B82C}"/>
                  </a:ext>
                </a:extLst>
              </p:cNvPr>
              <p:cNvSpPr/>
              <p:nvPr/>
            </p:nvSpPr>
            <p:spPr>
              <a:xfrm>
                <a:off x="9809122" y="1811724"/>
                <a:ext cx="57572" cy="74304"/>
              </a:xfrm>
              <a:custGeom>
                <a:avLst/>
                <a:gdLst>
                  <a:gd name="connsiteX0" fmla="*/ 55505 w 57572"/>
                  <a:gd name="connsiteY0" fmla="*/ 74304 h 74304"/>
                  <a:gd name="connsiteX1" fmla="*/ 0 w 57572"/>
                  <a:gd name="connsiteY1" fmla="*/ 1551 h 74304"/>
                  <a:gd name="connsiteX2" fmla="*/ 2068 w 57572"/>
                  <a:gd name="connsiteY2" fmla="*/ 0 h 74304"/>
                  <a:gd name="connsiteX3" fmla="*/ 57573 w 57572"/>
                  <a:gd name="connsiteY3" fmla="*/ 72753 h 74304"/>
                  <a:gd name="connsiteX4" fmla="*/ 55505 w 57572"/>
                  <a:gd name="connsiteY4" fmla="*/ 74304 h 74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2" h="74304">
                    <a:moveTo>
                      <a:pt x="55505" y="74304"/>
                    </a:moveTo>
                    <a:cubicBezTo>
                      <a:pt x="36988" y="50053"/>
                      <a:pt x="18470" y="25802"/>
                      <a:pt x="0" y="1551"/>
                    </a:cubicBezTo>
                    <a:lnTo>
                      <a:pt x="2068" y="0"/>
                    </a:lnTo>
                    <a:cubicBezTo>
                      <a:pt x="20585" y="24251"/>
                      <a:pt x="39056" y="48502"/>
                      <a:pt x="57573" y="72753"/>
                    </a:cubicBezTo>
                    <a:lnTo>
                      <a:pt x="55505" y="74304"/>
                    </a:lnTo>
                    <a:close/>
                  </a:path>
                </a:pathLst>
              </a:custGeom>
              <a:grpFill/>
              <a:ln w="4687" cap="flat">
                <a:solidFill>
                  <a:srgbClr val="010101">
                    <a:alpha val="32000"/>
                  </a:srgbClr>
                </a:solid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08CCAEC9-33B6-9E65-79EE-13CB65CD0404}"/>
                  </a:ext>
                </a:extLst>
              </p:cNvPr>
              <p:cNvSpPr/>
              <p:nvPr/>
            </p:nvSpPr>
            <p:spPr>
              <a:xfrm>
                <a:off x="9808511" y="1786345"/>
                <a:ext cx="58465" cy="75855"/>
              </a:xfrm>
              <a:custGeom>
                <a:avLst/>
                <a:gdLst>
                  <a:gd name="connsiteX0" fmla="*/ 56398 w 58465"/>
                  <a:gd name="connsiteY0" fmla="*/ 75855 h 75855"/>
                  <a:gd name="connsiteX1" fmla="*/ 0 w 58465"/>
                  <a:gd name="connsiteY1" fmla="*/ 1551 h 75855"/>
                  <a:gd name="connsiteX2" fmla="*/ 2068 w 58465"/>
                  <a:gd name="connsiteY2" fmla="*/ 0 h 75855"/>
                  <a:gd name="connsiteX3" fmla="*/ 58466 w 58465"/>
                  <a:gd name="connsiteY3" fmla="*/ 74351 h 75855"/>
                  <a:gd name="connsiteX4" fmla="*/ 56398 w 58465"/>
                  <a:gd name="connsiteY4" fmla="*/ 75855 h 7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5" h="75855">
                    <a:moveTo>
                      <a:pt x="56398" y="75855"/>
                    </a:moveTo>
                    <a:cubicBezTo>
                      <a:pt x="36095" y="48831"/>
                      <a:pt x="17624" y="24533"/>
                      <a:pt x="0" y="1551"/>
                    </a:cubicBezTo>
                    <a:lnTo>
                      <a:pt x="2068" y="0"/>
                    </a:lnTo>
                    <a:cubicBezTo>
                      <a:pt x="19692" y="23029"/>
                      <a:pt x="38163" y="47327"/>
                      <a:pt x="58466" y="74351"/>
                    </a:cubicBezTo>
                    <a:lnTo>
                      <a:pt x="56398" y="75855"/>
                    </a:lnTo>
                    <a:close/>
                  </a:path>
                </a:pathLst>
              </a:custGeom>
              <a:grpFill/>
              <a:ln w="4687" cap="flat">
                <a:solidFill>
                  <a:srgbClr val="010101">
                    <a:alpha val="32000"/>
                  </a:srgbClr>
                </a:solid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5DFAE52D-2791-F92D-7175-D54EB893FF46}"/>
                  </a:ext>
                </a:extLst>
              </p:cNvPr>
              <p:cNvSpPr/>
              <p:nvPr/>
            </p:nvSpPr>
            <p:spPr>
              <a:xfrm>
                <a:off x="9810814" y="1768344"/>
                <a:ext cx="55551" cy="70920"/>
              </a:xfrm>
              <a:custGeom>
                <a:avLst/>
                <a:gdLst>
                  <a:gd name="connsiteX0" fmla="*/ 53484 w 55551"/>
                  <a:gd name="connsiteY0" fmla="*/ 70920 h 70920"/>
                  <a:gd name="connsiteX1" fmla="*/ 0 w 55551"/>
                  <a:gd name="connsiteY1" fmla="*/ 1551 h 70920"/>
                  <a:gd name="connsiteX2" fmla="*/ 2068 w 55551"/>
                  <a:gd name="connsiteY2" fmla="*/ 0 h 70920"/>
                  <a:gd name="connsiteX3" fmla="*/ 55552 w 55551"/>
                  <a:gd name="connsiteY3" fmla="*/ 69369 h 70920"/>
                  <a:gd name="connsiteX4" fmla="*/ 53484 w 55551"/>
                  <a:gd name="connsiteY4" fmla="*/ 70920 h 7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1" h="70920">
                    <a:moveTo>
                      <a:pt x="53484" y="70920"/>
                    </a:moveTo>
                    <a:cubicBezTo>
                      <a:pt x="35625" y="47797"/>
                      <a:pt x="17812" y="24674"/>
                      <a:pt x="0" y="1551"/>
                    </a:cubicBezTo>
                    <a:lnTo>
                      <a:pt x="2068" y="0"/>
                    </a:lnTo>
                    <a:cubicBezTo>
                      <a:pt x="19880" y="23170"/>
                      <a:pt x="37693" y="46246"/>
                      <a:pt x="55552" y="69369"/>
                    </a:cubicBezTo>
                    <a:lnTo>
                      <a:pt x="53484" y="70920"/>
                    </a:lnTo>
                    <a:close/>
                  </a:path>
                </a:pathLst>
              </a:custGeom>
              <a:grpFill/>
              <a:ln w="4687" cap="flat">
                <a:solidFill>
                  <a:srgbClr val="010101">
                    <a:alpha val="32000"/>
                  </a:srgbClr>
                </a:solid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690AE585-0354-ED9C-8F93-AC776F239987}"/>
                  </a:ext>
                </a:extLst>
              </p:cNvPr>
              <p:cNvSpPr/>
              <p:nvPr/>
            </p:nvSpPr>
            <p:spPr>
              <a:xfrm>
                <a:off x="9809451" y="1743106"/>
                <a:ext cx="58418" cy="76137"/>
              </a:xfrm>
              <a:custGeom>
                <a:avLst/>
                <a:gdLst>
                  <a:gd name="connsiteX0" fmla="*/ 56351 w 58418"/>
                  <a:gd name="connsiteY0" fmla="*/ 76137 h 76137"/>
                  <a:gd name="connsiteX1" fmla="*/ 0 w 58418"/>
                  <a:gd name="connsiteY1" fmla="*/ 1551 h 76137"/>
                  <a:gd name="connsiteX2" fmla="*/ 2068 w 58418"/>
                  <a:gd name="connsiteY2" fmla="*/ 0 h 76137"/>
                  <a:gd name="connsiteX3" fmla="*/ 58419 w 58418"/>
                  <a:gd name="connsiteY3" fmla="*/ 74586 h 76137"/>
                  <a:gd name="connsiteX4" fmla="*/ 56351 w 58418"/>
                  <a:gd name="connsiteY4" fmla="*/ 76137 h 7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18" h="76137">
                    <a:moveTo>
                      <a:pt x="56351" y="76137"/>
                    </a:moveTo>
                    <a:cubicBezTo>
                      <a:pt x="39008" y="52920"/>
                      <a:pt x="20585" y="28528"/>
                      <a:pt x="0" y="1551"/>
                    </a:cubicBezTo>
                    <a:lnTo>
                      <a:pt x="2068" y="0"/>
                    </a:lnTo>
                    <a:cubicBezTo>
                      <a:pt x="22653" y="26977"/>
                      <a:pt x="41076" y="51369"/>
                      <a:pt x="58419" y="74586"/>
                    </a:cubicBezTo>
                    <a:lnTo>
                      <a:pt x="56351" y="76137"/>
                    </a:lnTo>
                    <a:close/>
                  </a:path>
                </a:pathLst>
              </a:custGeom>
              <a:grpFill/>
              <a:ln w="4687" cap="flat">
                <a:solidFill>
                  <a:srgbClr val="010101">
                    <a:alpha val="32000"/>
                  </a:srgbClr>
                </a:solid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96C4FE2A-7325-D53F-9E0B-C6EC50A3041A}"/>
                  </a:ext>
                </a:extLst>
              </p:cNvPr>
              <p:cNvSpPr/>
              <p:nvPr/>
            </p:nvSpPr>
            <p:spPr>
              <a:xfrm>
                <a:off x="9809216" y="1720453"/>
                <a:ext cx="58559" cy="76137"/>
              </a:xfrm>
              <a:custGeom>
                <a:avLst/>
                <a:gdLst>
                  <a:gd name="connsiteX0" fmla="*/ 56539 w 58559"/>
                  <a:gd name="connsiteY0" fmla="*/ 76137 h 76137"/>
                  <a:gd name="connsiteX1" fmla="*/ 0 w 58559"/>
                  <a:gd name="connsiteY1" fmla="*/ 1551 h 76137"/>
                  <a:gd name="connsiteX2" fmla="*/ 2068 w 58559"/>
                  <a:gd name="connsiteY2" fmla="*/ 0 h 76137"/>
                  <a:gd name="connsiteX3" fmla="*/ 58560 w 58559"/>
                  <a:gd name="connsiteY3" fmla="*/ 74539 h 76137"/>
                  <a:gd name="connsiteX4" fmla="*/ 56539 w 58559"/>
                  <a:gd name="connsiteY4" fmla="*/ 76137 h 76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 h="76137">
                    <a:moveTo>
                      <a:pt x="56539" y="76137"/>
                    </a:moveTo>
                    <a:cubicBezTo>
                      <a:pt x="39479" y="53907"/>
                      <a:pt x="21525" y="30220"/>
                      <a:pt x="0" y="1551"/>
                    </a:cubicBezTo>
                    <a:lnTo>
                      <a:pt x="2068" y="0"/>
                    </a:lnTo>
                    <a:cubicBezTo>
                      <a:pt x="23593" y="28622"/>
                      <a:pt x="41546" y="52309"/>
                      <a:pt x="58560" y="74539"/>
                    </a:cubicBezTo>
                    <a:lnTo>
                      <a:pt x="56539" y="76137"/>
                    </a:lnTo>
                    <a:close/>
                  </a:path>
                </a:pathLst>
              </a:custGeom>
              <a:grpFill/>
              <a:ln w="4687" cap="flat">
                <a:solidFill>
                  <a:srgbClr val="010101">
                    <a:alpha val="32000"/>
                  </a:srgbClr>
                </a:solid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BB07C33-BC6A-A6CD-2330-66BE932F162A}"/>
                  </a:ext>
                </a:extLst>
              </p:cNvPr>
              <p:cNvSpPr/>
              <p:nvPr/>
            </p:nvSpPr>
            <p:spPr>
              <a:xfrm>
                <a:off x="9809122" y="1697941"/>
                <a:ext cx="58653" cy="75996"/>
              </a:xfrm>
              <a:custGeom>
                <a:avLst/>
                <a:gdLst>
                  <a:gd name="connsiteX0" fmla="*/ 56539 w 58653"/>
                  <a:gd name="connsiteY0" fmla="*/ 75996 h 75996"/>
                  <a:gd name="connsiteX1" fmla="*/ 0 w 58653"/>
                  <a:gd name="connsiteY1" fmla="*/ 1551 h 75996"/>
                  <a:gd name="connsiteX2" fmla="*/ 2068 w 58653"/>
                  <a:gd name="connsiteY2" fmla="*/ 0 h 75996"/>
                  <a:gd name="connsiteX3" fmla="*/ 58654 w 58653"/>
                  <a:gd name="connsiteY3" fmla="*/ 74445 h 75996"/>
                  <a:gd name="connsiteX4" fmla="*/ 56539 w 58653"/>
                  <a:gd name="connsiteY4" fmla="*/ 75996 h 75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3" h="75996">
                    <a:moveTo>
                      <a:pt x="56539" y="75996"/>
                    </a:moveTo>
                    <a:cubicBezTo>
                      <a:pt x="38774" y="52403"/>
                      <a:pt x="20256" y="28058"/>
                      <a:pt x="0" y="1551"/>
                    </a:cubicBezTo>
                    <a:lnTo>
                      <a:pt x="2068" y="0"/>
                    </a:lnTo>
                    <a:cubicBezTo>
                      <a:pt x="22324" y="26507"/>
                      <a:pt x="40841" y="50852"/>
                      <a:pt x="58654" y="74445"/>
                    </a:cubicBezTo>
                    <a:lnTo>
                      <a:pt x="56539" y="75996"/>
                    </a:lnTo>
                    <a:close/>
                  </a:path>
                </a:pathLst>
              </a:custGeom>
              <a:grpFill/>
              <a:ln w="4687" cap="flat">
                <a:solidFill>
                  <a:srgbClr val="010101">
                    <a:alpha val="32000"/>
                  </a:srgbClr>
                </a:solid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7A53B975-9567-9F60-0BD0-40C719EEAC74}"/>
                  </a:ext>
                </a:extLst>
              </p:cNvPr>
              <p:cNvSpPr/>
              <p:nvPr/>
            </p:nvSpPr>
            <p:spPr>
              <a:xfrm>
                <a:off x="9804939" y="1669084"/>
                <a:ext cx="62836" cy="82246"/>
              </a:xfrm>
              <a:custGeom>
                <a:avLst/>
                <a:gdLst>
                  <a:gd name="connsiteX0" fmla="*/ 60722 w 62836"/>
                  <a:gd name="connsiteY0" fmla="*/ 82247 h 82246"/>
                  <a:gd name="connsiteX1" fmla="*/ 0 w 62836"/>
                  <a:gd name="connsiteY1" fmla="*/ 1551 h 82246"/>
                  <a:gd name="connsiteX2" fmla="*/ 2068 w 62836"/>
                  <a:gd name="connsiteY2" fmla="*/ 0 h 82246"/>
                  <a:gd name="connsiteX3" fmla="*/ 62837 w 62836"/>
                  <a:gd name="connsiteY3" fmla="*/ 80743 h 82246"/>
                  <a:gd name="connsiteX4" fmla="*/ 60722 w 62836"/>
                  <a:gd name="connsiteY4" fmla="*/ 82247 h 82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36" h="82246">
                    <a:moveTo>
                      <a:pt x="60722" y="82247"/>
                    </a:moveTo>
                    <a:cubicBezTo>
                      <a:pt x="42157" y="57150"/>
                      <a:pt x="22324" y="30784"/>
                      <a:pt x="0" y="1551"/>
                    </a:cubicBezTo>
                    <a:lnTo>
                      <a:pt x="2068" y="0"/>
                    </a:lnTo>
                    <a:cubicBezTo>
                      <a:pt x="24392" y="29233"/>
                      <a:pt x="44272" y="55646"/>
                      <a:pt x="62837" y="80743"/>
                    </a:cubicBezTo>
                    <a:lnTo>
                      <a:pt x="60722" y="82247"/>
                    </a:lnTo>
                    <a:close/>
                  </a:path>
                </a:pathLst>
              </a:custGeom>
              <a:grpFill/>
              <a:ln w="4687" cap="flat">
                <a:solidFill>
                  <a:srgbClr val="010101">
                    <a:alpha val="32000"/>
                  </a:srgbClr>
                </a:solid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B793E7AF-4E68-7C57-4AE1-283FA721F854}"/>
                  </a:ext>
                </a:extLst>
              </p:cNvPr>
              <p:cNvSpPr/>
              <p:nvPr/>
            </p:nvSpPr>
            <p:spPr>
              <a:xfrm>
                <a:off x="9815561" y="1664243"/>
                <a:ext cx="52121" cy="64575"/>
              </a:xfrm>
              <a:custGeom>
                <a:avLst/>
                <a:gdLst>
                  <a:gd name="connsiteX0" fmla="*/ 50147 w 52121"/>
                  <a:gd name="connsiteY0" fmla="*/ 64576 h 64575"/>
                  <a:gd name="connsiteX1" fmla="*/ 0 w 52121"/>
                  <a:gd name="connsiteY1" fmla="*/ 1598 h 64575"/>
                  <a:gd name="connsiteX2" fmla="*/ 2021 w 52121"/>
                  <a:gd name="connsiteY2" fmla="*/ 0 h 64575"/>
                  <a:gd name="connsiteX3" fmla="*/ 52121 w 52121"/>
                  <a:gd name="connsiteY3" fmla="*/ 62884 h 64575"/>
                  <a:gd name="connsiteX4" fmla="*/ 50147 w 52121"/>
                  <a:gd name="connsiteY4" fmla="*/ 64576 h 6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1" h="64575">
                    <a:moveTo>
                      <a:pt x="50147" y="64576"/>
                    </a:moveTo>
                    <a:cubicBezTo>
                      <a:pt x="34826" y="45964"/>
                      <a:pt x="18423" y="25379"/>
                      <a:pt x="0" y="1598"/>
                    </a:cubicBezTo>
                    <a:lnTo>
                      <a:pt x="2021" y="0"/>
                    </a:lnTo>
                    <a:cubicBezTo>
                      <a:pt x="20397" y="23734"/>
                      <a:pt x="36800" y="44319"/>
                      <a:pt x="52121" y="62884"/>
                    </a:cubicBezTo>
                    <a:lnTo>
                      <a:pt x="50147" y="64576"/>
                    </a:lnTo>
                    <a:close/>
                  </a:path>
                </a:pathLst>
              </a:custGeom>
              <a:grpFill/>
              <a:ln w="4687" cap="flat">
                <a:solidFill>
                  <a:srgbClr val="010101">
                    <a:alpha val="32000"/>
                  </a:srgbClr>
                </a:solid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02B49D14-0A82-2406-06FE-EC4D6533F00A}"/>
                  </a:ext>
                </a:extLst>
              </p:cNvPr>
              <p:cNvSpPr/>
              <p:nvPr/>
            </p:nvSpPr>
            <p:spPr>
              <a:xfrm>
                <a:off x="9831540" y="1660107"/>
                <a:ext cx="36329" cy="46199"/>
              </a:xfrm>
              <a:custGeom>
                <a:avLst/>
                <a:gdLst>
                  <a:gd name="connsiteX0" fmla="*/ 34262 w 36329"/>
                  <a:gd name="connsiteY0" fmla="*/ 46199 h 46199"/>
                  <a:gd name="connsiteX1" fmla="*/ 0 w 36329"/>
                  <a:gd name="connsiteY1" fmla="*/ 1551 h 46199"/>
                  <a:gd name="connsiteX2" fmla="*/ 2068 w 36329"/>
                  <a:gd name="connsiteY2" fmla="*/ 0 h 46199"/>
                  <a:gd name="connsiteX3" fmla="*/ 36330 w 36329"/>
                  <a:gd name="connsiteY3" fmla="*/ 44648 h 46199"/>
                  <a:gd name="connsiteX4" fmla="*/ 34262 w 36329"/>
                  <a:gd name="connsiteY4" fmla="*/ 46199 h 4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 h="46199">
                    <a:moveTo>
                      <a:pt x="34262" y="46199"/>
                    </a:moveTo>
                    <a:cubicBezTo>
                      <a:pt x="23217" y="31959"/>
                      <a:pt x="12032" y="17389"/>
                      <a:pt x="0" y="1551"/>
                    </a:cubicBezTo>
                    <a:lnTo>
                      <a:pt x="2068" y="0"/>
                    </a:lnTo>
                    <a:cubicBezTo>
                      <a:pt x="14099" y="15838"/>
                      <a:pt x="25285" y="30408"/>
                      <a:pt x="36330" y="44648"/>
                    </a:cubicBezTo>
                    <a:lnTo>
                      <a:pt x="34262" y="46199"/>
                    </a:lnTo>
                    <a:close/>
                  </a:path>
                </a:pathLst>
              </a:custGeom>
              <a:grpFill/>
              <a:ln w="4687" cap="flat">
                <a:solidFill>
                  <a:srgbClr val="010101">
                    <a:alpha val="32000"/>
                  </a:srgbClr>
                </a:solid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32B17909-D6E7-0537-38AD-63592231E526}"/>
                  </a:ext>
                </a:extLst>
              </p:cNvPr>
              <p:cNvSpPr/>
              <p:nvPr/>
            </p:nvSpPr>
            <p:spPr>
              <a:xfrm rot="-2235776">
                <a:off x="9853999" y="1648306"/>
                <a:ext cx="2585" cy="38728"/>
              </a:xfrm>
              <a:custGeom>
                <a:avLst/>
                <a:gdLst>
                  <a:gd name="connsiteX0" fmla="*/ 0 w 2585"/>
                  <a:gd name="connsiteY0" fmla="*/ 0 h 38728"/>
                  <a:gd name="connsiteX1" fmla="*/ 2585 w 2585"/>
                  <a:gd name="connsiteY1" fmla="*/ 0 h 38728"/>
                  <a:gd name="connsiteX2" fmla="*/ 2585 w 2585"/>
                  <a:gd name="connsiteY2" fmla="*/ 38728 h 38728"/>
                  <a:gd name="connsiteX3" fmla="*/ 0 w 2585"/>
                  <a:gd name="connsiteY3" fmla="*/ 38728 h 38728"/>
                </a:gdLst>
                <a:ahLst/>
                <a:cxnLst>
                  <a:cxn ang="0">
                    <a:pos x="connsiteX0" y="connsiteY0"/>
                  </a:cxn>
                  <a:cxn ang="0">
                    <a:pos x="connsiteX1" y="connsiteY1"/>
                  </a:cxn>
                  <a:cxn ang="0">
                    <a:pos x="connsiteX2" y="connsiteY2"/>
                  </a:cxn>
                  <a:cxn ang="0">
                    <a:pos x="connsiteX3" y="connsiteY3"/>
                  </a:cxn>
                </a:cxnLst>
                <a:rect l="l" t="t" r="r" b="b"/>
                <a:pathLst>
                  <a:path w="2585" h="38728">
                    <a:moveTo>
                      <a:pt x="0" y="0"/>
                    </a:moveTo>
                    <a:lnTo>
                      <a:pt x="2585" y="0"/>
                    </a:lnTo>
                    <a:lnTo>
                      <a:pt x="2585" y="38728"/>
                    </a:lnTo>
                    <a:lnTo>
                      <a:pt x="0" y="38728"/>
                    </a:lnTo>
                    <a:close/>
                  </a:path>
                </a:pathLst>
              </a:custGeom>
              <a:grpFill/>
              <a:ln w="4687" cap="flat">
                <a:solidFill>
                  <a:srgbClr val="010101">
                    <a:alpha val="32000"/>
                  </a:srgbClr>
                </a:solid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1478C02A-6535-50E9-C176-F292792A202E}"/>
                  </a:ext>
                </a:extLst>
              </p:cNvPr>
              <p:cNvSpPr/>
              <p:nvPr/>
            </p:nvSpPr>
            <p:spPr>
              <a:xfrm rot="-3909890">
                <a:off x="9802068" y="1674788"/>
                <a:ext cx="26036" cy="2584"/>
              </a:xfrm>
              <a:custGeom>
                <a:avLst/>
                <a:gdLst>
                  <a:gd name="connsiteX0" fmla="*/ 0 w 26036"/>
                  <a:gd name="connsiteY0" fmla="*/ 0 h 2584"/>
                  <a:gd name="connsiteX1" fmla="*/ 26036 w 26036"/>
                  <a:gd name="connsiteY1" fmla="*/ 0 h 2584"/>
                  <a:gd name="connsiteX2" fmla="*/ 26036 w 26036"/>
                  <a:gd name="connsiteY2" fmla="*/ 2585 h 2584"/>
                  <a:gd name="connsiteX3" fmla="*/ 0 w 26036"/>
                  <a:gd name="connsiteY3" fmla="*/ 2585 h 2584"/>
                </a:gdLst>
                <a:ahLst/>
                <a:cxnLst>
                  <a:cxn ang="0">
                    <a:pos x="connsiteX0" y="connsiteY0"/>
                  </a:cxn>
                  <a:cxn ang="0">
                    <a:pos x="connsiteX1" y="connsiteY1"/>
                  </a:cxn>
                  <a:cxn ang="0">
                    <a:pos x="connsiteX2" y="connsiteY2"/>
                  </a:cxn>
                  <a:cxn ang="0">
                    <a:pos x="connsiteX3" y="connsiteY3"/>
                  </a:cxn>
                </a:cxnLst>
                <a:rect l="l" t="t" r="r" b="b"/>
                <a:pathLst>
                  <a:path w="26036" h="2584">
                    <a:moveTo>
                      <a:pt x="0" y="0"/>
                    </a:moveTo>
                    <a:lnTo>
                      <a:pt x="26036" y="0"/>
                    </a:lnTo>
                    <a:lnTo>
                      <a:pt x="26036"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CF6A1FC0-2FE7-00F5-116E-B8393345D49A}"/>
                  </a:ext>
                </a:extLst>
              </p:cNvPr>
              <p:cNvSpPr/>
              <p:nvPr/>
            </p:nvSpPr>
            <p:spPr>
              <a:xfrm>
                <a:off x="9808746" y="1654467"/>
                <a:ext cx="32616" cy="66220"/>
              </a:xfrm>
              <a:custGeom>
                <a:avLst/>
                <a:gdLst>
                  <a:gd name="connsiteX0" fmla="*/ 2350 w 32616"/>
                  <a:gd name="connsiteY0" fmla="*/ 66221 h 66220"/>
                  <a:gd name="connsiteX1" fmla="*/ 0 w 32616"/>
                  <a:gd name="connsiteY1" fmla="*/ 65140 h 66220"/>
                  <a:gd name="connsiteX2" fmla="*/ 30267 w 32616"/>
                  <a:gd name="connsiteY2" fmla="*/ 0 h 66220"/>
                  <a:gd name="connsiteX3" fmla="*/ 32617 w 32616"/>
                  <a:gd name="connsiteY3" fmla="*/ 1081 h 66220"/>
                  <a:gd name="connsiteX4" fmla="*/ 2350 w 32616"/>
                  <a:gd name="connsiteY4" fmla="*/ 66221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6" h="66220">
                    <a:moveTo>
                      <a:pt x="2350" y="66221"/>
                    </a:moveTo>
                    <a:lnTo>
                      <a:pt x="0" y="65140"/>
                    </a:lnTo>
                    <a:cubicBezTo>
                      <a:pt x="10058" y="43426"/>
                      <a:pt x="20162" y="21713"/>
                      <a:pt x="30267" y="0"/>
                    </a:cubicBezTo>
                    <a:lnTo>
                      <a:pt x="32617" y="1081"/>
                    </a:lnTo>
                    <a:cubicBezTo>
                      <a:pt x="22512" y="22794"/>
                      <a:pt x="12455" y="44507"/>
                      <a:pt x="2350" y="66221"/>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11F4E1CB-496B-F3C2-309B-4FF3F11BEE0B}"/>
                  </a:ext>
                </a:extLst>
              </p:cNvPr>
              <p:cNvSpPr/>
              <p:nvPr/>
            </p:nvSpPr>
            <p:spPr>
              <a:xfrm>
                <a:off x="9810062" y="1646196"/>
                <a:ext cx="53014" cy="107061"/>
              </a:xfrm>
              <a:custGeom>
                <a:avLst/>
                <a:gdLst>
                  <a:gd name="connsiteX0" fmla="*/ 2350 w 53014"/>
                  <a:gd name="connsiteY0" fmla="*/ 107062 h 107061"/>
                  <a:gd name="connsiteX1" fmla="*/ 0 w 53014"/>
                  <a:gd name="connsiteY1" fmla="*/ 105934 h 107061"/>
                  <a:gd name="connsiteX2" fmla="*/ 33134 w 53014"/>
                  <a:gd name="connsiteY2" fmla="*/ 36659 h 107061"/>
                  <a:gd name="connsiteX3" fmla="*/ 50664 w 53014"/>
                  <a:gd name="connsiteY3" fmla="*/ 0 h 107061"/>
                  <a:gd name="connsiteX4" fmla="*/ 53014 w 53014"/>
                  <a:gd name="connsiteY4" fmla="*/ 1128 h 107061"/>
                  <a:gd name="connsiteX5" fmla="*/ 35484 w 53014"/>
                  <a:gd name="connsiteY5" fmla="*/ 37787 h 107061"/>
                  <a:gd name="connsiteX6" fmla="*/ 2350 w 53014"/>
                  <a:gd name="connsiteY6" fmla="*/ 107062 h 10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14" h="107061">
                    <a:moveTo>
                      <a:pt x="2350" y="107062"/>
                    </a:moveTo>
                    <a:lnTo>
                      <a:pt x="0" y="105934"/>
                    </a:lnTo>
                    <a:cubicBezTo>
                      <a:pt x="10998" y="82858"/>
                      <a:pt x="22089" y="59735"/>
                      <a:pt x="33134" y="36659"/>
                    </a:cubicBezTo>
                    <a:lnTo>
                      <a:pt x="50664" y="0"/>
                    </a:lnTo>
                    <a:lnTo>
                      <a:pt x="53014" y="1128"/>
                    </a:lnTo>
                    <a:lnTo>
                      <a:pt x="35484" y="37787"/>
                    </a:lnTo>
                    <a:cubicBezTo>
                      <a:pt x="24439" y="60910"/>
                      <a:pt x="13348" y="83986"/>
                      <a:pt x="2350" y="107062"/>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AA9707BC-086C-F54A-0EF4-48C9C35A82E5}"/>
                  </a:ext>
                </a:extLst>
              </p:cNvPr>
              <p:cNvSpPr/>
              <p:nvPr/>
            </p:nvSpPr>
            <p:spPr>
              <a:xfrm>
                <a:off x="9808934" y="1667439"/>
                <a:ext cx="58559" cy="121819"/>
              </a:xfrm>
              <a:custGeom>
                <a:avLst/>
                <a:gdLst>
                  <a:gd name="connsiteX0" fmla="*/ 2350 w 58559"/>
                  <a:gd name="connsiteY0" fmla="*/ 121819 h 121819"/>
                  <a:gd name="connsiteX1" fmla="*/ 0 w 58559"/>
                  <a:gd name="connsiteY1" fmla="*/ 120739 h 121819"/>
                  <a:gd name="connsiteX2" fmla="*/ 56210 w 58559"/>
                  <a:gd name="connsiteY2" fmla="*/ 0 h 121819"/>
                  <a:gd name="connsiteX3" fmla="*/ 58560 w 58559"/>
                  <a:gd name="connsiteY3" fmla="*/ 1081 h 121819"/>
                  <a:gd name="connsiteX4" fmla="*/ 2350 w 58559"/>
                  <a:gd name="connsiteY4" fmla="*/ 121819 h 12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 h="121819">
                    <a:moveTo>
                      <a:pt x="2350" y="121819"/>
                    </a:moveTo>
                    <a:lnTo>
                      <a:pt x="0" y="120739"/>
                    </a:lnTo>
                    <a:cubicBezTo>
                      <a:pt x="17013" y="84409"/>
                      <a:pt x="35437" y="44883"/>
                      <a:pt x="56210" y="0"/>
                    </a:cubicBezTo>
                    <a:lnTo>
                      <a:pt x="58560" y="1081"/>
                    </a:lnTo>
                    <a:cubicBezTo>
                      <a:pt x="37740" y="46011"/>
                      <a:pt x="19363" y="85490"/>
                      <a:pt x="2350" y="121819"/>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05DB0C74-6F66-C5AC-006F-91CC1E43BE3F}"/>
                  </a:ext>
                </a:extLst>
              </p:cNvPr>
              <p:cNvSpPr/>
              <p:nvPr/>
            </p:nvSpPr>
            <p:spPr>
              <a:xfrm>
                <a:off x="9809216" y="1699680"/>
                <a:ext cx="58747" cy="121866"/>
              </a:xfrm>
              <a:custGeom>
                <a:avLst/>
                <a:gdLst>
                  <a:gd name="connsiteX0" fmla="*/ 2350 w 58747"/>
                  <a:gd name="connsiteY0" fmla="*/ 121866 h 121866"/>
                  <a:gd name="connsiteX1" fmla="*/ 0 w 58747"/>
                  <a:gd name="connsiteY1" fmla="*/ 120785 h 121866"/>
                  <a:gd name="connsiteX2" fmla="*/ 56398 w 58747"/>
                  <a:gd name="connsiteY2" fmla="*/ 0 h 121866"/>
                  <a:gd name="connsiteX3" fmla="*/ 58748 w 58747"/>
                  <a:gd name="connsiteY3" fmla="*/ 1081 h 121866"/>
                  <a:gd name="connsiteX4" fmla="*/ 2350 w 58747"/>
                  <a:gd name="connsiteY4" fmla="*/ 121866 h 12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47" h="121866">
                    <a:moveTo>
                      <a:pt x="2350" y="121866"/>
                    </a:moveTo>
                    <a:lnTo>
                      <a:pt x="0" y="120785"/>
                    </a:lnTo>
                    <a:cubicBezTo>
                      <a:pt x="17389" y="83845"/>
                      <a:pt x="35813" y="44319"/>
                      <a:pt x="56398" y="0"/>
                    </a:cubicBezTo>
                    <a:lnTo>
                      <a:pt x="58748" y="1081"/>
                    </a:lnTo>
                    <a:cubicBezTo>
                      <a:pt x="38163" y="45447"/>
                      <a:pt x="19739" y="84973"/>
                      <a:pt x="2350" y="121866"/>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0FEDC99A-AF80-3A6C-2A1D-7796E3C30B4F}"/>
                  </a:ext>
                </a:extLst>
              </p:cNvPr>
              <p:cNvSpPr/>
              <p:nvPr/>
            </p:nvSpPr>
            <p:spPr>
              <a:xfrm>
                <a:off x="9808605" y="1728349"/>
                <a:ext cx="58559" cy="120785"/>
              </a:xfrm>
              <a:custGeom>
                <a:avLst/>
                <a:gdLst>
                  <a:gd name="connsiteX0" fmla="*/ 2350 w 58559"/>
                  <a:gd name="connsiteY0" fmla="*/ 120785 h 120785"/>
                  <a:gd name="connsiteX1" fmla="*/ 0 w 58559"/>
                  <a:gd name="connsiteY1" fmla="*/ 119704 h 120785"/>
                  <a:gd name="connsiteX2" fmla="*/ 49724 w 58559"/>
                  <a:gd name="connsiteY2" fmla="*/ 13770 h 120785"/>
                  <a:gd name="connsiteX3" fmla="*/ 56210 w 58559"/>
                  <a:gd name="connsiteY3" fmla="*/ 0 h 120785"/>
                  <a:gd name="connsiteX4" fmla="*/ 58560 w 58559"/>
                  <a:gd name="connsiteY4" fmla="*/ 1081 h 120785"/>
                  <a:gd name="connsiteX5" fmla="*/ 52074 w 58559"/>
                  <a:gd name="connsiteY5" fmla="*/ 14851 h 120785"/>
                  <a:gd name="connsiteX6" fmla="*/ 2350 w 58559"/>
                  <a:gd name="connsiteY6" fmla="*/ 120785 h 12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59" h="120785">
                    <a:moveTo>
                      <a:pt x="2350" y="120785"/>
                    </a:moveTo>
                    <a:lnTo>
                      <a:pt x="0" y="119704"/>
                    </a:lnTo>
                    <a:cubicBezTo>
                      <a:pt x="16496" y="84362"/>
                      <a:pt x="33369" y="48455"/>
                      <a:pt x="49724" y="13770"/>
                    </a:cubicBezTo>
                    <a:lnTo>
                      <a:pt x="56210" y="0"/>
                    </a:lnTo>
                    <a:lnTo>
                      <a:pt x="58560" y="1081"/>
                    </a:lnTo>
                    <a:lnTo>
                      <a:pt x="52074" y="14851"/>
                    </a:lnTo>
                    <a:cubicBezTo>
                      <a:pt x="35719" y="49536"/>
                      <a:pt x="18846" y="85443"/>
                      <a:pt x="2350" y="120785"/>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38DFBAC4-61BC-210C-A5AC-0955CFD59423}"/>
                  </a:ext>
                </a:extLst>
              </p:cNvPr>
              <p:cNvSpPr/>
              <p:nvPr/>
            </p:nvSpPr>
            <p:spPr>
              <a:xfrm>
                <a:off x="9807994" y="1761341"/>
                <a:ext cx="59781" cy="124874"/>
              </a:xfrm>
              <a:custGeom>
                <a:avLst/>
                <a:gdLst>
                  <a:gd name="connsiteX0" fmla="*/ 2350 w 59781"/>
                  <a:gd name="connsiteY0" fmla="*/ 124874 h 124874"/>
                  <a:gd name="connsiteX1" fmla="*/ 0 w 59781"/>
                  <a:gd name="connsiteY1" fmla="*/ 123793 h 124874"/>
                  <a:gd name="connsiteX2" fmla="*/ 57432 w 59781"/>
                  <a:gd name="connsiteY2" fmla="*/ 0 h 124874"/>
                  <a:gd name="connsiteX3" fmla="*/ 59782 w 59781"/>
                  <a:gd name="connsiteY3" fmla="*/ 1081 h 124874"/>
                  <a:gd name="connsiteX4" fmla="*/ 2350 w 59781"/>
                  <a:gd name="connsiteY4" fmla="*/ 124874 h 124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81" h="124874">
                    <a:moveTo>
                      <a:pt x="2350" y="124874"/>
                    </a:moveTo>
                    <a:lnTo>
                      <a:pt x="0" y="123793"/>
                    </a:lnTo>
                    <a:cubicBezTo>
                      <a:pt x="19175" y="82529"/>
                      <a:pt x="38304" y="41264"/>
                      <a:pt x="57432" y="0"/>
                    </a:cubicBezTo>
                    <a:lnTo>
                      <a:pt x="59782" y="1081"/>
                    </a:lnTo>
                    <a:cubicBezTo>
                      <a:pt x="40653" y="42345"/>
                      <a:pt x="21478" y="83610"/>
                      <a:pt x="2350" y="124874"/>
                    </a:cubicBezTo>
                    <a:close/>
                  </a:path>
                </a:pathLst>
              </a:custGeom>
              <a:grpFill/>
              <a:ln w="4687" cap="flat">
                <a:solidFill>
                  <a:srgbClr val="010101">
                    <a:alpha val="32000"/>
                  </a:srgbClr>
                </a:solid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00E01132-09BC-F4AC-8F7C-41DF6E7E059A}"/>
                  </a:ext>
                </a:extLst>
              </p:cNvPr>
              <p:cNvSpPr/>
              <p:nvPr/>
            </p:nvSpPr>
            <p:spPr>
              <a:xfrm>
                <a:off x="9806866" y="1799645"/>
                <a:ext cx="60627" cy="125250"/>
              </a:xfrm>
              <a:custGeom>
                <a:avLst/>
                <a:gdLst>
                  <a:gd name="connsiteX0" fmla="*/ 2350 w 60627"/>
                  <a:gd name="connsiteY0" fmla="*/ 125250 h 125250"/>
                  <a:gd name="connsiteX1" fmla="*/ 0 w 60627"/>
                  <a:gd name="connsiteY1" fmla="*/ 124169 h 125250"/>
                  <a:gd name="connsiteX2" fmla="*/ 58278 w 60627"/>
                  <a:gd name="connsiteY2" fmla="*/ 0 h 125250"/>
                  <a:gd name="connsiteX3" fmla="*/ 60628 w 60627"/>
                  <a:gd name="connsiteY3" fmla="*/ 1081 h 125250"/>
                  <a:gd name="connsiteX4" fmla="*/ 2350 w 60627"/>
                  <a:gd name="connsiteY4" fmla="*/ 125250 h 12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7" h="125250">
                    <a:moveTo>
                      <a:pt x="2350" y="125250"/>
                    </a:moveTo>
                    <a:lnTo>
                      <a:pt x="0" y="124169"/>
                    </a:lnTo>
                    <a:cubicBezTo>
                      <a:pt x="18564" y="84973"/>
                      <a:pt x="37646" y="44319"/>
                      <a:pt x="58278" y="0"/>
                    </a:cubicBezTo>
                    <a:lnTo>
                      <a:pt x="60628" y="1081"/>
                    </a:lnTo>
                    <a:cubicBezTo>
                      <a:pt x="39949" y="45400"/>
                      <a:pt x="20914" y="86054"/>
                      <a:pt x="2350" y="125250"/>
                    </a:cubicBezTo>
                    <a:close/>
                  </a:path>
                </a:pathLst>
              </a:custGeom>
              <a:grpFill/>
              <a:ln w="4687" cap="flat">
                <a:solidFill>
                  <a:srgbClr val="010101">
                    <a:alpha val="32000"/>
                  </a:srgbClr>
                </a:solid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F57AEC89-39E4-46ED-41F6-9F474DD831D4}"/>
                  </a:ext>
                </a:extLst>
              </p:cNvPr>
              <p:cNvSpPr/>
              <p:nvPr/>
            </p:nvSpPr>
            <p:spPr>
              <a:xfrm>
                <a:off x="9808370" y="1825353"/>
                <a:ext cx="58512" cy="122524"/>
              </a:xfrm>
              <a:custGeom>
                <a:avLst/>
                <a:gdLst>
                  <a:gd name="connsiteX0" fmla="*/ 2350 w 58512"/>
                  <a:gd name="connsiteY0" fmla="*/ 122524 h 122524"/>
                  <a:gd name="connsiteX1" fmla="*/ 0 w 58512"/>
                  <a:gd name="connsiteY1" fmla="*/ 121443 h 122524"/>
                  <a:gd name="connsiteX2" fmla="*/ 56163 w 58512"/>
                  <a:gd name="connsiteY2" fmla="*/ 0 h 122524"/>
                  <a:gd name="connsiteX3" fmla="*/ 58513 w 58512"/>
                  <a:gd name="connsiteY3" fmla="*/ 1081 h 122524"/>
                  <a:gd name="connsiteX4" fmla="*/ 2350 w 58512"/>
                  <a:gd name="connsiteY4" fmla="*/ 122524 h 12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2" h="122524">
                    <a:moveTo>
                      <a:pt x="2350" y="122524"/>
                    </a:moveTo>
                    <a:lnTo>
                      <a:pt x="0" y="121443"/>
                    </a:lnTo>
                    <a:cubicBezTo>
                      <a:pt x="18658" y="80931"/>
                      <a:pt x="37411" y="40465"/>
                      <a:pt x="56163" y="0"/>
                    </a:cubicBezTo>
                    <a:lnTo>
                      <a:pt x="58513" y="1081"/>
                    </a:lnTo>
                    <a:cubicBezTo>
                      <a:pt x="39760" y="41546"/>
                      <a:pt x="21008" y="82012"/>
                      <a:pt x="2350" y="122524"/>
                    </a:cubicBezTo>
                    <a:close/>
                  </a:path>
                </a:pathLst>
              </a:custGeom>
              <a:grpFill/>
              <a:ln w="4687" cap="flat">
                <a:solidFill>
                  <a:srgbClr val="010101">
                    <a:alpha val="32000"/>
                  </a:srgbClr>
                </a:solid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C045CAFF-4DA9-E8DD-A661-20F7D2A45E3E}"/>
                  </a:ext>
                </a:extLst>
              </p:cNvPr>
              <p:cNvSpPr/>
              <p:nvPr/>
            </p:nvSpPr>
            <p:spPr>
              <a:xfrm>
                <a:off x="9808840" y="1856842"/>
                <a:ext cx="58888" cy="122947"/>
              </a:xfrm>
              <a:custGeom>
                <a:avLst/>
                <a:gdLst>
                  <a:gd name="connsiteX0" fmla="*/ 2350 w 58888"/>
                  <a:gd name="connsiteY0" fmla="*/ 122947 h 122947"/>
                  <a:gd name="connsiteX1" fmla="*/ 0 w 58888"/>
                  <a:gd name="connsiteY1" fmla="*/ 121866 h 122947"/>
                  <a:gd name="connsiteX2" fmla="*/ 56539 w 58888"/>
                  <a:gd name="connsiteY2" fmla="*/ 0 h 122947"/>
                  <a:gd name="connsiteX3" fmla="*/ 58889 w 58888"/>
                  <a:gd name="connsiteY3" fmla="*/ 1081 h 122947"/>
                  <a:gd name="connsiteX4" fmla="*/ 2350 w 58888"/>
                  <a:gd name="connsiteY4" fmla="*/ 122947 h 12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88" h="122947">
                    <a:moveTo>
                      <a:pt x="2350" y="122947"/>
                    </a:moveTo>
                    <a:lnTo>
                      <a:pt x="0" y="121866"/>
                    </a:lnTo>
                    <a:cubicBezTo>
                      <a:pt x="18799" y="81213"/>
                      <a:pt x="37646" y="40606"/>
                      <a:pt x="56539" y="0"/>
                    </a:cubicBezTo>
                    <a:lnTo>
                      <a:pt x="58889" y="1081"/>
                    </a:lnTo>
                    <a:cubicBezTo>
                      <a:pt x="39995" y="41687"/>
                      <a:pt x="21149" y="82294"/>
                      <a:pt x="2350" y="1229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B4BA29F2-1862-68E1-B893-662970462E82}"/>
                  </a:ext>
                </a:extLst>
              </p:cNvPr>
              <p:cNvSpPr/>
              <p:nvPr/>
            </p:nvSpPr>
            <p:spPr>
              <a:xfrm>
                <a:off x="9816924" y="1894159"/>
                <a:ext cx="50758" cy="104383"/>
              </a:xfrm>
              <a:custGeom>
                <a:avLst/>
                <a:gdLst>
                  <a:gd name="connsiteX0" fmla="*/ 2350 w 50758"/>
                  <a:gd name="connsiteY0" fmla="*/ 104383 h 104383"/>
                  <a:gd name="connsiteX1" fmla="*/ 0 w 50758"/>
                  <a:gd name="connsiteY1" fmla="*/ 103302 h 104383"/>
                  <a:gd name="connsiteX2" fmla="*/ 48408 w 50758"/>
                  <a:gd name="connsiteY2" fmla="*/ 0 h 104383"/>
                  <a:gd name="connsiteX3" fmla="*/ 50758 w 50758"/>
                  <a:gd name="connsiteY3" fmla="*/ 1081 h 104383"/>
                  <a:gd name="connsiteX4" fmla="*/ 2350 w 50758"/>
                  <a:gd name="connsiteY4" fmla="*/ 104383 h 10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8" h="104383">
                    <a:moveTo>
                      <a:pt x="2350" y="104383"/>
                    </a:moveTo>
                    <a:lnTo>
                      <a:pt x="0" y="103302"/>
                    </a:lnTo>
                    <a:cubicBezTo>
                      <a:pt x="16167" y="68899"/>
                      <a:pt x="32288" y="34450"/>
                      <a:pt x="48408" y="0"/>
                    </a:cubicBezTo>
                    <a:lnTo>
                      <a:pt x="50758" y="1081"/>
                    </a:lnTo>
                    <a:cubicBezTo>
                      <a:pt x="34638" y="35531"/>
                      <a:pt x="18517" y="69933"/>
                      <a:pt x="2350" y="104383"/>
                    </a:cubicBezTo>
                    <a:close/>
                  </a:path>
                </a:pathLst>
              </a:custGeom>
              <a:grpFill/>
              <a:ln w="4687" cap="flat">
                <a:solidFill>
                  <a:srgbClr val="010101">
                    <a:alpha val="32000"/>
                  </a:srgbClr>
                </a:solid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BA4F382D-334F-CC68-5AF2-54F0A8A08961}"/>
                  </a:ext>
                </a:extLst>
              </p:cNvPr>
              <p:cNvSpPr/>
              <p:nvPr/>
            </p:nvSpPr>
            <p:spPr>
              <a:xfrm>
                <a:off x="9831963" y="1924895"/>
                <a:ext cx="35577" cy="70732"/>
              </a:xfrm>
              <a:custGeom>
                <a:avLst/>
                <a:gdLst>
                  <a:gd name="connsiteX0" fmla="*/ 2303 w 35577"/>
                  <a:gd name="connsiteY0" fmla="*/ 70732 h 70732"/>
                  <a:gd name="connsiteX1" fmla="*/ 0 w 35577"/>
                  <a:gd name="connsiteY1" fmla="*/ 69604 h 70732"/>
                  <a:gd name="connsiteX2" fmla="*/ 33228 w 35577"/>
                  <a:gd name="connsiteY2" fmla="*/ 0 h 70732"/>
                  <a:gd name="connsiteX3" fmla="*/ 35578 w 35577"/>
                  <a:gd name="connsiteY3" fmla="*/ 1081 h 70732"/>
                  <a:gd name="connsiteX4" fmla="*/ 2303 w 35577"/>
                  <a:gd name="connsiteY4" fmla="*/ 70732 h 70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7" h="70732">
                    <a:moveTo>
                      <a:pt x="2303" y="70732"/>
                    </a:moveTo>
                    <a:lnTo>
                      <a:pt x="0" y="69604"/>
                    </a:lnTo>
                    <a:cubicBezTo>
                      <a:pt x="9964" y="49019"/>
                      <a:pt x="21713" y="24674"/>
                      <a:pt x="33228" y="0"/>
                    </a:cubicBezTo>
                    <a:lnTo>
                      <a:pt x="35578" y="1081"/>
                    </a:lnTo>
                    <a:cubicBezTo>
                      <a:pt x="24063" y="25802"/>
                      <a:pt x="12314" y="50147"/>
                      <a:pt x="2303" y="70732"/>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41" name="Graphic 111">
              <a:extLst>
                <a:ext uri="{FF2B5EF4-FFF2-40B4-BE49-F238E27FC236}">
                  <a16:creationId xmlns:a16="http://schemas.microsoft.com/office/drawing/2014/main" id="{8A2138A4-D5BA-70C4-8CD8-4A5005DD322F}"/>
                </a:ext>
              </a:extLst>
            </p:cNvPr>
            <p:cNvGrpSpPr/>
            <p:nvPr/>
          </p:nvGrpSpPr>
          <p:grpSpPr>
            <a:xfrm>
              <a:off x="8368485" y="1520381"/>
              <a:ext cx="626862" cy="445778"/>
              <a:chOff x="8368485" y="1520381"/>
              <a:chExt cx="626862" cy="445778"/>
            </a:xfrm>
            <a:grpFill/>
          </p:grpSpPr>
          <p:grpSp>
            <p:nvGrpSpPr>
              <p:cNvPr id="744" name="Graphic 111">
                <a:extLst>
                  <a:ext uri="{FF2B5EF4-FFF2-40B4-BE49-F238E27FC236}">
                    <a16:creationId xmlns:a16="http://schemas.microsoft.com/office/drawing/2014/main" id="{AD5163E9-B399-165E-CD2F-FAF7435CC422}"/>
                  </a:ext>
                </a:extLst>
              </p:cNvPr>
              <p:cNvGrpSpPr/>
              <p:nvPr/>
            </p:nvGrpSpPr>
            <p:grpSpPr>
              <a:xfrm>
                <a:off x="8368485" y="1520381"/>
                <a:ext cx="626862" cy="445778"/>
                <a:chOff x="8368485" y="1520381"/>
                <a:chExt cx="626862" cy="445778"/>
              </a:xfrm>
              <a:grpFill/>
            </p:grpSpPr>
            <p:sp>
              <p:nvSpPr>
                <p:cNvPr id="798" name="Freeform: Shape 797">
                  <a:extLst>
                    <a:ext uri="{FF2B5EF4-FFF2-40B4-BE49-F238E27FC236}">
                      <a16:creationId xmlns:a16="http://schemas.microsoft.com/office/drawing/2014/main" id="{3EB477D5-0EE9-2ADB-1DF5-65238907FF7B}"/>
                    </a:ext>
                  </a:extLst>
                </p:cNvPr>
                <p:cNvSpPr/>
                <p:nvPr/>
              </p:nvSpPr>
              <p:spPr>
                <a:xfrm>
                  <a:off x="8368485" y="1783572"/>
                  <a:ext cx="399532" cy="182588"/>
                </a:xfrm>
                <a:custGeom>
                  <a:avLst/>
                  <a:gdLst>
                    <a:gd name="connsiteX0" fmla="*/ 0 w 399532"/>
                    <a:gd name="connsiteY0" fmla="*/ 0 h 182588"/>
                    <a:gd name="connsiteX1" fmla="*/ 0 w 399532"/>
                    <a:gd name="connsiteY1" fmla="*/ 38163 h 182588"/>
                    <a:gd name="connsiteX2" fmla="*/ 399532 w 399532"/>
                    <a:gd name="connsiteY2" fmla="*/ 182588 h 182588"/>
                    <a:gd name="connsiteX3" fmla="*/ 398827 w 399532"/>
                    <a:gd name="connsiteY3" fmla="*/ 8131 h 182588"/>
                    <a:gd name="connsiteX4" fmla="*/ 398310 w 399532"/>
                    <a:gd name="connsiteY4" fmla="*/ 8037 h 18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32" h="182588">
                      <a:moveTo>
                        <a:pt x="0" y="0"/>
                      </a:moveTo>
                      <a:lnTo>
                        <a:pt x="0" y="38163"/>
                      </a:lnTo>
                      <a:lnTo>
                        <a:pt x="399532" y="182588"/>
                      </a:lnTo>
                      <a:lnTo>
                        <a:pt x="398827" y="8131"/>
                      </a:lnTo>
                      <a:lnTo>
                        <a:pt x="398310" y="8037"/>
                      </a:lnTo>
                      <a:close/>
                    </a:path>
                  </a:pathLst>
                </a:custGeom>
                <a:grpFill/>
                <a:ln w="4687" cap="flat">
                  <a:solidFill>
                    <a:srgbClr val="010101">
                      <a:alpha val="32000"/>
                    </a:srgbClr>
                  </a:solid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5DC43F2A-6727-BD7A-AE1E-580605037F51}"/>
                    </a:ext>
                  </a:extLst>
                </p:cNvPr>
                <p:cNvSpPr/>
                <p:nvPr/>
              </p:nvSpPr>
              <p:spPr>
                <a:xfrm>
                  <a:off x="8368485" y="1783572"/>
                  <a:ext cx="399532" cy="182588"/>
                </a:xfrm>
                <a:custGeom>
                  <a:avLst/>
                  <a:gdLst>
                    <a:gd name="connsiteX0" fmla="*/ 0 w 399532"/>
                    <a:gd name="connsiteY0" fmla="*/ 0 h 182588"/>
                    <a:gd name="connsiteX1" fmla="*/ 0 w 399532"/>
                    <a:gd name="connsiteY1" fmla="*/ 38163 h 182588"/>
                    <a:gd name="connsiteX2" fmla="*/ 399532 w 399532"/>
                    <a:gd name="connsiteY2" fmla="*/ 182588 h 182588"/>
                    <a:gd name="connsiteX3" fmla="*/ 398827 w 399532"/>
                    <a:gd name="connsiteY3" fmla="*/ 8131 h 182588"/>
                    <a:gd name="connsiteX4" fmla="*/ 398310 w 399532"/>
                    <a:gd name="connsiteY4" fmla="*/ 8037 h 18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32" h="182588">
                      <a:moveTo>
                        <a:pt x="0" y="0"/>
                      </a:moveTo>
                      <a:lnTo>
                        <a:pt x="0" y="38163"/>
                      </a:lnTo>
                      <a:lnTo>
                        <a:pt x="399532" y="182588"/>
                      </a:lnTo>
                      <a:lnTo>
                        <a:pt x="398827" y="8131"/>
                      </a:lnTo>
                      <a:lnTo>
                        <a:pt x="398310" y="8037"/>
                      </a:lnTo>
                      <a:close/>
                    </a:path>
                  </a:pathLst>
                </a:custGeom>
                <a:grpFill/>
                <a:ln w="4687" cap="flat">
                  <a:solidFill>
                    <a:srgbClr val="010101">
                      <a:alpha val="32000"/>
                    </a:srgbClr>
                  </a:solidFill>
                  <a:prstDash val="solid"/>
                  <a:miter/>
                </a:ln>
              </p:spPr>
              <p:txBody>
                <a:bodyPr rtlCol="0" anchor="ctr"/>
                <a:lstStyle/>
                <a:p>
                  <a:endParaRPr lang="en-IN"/>
                </a:p>
              </p:txBody>
            </p:sp>
            <p:grpSp>
              <p:nvGrpSpPr>
                <p:cNvPr id="800" name="Graphic 111">
                  <a:extLst>
                    <a:ext uri="{FF2B5EF4-FFF2-40B4-BE49-F238E27FC236}">
                      <a16:creationId xmlns:a16="http://schemas.microsoft.com/office/drawing/2014/main" id="{3BB818D4-6012-D7FA-52DD-FFB62A032E57}"/>
                    </a:ext>
                  </a:extLst>
                </p:cNvPr>
                <p:cNvGrpSpPr/>
                <p:nvPr/>
              </p:nvGrpSpPr>
              <p:grpSpPr>
                <a:xfrm>
                  <a:off x="8368485" y="1520381"/>
                  <a:ext cx="626862" cy="271320"/>
                  <a:chOff x="8368485" y="1520381"/>
                  <a:chExt cx="626862" cy="271320"/>
                </a:xfrm>
                <a:grpFill/>
              </p:grpSpPr>
              <p:sp>
                <p:nvSpPr>
                  <p:cNvPr id="812" name="Freeform: Shape 811">
                    <a:extLst>
                      <a:ext uri="{FF2B5EF4-FFF2-40B4-BE49-F238E27FC236}">
                        <a16:creationId xmlns:a16="http://schemas.microsoft.com/office/drawing/2014/main" id="{972F2F00-3111-8630-2EF6-4144C260D221}"/>
                      </a:ext>
                    </a:extLst>
                  </p:cNvPr>
                  <p:cNvSpPr/>
                  <p:nvPr/>
                </p:nvSpPr>
                <p:spPr>
                  <a:xfrm>
                    <a:off x="8368485" y="1524000"/>
                    <a:ext cx="492870" cy="261263"/>
                  </a:xfrm>
                  <a:custGeom>
                    <a:avLst/>
                    <a:gdLst>
                      <a:gd name="connsiteX0" fmla="*/ 492871 w 492870"/>
                      <a:gd name="connsiteY0" fmla="*/ 0 h 261263"/>
                      <a:gd name="connsiteX1" fmla="*/ 425898 w 492870"/>
                      <a:gd name="connsiteY1" fmla="*/ 1833 h 261263"/>
                      <a:gd name="connsiteX2" fmla="*/ 0 w 492870"/>
                      <a:gd name="connsiteY2" fmla="*/ 259571 h 261263"/>
                      <a:gd name="connsiteX3" fmla="*/ 83516 w 492870"/>
                      <a:gd name="connsiteY3" fmla="*/ 261263 h 261263"/>
                      <a:gd name="connsiteX4" fmla="*/ 81495 w 492870"/>
                      <a:gd name="connsiteY4" fmla="*/ 259571 h 26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870" h="261263">
                        <a:moveTo>
                          <a:pt x="492871" y="0"/>
                        </a:moveTo>
                        <a:lnTo>
                          <a:pt x="425898" y="1833"/>
                        </a:lnTo>
                        <a:lnTo>
                          <a:pt x="0" y="259571"/>
                        </a:lnTo>
                        <a:lnTo>
                          <a:pt x="83516" y="261263"/>
                        </a:lnTo>
                        <a:lnTo>
                          <a:pt x="81495" y="259571"/>
                        </a:lnTo>
                        <a:close/>
                      </a:path>
                    </a:pathLst>
                  </a:custGeom>
                  <a:grpFill/>
                  <a:ln w="4687" cap="flat">
                    <a:solidFill>
                      <a:srgbClr val="010101">
                        <a:alpha val="32000"/>
                      </a:srgbClr>
                    </a:solid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729A91C7-7118-5643-4C7E-4F188EEF25B5}"/>
                      </a:ext>
                    </a:extLst>
                  </p:cNvPr>
                  <p:cNvSpPr/>
                  <p:nvPr/>
                </p:nvSpPr>
                <p:spPr>
                  <a:xfrm>
                    <a:off x="8449980" y="1520381"/>
                    <a:ext cx="545367" cy="271320"/>
                  </a:xfrm>
                  <a:custGeom>
                    <a:avLst/>
                    <a:gdLst>
                      <a:gd name="connsiteX0" fmla="*/ 545368 w 545367"/>
                      <a:gd name="connsiteY0" fmla="*/ 0 h 271320"/>
                      <a:gd name="connsiteX1" fmla="*/ 411376 w 545367"/>
                      <a:gd name="connsiteY1" fmla="*/ 3619 h 271320"/>
                      <a:gd name="connsiteX2" fmla="*/ 0 w 545367"/>
                      <a:gd name="connsiteY2" fmla="*/ 263190 h 271320"/>
                      <a:gd name="connsiteX3" fmla="*/ 2021 w 545367"/>
                      <a:gd name="connsiteY3" fmla="*/ 264882 h 271320"/>
                      <a:gd name="connsiteX4" fmla="*/ 316815 w 545367"/>
                      <a:gd name="connsiteY4" fmla="*/ 271227 h 271320"/>
                      <a:gd name="connsiteX5" fmla="*/ 317332 w 545367"/>
                      <a:gd name="connsiteY5" fmla="*/ 271321 h 271320"/>
                      <a:gd name="connsiteX6" fmla="*/ 316815 w 545367"/>
                      <a:gd name="connsiteY6" fmla="*/ 151569 h 27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367" h="271320">
                        <a:moveTo>
                          <a:pt x="545368" y="0"/>
                        </a:moveTo>
                        <a:lnTo>
                          <a:pt x="411376" y="3619"/>
                        </a:lnTo>
                        <a:lnTo>
                          <a:pt x="0" y="263190"/>
                        </a:lnTo>
                        <a:lnTo>
                          <a:pt x="2021" y="264882"/>
                        </a:lnTo>
                        <a:lnTo>
                          <a:pt x="316815" y="271227"/>
                        </a:lnTo>
                        <a:lnTo>
                          <a:pt x="317332" y="271321"/>
                        </a:lnTo>
                        <a:lnTo>
                          <a:pt x="316815" y="151569"/>
                        </a:lnTo>
                        <a:close/>
                      </a:path>
                    </a:pathLst>
                  </a:custGeom>
                  <a:grpFill/>
                  <a:ln w="4687" cap="flat">
                    <a:solidFill>
                      <a:srgbClr val="010101">
                        <a:alpha val="32000"/>
                      </a:srgbClr>
                    </a:solid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69DF8848-1B04-2D06-7469-0E465FF327C5}"/>
                      </a:ext>
                    </a:extLst>
                  </p:cNvPr>
                  <p:cNvSpPr/>
                  <p:nvPr/>
                </p:nvSpPr>
                <p:spPr>
                  <a:xfrm>
                    <a:off x="8442883" y="1524000"/>
                    <a:ext cx="423078" cy="261545"/>
                  </a:xfrm>
                  <a:custGeom>
                    <a:avLst/>
                    <a:gdLst>
                      <a:gd name="connsiteX0" fmla="*/ 8319 w 423078"/>
                      <a:gd name="connsiteY0" fmla="*/ 261545 h 261545"/>
                      <a:gd name="connsiteX1" fmla="*/ 0 w 423078"/>
                      <a:gd name="connsiteY1" fmla="*/ 261263 h 261545"/>
                      <a:gd name="connsiteX2" fmla="*/ 413867 w 423078"/>
                      <a:gd name="connsiteY2" fmla="*/ 141 h 261545"/>
                      <a:gd name="connsiteX3" fmla="*/ 423078 w 423078"/>
                      <a:gd name="connsiteY3" fmla="*/ 0 h 261545"/>
                      <a:gd name="connsiteX4" fmla="*/ 419741 w 423078"/>
                      <a:gd name="connsiteY4" fmla="*/ 1974 h 261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078" h="261545">
                        <a:moveTo>
                          <a:pt x="8319" y="261545"/>
                        </a:moveTo>
                        <a:lnTo>
                          <a:pt x="0" y="261263"/>
                        </a:lnTo>
                        <a:lnTo>
                          <a:pt x="413867" y="141"/>
                        </a:lnTo>
                        <a:lnTo>
                          <a:pt x="423078" y="0"/>
                        </a:lnTo>
                        <a:lnTo>
                          <a:pt x="419741" y="1974"/>
                        </a:lnTo>
                        <a:close/>
                      </a:path>
                    </a:pathLst>
                  </a:custGeom>
                  <a:grpFill/>
                  <a:ln w="4687" cap="flat">
                    <a:solidFill>
                      <a:srgbClr val="010101">
                        <a:alpha val="32000"/>
                      </a:srgbClr>
                    </a:solidFill>
                    <a:prstDash val="solid"/>
                    <a:miter/>
                  </a:ln>
                </p:spPr>
                <p:txBody>
                  <a:bodyPr rtlCol="0" anchor="ctr"/>
                  <a:lstStyle/>
                  <a:p>
                    <a:endParaRPr lang="en-IN"/>
                  </a:p>
                </p:txBody>
              </p:sp>
            </p:grpSp>
            <p:sp>
              <p:nvSpPr>
                <p:cNvPr id="801" name="Freeform: Shape 800">
                  <a:extLst>
                    <a:ext uri="{FF2B5EF4-FFF2-40B4-BE49-F238E27FC236}">
                      <a16:creationId xmlns:a16="http://schemas.microsoft.com/office/drawing/2014/main" id="{CF7D9556-08E1-854F-82E2-A42EE3335D28}"/>
                    </a:ext>
                  </a:extLst>
                </p:cNvPr>
                <p:cNvSpPr/>
                <p:nvPr/>
              </p:nvSpPr>
              <p:spPr>
                <a:xfrm>
                  <a:off x="8368485" y="1523877"/>
                  <a:ext cx="539280" cy="261245"/>
                </a:xfrm>
                <a:custGeom>
                  <a:avLst/>
                  <a:gdLst>
                    <a:gd name="connsiteX0" fmla="*/ 522574 w 539280"/>
                    <a:gd name="connsiteY0" fmla="*/ 47921 h 261245"/>
                    <a:gd name="connsiteX1" fmla="*/ 492871 w 539280"/>
                    <a:gd name="connsiteY1" fmla="*/ 124 h 261245"/>
                    <a:gd name="connsiteX2" fmla="*/ 425898 w 539280"/>
                    <a:gd name="connsiteY2" fmla="*/ 1957 h 261245"/>
                    <a:gd name="connsiteX3" fmla="*/ 0 w 539280"/>
                    <a:gd name="connsiteY3" fmla="*/ 259695 h 261245"/>
                    <a:gd name="connsiteX4" fmla="*/ 75996 w 539280"/>
                    <a:gd name="connsiteY4" fmla="*/ 261246 h 261245"/>
                    <a:gd name="connsiteX5" fmla="*/ 257926 w 539280"/>
                    <a:gd name="connsiteY5" fmla="*/ 211475 h 261245"/>
                    <a:gd name="connsiteX6" fmla="*/ 522574 w 539280"/>
                    <a:gd name="connsiteY6" fmla="*/ 47921 h 26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280" h="261245">
                      <a:moveTo>
                        <a:pt x="522574" y="47921"/>
                      </a:moveTo>
                      <a:cubicBezTo>
                        <a:pt x="557822" y="22918"/>
                        <a:pt x="532208" y="782"/>
                        <a:pt x="492871" y="124"/>
                      </a:cubicBezTo>
                      <a:cubicBezTo>
                        <a:pt x="453533" y="-581"/>
                        <a:pt x="425898" y="1957"/>
                        <a:pt x="425898" y="1957"/>
                      </a:cubicBezTo>
                      <a:lnTo>
                        <a:pt x="0" y="259695"/>
                      </a:lnTo>
                      <a:lnTo>
                        <a:pt x="75996" y="261246"/>
                      </a:lnTo>
                      <a:cubicBezTo>
                        <a:pt x="141888" y="259037"/>
                        <a:pt x="189732" y="252551"/>
                        <a:pt x="257926" y="211475"/>
                      </a:cubicBezTo>
                      <a:cubicBezTo>
                        <a:pt x="350654" y="155594"/>
                        <a:pt x="487325" y="72971"/>
                        <a:pt x="522574" y="47921"/>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802" name="Graphic 111">
                  <a:extLst>
                    <a:ext uri="{FF2B5EF4-FFF2-40B4-BE49-F238E27FC236}">
                      <a16:creationId xmlns:a16="http://schemas.microsoft.com/office/drawing/2014/main" id="{3A944996-18D7-AEA1-E365-526D24339683}"/>
                    </a:ext>
                  </a:extLst>
                </p:cNvPr>
                <p:cNvGrpSpPr/>
                <p:nvPr/>
              </p:nvGrpSpPr>
              <p:grpSpPr>
                <a:xfrm>
                  <a:off x="8554645" y="1553844"/>
                  <a:ext cx="437365" cy="202797"/>
                  <a:chOff x="8554645" y="1553844"/>
                  <a:chExt cx="437365" cy="202797"/>
                </a:xfrm>
                <a:grpFill/>
              </p:grpSpPr>
              <p:sp>
                <p:nvSpPr>
                  <p:cNvPr id="803" name="Freeform: Shape 802">
                    <a:extLst>
                      <a:ext uri="{FF2B5EF4-FFF2-40B4-BE49-F238E27FC236}">
                        <a16:creationId xmlns:a16="http://schemas.microsoft.com/office/drawing/2014/main" id="{38F79B1F-CC05-BFC5-A1AC-C51651574B5A}"/>
                      </a:ext>
                    </a:extLst>
                  </p:cNvPr>
                  <p:cNvSpPr/>
                  <p:nvPr/>
                </p:nvSpPr>
                <p:spPr>
                  <a:xfrm>
                    <a:off x="8626411" y="1553844"/>
                    <a:ext cx="346894" cy="132676"/>
                  </a:xfrm>
                  <a:custGeom>
                    <a:avLst/>
                    <a:gdLst>
                      <a:gd name="connsiteX0" fmla="*/ 165246 w 346894"/>
                      <a:gd name="connsiteY0" fmla="*/ 132676 h 132676"/>
                      <a:gd name="connsiteX1" fmla="*/ 346894 w 346894"/>
                      <a:gd name="connsiteY1" fmla="*/ 7849 h 132676"/>
                      <a:gd name="connsiteX2" fmla="*/ 203408 w 346894"/>
                      <a:gd name="connsiteY2" fmla="*/ 0 h 132676"/>
                      <a:gd name="connsiteX3" fmla="*/ 0 w 346894"/>
                      <a:gd name="connsiteY3" fmla="*/ 127929 h 132676"/>
                    </a:gdLst>
                    <a:ahLst/>
                    <a:cxnLst>
                      <a:cxn ang="0">
                        <a:pos x="connsiteX0" y="connsiteY0"/>
                      </a:cxn>
                      <a:cxn ang="0">
                        <a:pos x="connsiteX1" y="connsiteY1"/>
                      </a:cxn>
                      <a:cxn ang="0">
                        <a:pos x="connsiteX2" y="connsiteY2"/>
                      </a:cxn>
                      <a:cxn ang="0">
                        <a:pos x="connsiteX3" y="connsiteY3"/>
                      </a:cxn>
                    </a:cxnLst>
                    <a:rect l="l" t="t" r="r" b="b"/>
                    <a:pathLst>
                      <a:path w="346894" h="132676">
                        <a:moveTo>
                          <a:pt x="165246" y="132676"/>
                        </a:moveTo>
                        <a:lnTo>
                          <a:pt x="346894" y="7849"/>
                        </a:lnTo>
                        <a:lnTo>
                          <a:pt x="203408" y="0"/>
                        </a:lnTo>
                        <a:lnTo>
                          <a:pt x="0" y="127929"/>
                        </a:lnTo>
                        <a:close/>
                      </a:path>
                    </a:pathLst>
                  </a:custGeom>
                  <a:grpFill/>
                  <a:ln w="4687" cap="flat">
                    <a:solidFill>
                      <a:srgbClr val="010101">
                        <a:alpha val="32000"/>
                      </a:srgbClr>
                    </a:solid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4CA517A4-C7CC-3C67-C81D-7986F6471130}"/>
                      </a:ext>
                    </a:extLst>
                  </p:cNvPr>
                  <p:cNvSpPr/>
                  <p:nvPr/>
                </p:nvSpPr>
                <p:spPr>
                  <a:xfrm>
                    <a:off x="8626411" y="1553844"/>
                    <a:ext cx="346894" cy="132676"/>
                  </a:xfrm>
                  <a:custGeom>
                    <a:avLst/>
                    <a:gdLst>
                      <a:gd name="connsiteX0" fmla="*/ 165246 w 346894"/>
                      <a:gd name="connsiteY0" fmla="*/ 132676 h 132676"/>
                      <a:gd name="connsiteX1" fmla="*/ 346894 w 346894"/>
                      <a:gd name="connsiteY1" fmla="*/ 7849 h 132676"/>
                      <a:gd name="connsiteX2" fmla="*/ 203408 w 346894"/>
                      <a:gd name="connsiteY2" fmla="*/ 0 h 132676"/>
                      <a:gd name="connsiteX3" fmla="*/ 0 w 346894"/>
                      <a:gd name="connsiteY3" fmla="*/ 127929 h 132676"/>
                    </a:gdLst>
                    <a:ahLst/>
                    <a:cxnLst>
                      <a:cxn ang="0">
                        <a:pos x="connsiteX0" y="connsiteY0"/>
                      </a:cxn>
                      <a:cxn ang="0">
                        <a:pos x="connsiteX1" y="connsiteY1"/>
                      </a:cxn>
                      <a:cxn ang="0">
                        <a:pos x="connsiteX2" y="connsiteY2"/>
                      </a:cxn>
                      <a:cxn ang="0">
                        <a:pos x="connsiteX3" y="connsiteY3"/>
                      </a:cxn>
                    </a:cxnLst>
                    <a:rect l="l" t="t" r="r" b="b"/>
                    <a:pathLst>
                      <a:path w="346894" h="132676">
                        <a:moveTo>
                          <a:pt x="165246" y="132676"/>
                        </a:moveTo>
                        <a:lnTo>
                          <a:pt x="346894" y="7849"/>
                        </a:lnTo>
                        <a:lnTo>
                          <a:pt x="203408" y="0"/>
                        </a:lnTo>
                        <a:lnTo>
                          <a:pt x="0" y="127929"/>
                        </a:lnTo>
                        <a:close/>
                      </a:path>
                    </a:pathLst>
                  </a:custGeom>
                  <a:grpFill/>
                  <a:ln w="4687" cap="flat">
                    <a:solidFill>
                      <a:srgbClr val="010101">
                        <a:alpha val="32000"/>
                      </a:srgbClr>
                    </a:solid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9777334B-75B6-3D3C-BFC4-B4C508B6CDF4}"/>
                      </a:ext>
                    </a:extLst>
                  </p:cNvPr>
                  <p:cNvSpPr/>
                  <p:nvPr/>
                </p:nvSpPr>
                <p:spPr>
                  <a:xfrm>
                    <a:off x="8554645" y="1681773"/>
                    <a:ext cx="237012" cy="74868"/>
                  </a:xfrm>
                  <a:custGeom>
                    <a:avLst/>
                    <a:gdLst>
                      <a:gd name="connsiteX0" fmla="*/ 71766 w 237012"/>
                      <a:gd name="connsiteY0" fmla="*/ 0 h 74868"/>
                      <a:gd name="connsiteX1" fmla="*/ 0 w 237012"/>
                      <a:gd name="connsiteY1" fmla="*/ 67349 h 74868"/>
                      <a:gd name="connsiteX2" fmla="*/ 235461 w 237012"/>
                      <a:gd name="connsiteY2" fmla="*/ 74868 h 74868"/>
                      <a:gd name="connsiteX3" fmla="*/ 237012 w 237012"/>
                      <a:gd name="connsiteY3" fmla="*/ 4747 h 74868"/>
                    </a:gdLst>
                    <a:ahLst/>
                    <a:cxnLst>
                      <a:cxn ang="0">
                        <a:pos x="connsiteX0" y="connsiteY0"/>
                      </a:cxn>
                      <a:cxn ang="0">
                        <a:pos x="connsiteX1" y="connsiteY1"/>
                      </a:cxn>
                      <a:cxn ang="0">
                        <a:pos x="connsiteX2" y="connsiteY2"/>
                      </a:cxn>
                      <a:cxn ang="0">
                        <a:pos x="connsiteX3" y="connsiteY3"/>
                      </a:cxn>
                    </a:cxnLst>
                    <a:rect l="l" t="t" r="r" b="b"/>
                    <a:pathLst>
                      <a:path w="237012" h="74868">
                        <a:moveTo>
                          <a:pt x="71766" y="0"/>
                        </a:moveTo>
                        <a:lnTo>
                          <a:pt x="0" y="67349"/>
                        </a:lnTo>
                        <a:lnTo>
                          <a:pt x="235461" y="74868"/>
                        </a:lnTo>
                        <a:lnTo>
                          <a:pt x="237012" y="4747"/>
                        </a:lnTo>
                        <a:close/>
                      </a:path>
                    </a:pathLst>
                  </a:custGeom>
                  <a:grpFill/>
                  <a:ln w="4687" cap="flat">
                    <a:solidFill>
                      <a:srgbClr val="010101">
                        <a:alpha val="32000"/>
                      </a:srgbClr>
                    </a:solidFill>
                    <a:prstDash val="solid"/>
                    <a:miter/>
                  </a:ln>
                </p:spPr>
                <p:txBody>
                  <a:bodyPr rtlCol="0" anchor="ctr"/>
                  <a:lstStyle/>
                  <a:p>
                    <a:endParaRPr lang="en-IN"/>
                  </a:p>
                </p:txBody>
              </p:sp>
              <p:sp>
                <p:nvSpPr>
                  <p:cNvPr id="806" name="Freeform: Shape 805">
                    <a:extLst>
                      <a:ext uri="{FF2B5EF4-FFF2-40B4-BE49-F238E27FC236}">
                        <a16:creationId xmlns:a16="http://schemas.microsoft.com/office/drawing/2014/main" id="{F146BDBD-7488-E871-B34B-637F0C800B45}"/>
                      </a:ext>
                    </a:extLst>
                  </p:cNvPr>
                  <p:cNvSpPr/>
                  <p:nvPr/>
                </p:nvSpPr>
                <p:spPr>
                  <a:xfrm>
                    <a:off x="8554645" y="1681773"/>
                    <a:ext cx="237012" cy="74868"/>
                  </a:xfrm>
                  <a:custGeom>
                    <a:avLst/>
                    <a:gdLst>
                      <a:gd name="connsiteX0" fmla="*/ 71766 w 237012"/>
                      <a:gd name="connsiteY0" fmla="*/ 0 h 74868"/>
                      <a:gd name="connsiteX1" fmla="*/ 0 w 237012"/>
                      <a:gd name="connsiteY1" fmla="*/ 67349 h 74868"/>
                      <a:gd name="connsiteX2" fmla="*/ 235461 w 237012"/>
                      <a:gd name="connsiteY2" fmla="*/ 74868 h 74868"/>
                      <a:gd name="connsiteX3" fmla="*/ 237012 w 237012"/>
                      <a:gd name="connsiteY3" fmla="*/ 4747 h 74868"/>
                    </a:gdLst>
                    <a:ahLst/>
                    <a:cxnLst>
                      <a:cxn ang="0">
                        <a:pos x="connsiteX0" y="connsiteY0"/>
                      </a:cxn>
                      <a:cxn ang="0">
                        <a:pos x="connsiteX1" y="connsiteY1"/>
                      </a:cxn>
                      <a:cxn ang="0">
                        <a:pos x="connsiteX2" y="connsiteY2"/>
                      </a:cxn>
                      <a:cxn ang="0">
                        <a:pos x="connsiteX3" y="connsiteY3"/>
                      </a:cxn>
                    </a:cxnLst>
                    <a:rect l="l" t="t" r="r" b="b"/>
                    <a:pathLst>
                      <a:path w="237012" h="74868">
                        <a:moveTo>
                          <a:pt x="71766" y="0"/>
                        </a:moveTo>
                        <a:lnTo>
                          <a:pt x="0" y="67349"/>
                        </a:lnTo>
                        <a:lnTo>
                          <a:pt x="235461" y="74868"/>
                        </a:lnTo>
                        <a:lnTo>
                          <a:pt x="237012" y="4747"/>
                        </a:lnTo>
                        <a:close/>
                      </a:path>
                    </a:pathLst>
                  </a:custGeom>
                  <a:grpFill/>
                  <a:ln w="4687" cap="flat">
                    <a:solidFill>
                      <a:srgbClr val="010101">
                        <a:alpha val="32000"/>
                      </a:srgbClr>
                    </a:solid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90D48D68-0024-2F8F-4283-868B21412E34}"/>
                      </a:ext>
                    </a:extLst>
                  </p:cNvPr>
                  <p:cNvSpPr/>
                  <p:nvPr/>
                </p:nvSpPr>
                <p:spPr>
                  <a:xfrm>
                    <a:off x="8790106" y="1561693"/>
                    <a:ext cx="201904" cy="194948"/>
                  </a:xfrm>
                  <a:custGeom>
                    <a:avLst/>
                    <a:gdLst>
                      <a:gd name="connsiteX0" fmla="*/ 183199 w 201904"/>
                      <a:gd name="connsiteY0" fmla="*/ 0 h 194948"/>
                      <a:gd name="connsiteX1" fmla="*/ 1551 w 201904"/>
                      <a:gd name="connsiteY1" fmla="*/ 124827 h 194948"/>
                      <a:gd name="connsiteX2" fmla="*/ 0 w 201904"/>
                      <a:gd name="connsiteY2" fmla="*/ 194949 h 194948"/>
                      <a:gd name="connsiteX3" fmla="*/ 201905 w 201904"/>
                      <a:gd name="connsiteY3" fmla="*/ 48737 h 194948"/>
                    </a:gdLst>
                    <a:ahLst/>
                    <a:cxnLst>
                      <a:cxn ang="0">
                        <a:pos x="connsiteX0" y="connsiteY0"/>
                      </a:cxn>
                      <a:cxn ang="0">
                        <a:pos x="connsiteX1" y="connsiteY1"/>
                      </a:cxn>
                      <a:cxn ang="0">
                        <a:pos x="connsiteX2" y="connsiteY2"/>
                      </a:cxn>
                      <a:cxn ang="0">
                        <a:pos x="connsiteX3" y="connsiteY3"/>
                      </a:cxn>
                    </a:cxnLst>
                    <a:rect l="l" t="t" r="r" b="b"/>
                    <a:pathLst>
                      <a:path w="201904" h="194948">
                        <a:moveTo>
                          <a:pt x="183199" y="0"/>
                        </a:moveTo>
                        <a:lnTo>
                          <a:pt x="1551" y="124827"/>
                        </a:lnTo>
                        <a:lnTo>
                          <a:pt x="0" y="194949"/>
                        </a:lnTo>
                        <a:lnTo>
                          <a:pt x="201905" y="48737"/>
                        </a:lnTo>
                        <a:close/>
                      </a:path>
                    </a:pathLst>
                  </a:custGeom>
                  <a:grpFill/>
                  <a:ln w="4687" cap="flat">
                    <a:solidFill>
                      <a:srgbClr val="010101">
                        <a:alpha val="32000"/>
                      </a:srgbClr>
                    </a:solidFill>
                    <a:prstDash val="solid"/>
                    <a:miter/>
                  </a:ln>
                </p:spPr>
                <p:txBody>
                  <a:bodyPr rtlCol="0" anchor="ctr"/>
                  <a:lstStyle/>
                  <a:p>
                    <a:endParaRPr lang="en-IN"/>
                  </a:p>
                </p:txBody>
              </p:sp>
              <p:grpSp>
                <p:nvGrpSpPr>
                  <p:cNvPr id="808" name="Graphic 111">
                    <a:extLst>
                      <a:ext uri="{FF2B5EF4-FFF2-40B4-BE49-F238E27FC236}">
                        <a16:creationId xmlns:a16="http://schemas.microsoft.com/office/drawing/2014/main" id="{DB2AC76E-B622-121F-CB29-F8241A0585A7}"/>
                      </a:ext>
                    </a:extLst>
                  </p:cNvPr>
                  <p:cNvGrpSpPr/>
                  <p:nvPr/>
                </p:nvGrpSpPr>
                <p:grpSpPr>
                  <a:xfrm>
                    <a:off x="8688026" y="1565923"/>
                    <a:ext cx="240020" cy="99965"/>
                    <a:chOff x="8688026" y="1565923"/>
                    <a:chExt cx="240020" cy="99965"/>
                  </a:xfrm>
                  <a:grpFill/>
                </p:grpSpPr>
                <p:sp>
                  <p:nvSpPr>
                    <p:cNvPr id="809" name="Freeform: Shape 808">
                      <a:extLst>
                        <a:ext uri="{FF2B5EF4-FFF2-40B4-BE49-F238E27FC236}">
                          <a16:creationId xmlns:a16="http://schemas.microsoft.com/office/drawing/2014/main" id="{5C9490CD-9C16-C2AD-F03A-E8B4DFA30BD3}"/>
                        </a:ext>
                      </a:extLst>
                    </p:cNvPr>
                    <p:cNvSpPr/>
                    <p:nvPr/>
                  </p:nvSpPr>
                  <p:spPr>
                    <a:xfrm>
                      <a:off x="8688026" y="1565923"/>
                      <a:ext cx="240020" cy="99965"/>
                    </a:xfrm>
                    <a:custGeom>
                      <a:avLst/>
                      <a:gdLst>
                        <a:gd name="connsiteX0" fmla="*/ 102362 w 240020"/>
                        <a:gd name="connsiteY0" fmla="*/ 99965 h 99965"/>
                        <a:gd name="connsiteX1" fmla="*/ 240020 w 240020"/>
                        <a:gd name="connsiteY1" fmla="*/ 5358 h 99965"/>
                        <a:gd name="connsiteX2" fmla="*/ 153966 w 240020"/>
                        <a:gd name="connsiteY2" fmla="*/ 0 h 99965"/>
                        <a:gd name="connsiteX3" fmla="*/ 0 w 240020"/>
                        <a:gd name="connsiteY3" fmla="*/ 96957 h 99965"/>
                      </a:gdLst>
                      <a:ahLst/>
                      <a:cxnLst>
                        <a:cxn ang="0">
                          <a:pos x="connsiteX0" y="connsiteY0"/>
                        </a:cxn>
                        <a:cxn ang="0">
                          <a:pos x="connsiteX1" y="connsiteY1"/>
                        </a:cxn>
                        <a:cxn ang="0">
                          <a:pos x="connsiteX2" y="connsiteY2"/>
                        </a:cxn>
                        <a:cxn ang="0">
                          <a:pos x="connsiteX3" y="connsiteY3"/>
                        </a:cxn>
                      </a:cxnLst>
                      <a:rect l="l" t="t" r="r" b="b"/>
                      <a:pathLst>
                        <a:path w="240020" h="99965">
                          <a:moveTo>
                            <a:pt x="102362" y="99965"/>
                          </a:moveTo>
                          <a:lnTo>
                            <a:pt x="240020" y="5358"/>
                          </a:lnTo>
                          <a:lnTo>
                            <a:pt x="153966" y="0"/>
                          </a:lnTo>
                          <a:lnTo>
                            <a:pt x="0" y="96957"/>
                          </a:lnTo>
                          <a:close/>
                        </a:path>
                      </a:pathLst>
                    </a:custGeom>
                    <a:grpFill/>
                    <a:ln w="4687" cap="flat">
                      <a:solidFill>
                        <a:srgbClr val="010101">
                          <a:alpha val="32000"/>
                        </a:srgbClr>
                      </a:solid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2CCC4C2D-1D70-383A-6BED-A180D53CE859}"/>
                        </a:ext>
                      </a:extLst>
                    </p:cNvPr>
                    <p:cNvSpPr/>
                    <p:nvPr/>
                  </p:nvSpPr>
                  <p:spPr>
                    <a:xfrm>
                      <a:off x="8688026" y="1565923"/>
                      <a:ext cx="155141" cy="97286"/>
                    </a:xfrm>
                    <a:custGeom>
                      <a:avLst/>
                      <a:gdLst>
                        <a:gd name="connsiteX0" fmla="*/ 0 w 155141"/>
                        <a:gd name="connsiteY0" fmla="*/ 96957 h 97286"/>
                        <a:gd name="connsiteX1" fmla="*/ 11844 w 155141"/>
                        <a:gd name="connsiteY1" fmla="*/ 97286 h 97286"/>
                        <a:gd name="connsiteX2" fmla="*/ 155141 w 155141"/>
                        <a:gd name="connsiteY2" fmla="*/ 7050 h 97286"/>
                        <a:gd name="connsiteX3" fmla="*/ 153966 w 155141"/>
                        <a:gd name="connsiteY3" fmla="*/ 0 h 97286"/>
                      </a:gdLst>
                      <a:ahLst/>
                      <a:cxnLst>
                        <a:cxn ang="0">
                          <a:pos x="connsiteX0" y="connsiteY0"/>
                        </a:cxn>
                        <a:cxn ang="0">
                          <a:pos x="connsiteX1" y="connsiteY1"/>
                        </a:cxn>
                        <a:cxn ang="0">
                          <a:pos x="connsiteX2" y="connsiteY2"/>
                        </a:cxn>
                        <a:cxn ang="0">
                          <a:pos x="connsiteX3" y="connsiteY3"/>
                        </a:cxn>
                      </a:cxnLst>
                      <a:rect l="l" t="t" r="r" b="b"/>
                      <a:pathLst>
                        <a:path w="155141" h="97286">
                          <a:moveTo>
                            <a:pt x="0" y="96957"/>
                          </a:moveTo>
                          <a:lnTo>
                            <a:pt x="11844" y="97286"/>
                          </a:lnTo>
                          <a:lnTo>
                            <a:pt x="155141" y="7050"/>
                          </a:lnTo>
                          <a:lnTo>
                            <a:pt x="153966" y="0"/>
                          </a:lnTo>
                          <a:close/>
                        </a:path>
                      </a:pathLst>
                    </a:custGeom>
                    <a:grpFill/>
                    <a:ln w="4687" cap="flat">
                      <a:solidFill>
                        <a:srgbClr val="010101">
                          <a:alpha val="32000"/>
                        </a:srgbClr>
                      </a:solid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A87F8EEC-2902-75E4-DFA1-828C58F23925}"/>
                        </a:ext>
                      </a:extLst>
                    </p:cNvPr>
                    <p:cNvSpPr/>
                    <p:nvPr/>
                  </p:nvSpPr>
                  <p:spPr>
                    <a:xfrm>
                      <a:off x="8841992" y="1565923"/>
                      <a:ext cx="86053" cy="11796"/>
                    </a:xfrm>
                    <a:custGeom>
                      <a:avLst/>
                      <a:gdLst>
                        <a:gd name="connsiteX0" fmla="*/ 86054 w 86053"/>
                        <a:gd name="connsiteY0" fmla="*/ 5358 h 11796"/>
                        <a:gd name="connsiteX1" fmla="*/ 0 w 86053"/>
                        <a:gd name="connsiteY1" fmla="*/ 0 h 11796"/>
                        <a:gd name="connsiteX2" fmla="*/ 1175 w 86053"/>
                        <a:gd name="connsiteY2" fmla="*/ 7050 h 11796"/>
                        <a:gd name="connsiteX3" fmla="*/ 76748 w 86053"/>
                        <a:gd name="connsiteY3" fmla="*/ 11797 h 11796"/>
                      </a:gdLst>
                      <a:ahLst/>
                      <a:cxnLst>
                        <a:cxn ang="0">
                          <a:pos x="connsiteX0" y="connsiteY0"/>
                        </a:cxn>
                        <a:cxn ang="0">
                          <a:pos x="connsiteX1" y="connsiteY1"/>
                        </a:cxn>
                        <a:cxn ang="0">
                          <a:pos x="connsiteX2" y="connsiteY2"/>
                        </a:cxn>
                        <a:cxn ang="0">
                          <a:pos x="connsiteX3" y="connsiteY3"/>
                        </a:cxn>
                      </a:cxnLst>
                      <a:rect l="l" t="t" r="r" b="b"/>
                      <a:pathLst>
                        <a:path w="86053" h="11796">
                          <a:moveTo>
                            <a:pt x="86054" y="5358"/>
                          </a:moveTo>
                          <a:lnTo>
                            <a:pt x="0" y="0"/>
                          </a:lnTo>
                          <a:lnTo>
                            <a:pt x="1175" y="7050"/>
                          </a:lnTo>
                          <a:lnTo>
                            <a:pt x="76748" y="11797"/>
                          </a:lnTo>
                          <a:close/>
                        </a:path>
                      </a:pathLst>
                    </a:custGeom>
                    <a:grpFill/>
                    <a:ln w="4687" cap="flat">
                      <a:solidFill>
                        <a:srgbClr val="010101">
                          <a:alpha val="32000"/>
                        </a:srgbClr>
                      </a:solidFill>
                      <a:prstDash val="solid"/>
                      <a:miter/>
                    </a:ln>
                  </p:spPr>
                  <p:txBody>
                    <a:bodyPr rtlCol="0" anchor="ctr"/>
                    <a:lstStyle/>
                    <a:p>
                      <a:endParaRPr lang="en-IN"/>
                    </a:p>
                  </p:txBody>
                </p:sp>
              </p:grpSp>
            </p:grpSp>
          </p:grpSp>
          <p:sp>
            <p:nvSpPr>
              <p:cNvPr id="745" name="Freeform: Shape 744">
                <a:extLst>
                  <a:ext uri="{FF2B5EF4-FFF2-40B4-BE49-F238E27FC236}">
                    <a16:creationId xmlns:a16="http://schemas.microsoft.com/office/drawing/2014/main" id="{58831B31-FFC6-7B59-2FD6-9F952E1DC150}"/>
                  </a:ext>
                </a:extLst>
              </p:cNvPr>
              <p:cNvSpPr/>
              <p:nvPr/>
            </p:nvSpPr>
            <p:spPr>
              <a:xfrm>
                <a:off x="8413274" y="1803922"/>
                <a:ext cx="334768" cy="114534"/>
              </a:xfrm>
              <a:custGeom>
                <a:avLst/>
                <a:gdLst>
                  <a:gd name="connsiteX0" fmla="*/ 330257 w 334768"/>
                  <a:gd name="connsiteY0" fmla="*/ 11656 h 114534"/>
                  <a:gd name="connsiteX1" fmla="*/ 323771 w 334768"/>
                  <a:gd name="connsiteY1" fmla="*/ 11468 h 114534"/>
                  <a:gd name="connsiteX2" fmla="*/ 317285 w 334768"/>
                  <a:gd name="connsiteY2" fmla="*/ 11233 h 114534"/>
                  <a:gd name="connsiteX3" fmla="*/ 310799 w 334768"/>
                  <a:gd name="connsiteY3" fmla="*/ 10998 h 114534"/>
                  <a:gd name="connsiteX4" fmla="*/ 304314 w 334768"/>
                  <a:gd name="connsiteY4" fmla="*/ 10763 h 114534"/>
                  <a:gd name="connsiteX5" fmla="*/ 297828 w 334768"/>
                  <a:gd name="connsiteY5" fmla="*/ 10528 h 114534"/>
                  <a:gd name="connsiteX6" fmla="*/ 291342 w 334768"/>
                  <a:gd name="connsiteY6" fmla="*/ 10293 h 114534"/>
                  <a:gd name="connsiteX7" fmla="*/ 284856 w 334768"/>
                  <a:gd name="connsiteY7" fmla="*/ 10058 h 114534"/>
                  <a:gd name="connsiteX8" fmla="*/ 278371 w 334768"/>
                  <a:gd name="connsiteY8" fmla="*/ 9823 h 114534"/>
                  <a:gd name="connsiteX9" fmla="*/ 271885 w 334768"/>
                  <a:gd name="connsiteY9" fmla="*/ 9588 h 114534"/>
                  <a:gd name="connsiteX10" fmla="*/ 265399 w 334768"/>
                  <a:gd name="connsiteY10" fmla="*/ 9400 h 114534"/>
                  <a:gd name="connsiteX11" fmla="*/ 258913 w 334768"/>
                  <a:gd name="connsiteY11" fmla="*/ 9165 h 114534"/>
                  <a:gd name="connsiteX12" fmla="*/ 252428 w 334768"/>
                  <a:gd name="connsiteY12" fmla="*/ 8930 h 114534"/>
                  <a:gd name="connsiteX13" fmla="*/ 245942 w 334768"/>
                  <a:gd name="connsiteY13" fmla="*/ 8695 h 114534"/>
                  <a:gd name="connsiteX14" fmla="*/ 239456 w 334768"/>
                  <a:gd name="connsiteY14" fmla="*/ 8460 h 114534"/>
                  <a:gd name="connsiteX15" fmla="*/ 232970 w 334768"/>
                  <a:gd name="connsiteY15" fmla="*/ 8225 h 114534"/>
                  <a:gd name="connsiteX16" fmla="*/ 226485 w 334768"/>
                  <a:gd name="connsiteY16" fmla="*/ 7990 h 114534"/>
                  <a:gd name="connsiteX17" fmla="*/ 219999 w 334768"/>
                  <a:gd name="connsiteY17" fmla="*/ 7755 h 114534"/>
                  <a:gd name="connsiteX18" fmla="*/ 213513 w 334768"/>
                  <a:gd name="connsiteY18" fmla="*/ 7520 h 114534"/>
                  <a:gd name="connsiteX19" fmla="*/ 207027 w 334768"/>
                  <a:gd name="connsiteY19" fmla="*/ 7332 h 114534"/>
                  <a:gd name="connsiteX20" fmla="*/ 200542 w 334768"/>
                  <a:gd name="connsiteY20" fmla="*/ 7097 h 114534"/>
                  <a:gd name="connsiteX21" fmla="*/ 194056 w 334768"/>
                  <a:gd name="connsiteY21" fmla="*/ 6862 h 114534"/>
                  <a:gd name="connsiteX22" fmla="*/ 187570 w 334768"/>
                  <a:gd name="connsiteY22" fmla="*/ 6627 h 114534"/>
                  <a:gd name="connsiteX23" fmla="*/ 181084 w 334768"/>
                  <a:gd name="connsiteY23" fmla="*/ 6392 h 114534"/>
                  <a:gd name="connsiteX24" fmla="*/ 174598 w 334768"/>
                  <a:gd name="connsiteY24" fmla="*/ 6157 h 114534"/>
                  <a:gd name="connsiteX25" fmla="*/ 168113 w 334768"/>
                  <a:gd name="connsiteY25" fmla="*/ 5922 h 114534"/>
                  <a:gd name="connsiteX26" fmla="*/ 161627 w 334768"/>
                  <a:gd name="connsiteY26" fmla="*/ 5687 h 114534"/>
                  <a:gd name="connsiteX27" fmla="*/ 155141 w 334768"/>
                  <a:gd name="connsiteY27" fmla="*/ 5452 h 114534"/>
                  <a:gd name="connsiteX28" fmla="*/ 148655 w 334768"/>
                  <a:gd name="connsiteY28" fmla="*/ 5264 h 114534"/>
                  <a:gd name="connsiteX29" fmla="*/ 142170 w 334768"/>
                  <a:gd name="connsiteY29" fmla="*/ 5029 h 114534"/>
                  <a:gd name="connsiteX30" fmla="*/ 135684 w 334768"/>
                  <a:gd name="connsiteY30" fmla="*/ 4794 h 114534"/>
                  <a:gd name="connsiteX31" fmla="*/ 129198 w 334768"/>
                  <a:gd name="connsiteY31" fmla="*/ 4559 h 114534"/>
                  <a:gd name="connsiteX32" fmla="*/ 122712 w 334768"/>
                  <a:gd name="connsiteY32" fmla="*/ 4324 h 114534"/>
                  <a:gd name="connsiteX33" fmla="*/ 116227 w 334768"/>
                  <a:gd name="connsiteY33" fmla="*/ 4089 h 114534"/>
                  <a:gd name="connsiteX34" fmla="*/ 109741 w 334768"/>
                  <a:gd name="connsiteY34" fmla="*/ 3854 h 114534"/>
                  <a:gd name="connsiteX35" fmla="*/ 103255 w 334768"/>
                  <a:gd name="connsiteY35" fmla="*/ 3619 h 114534"/>
                  <a:gd name="connsiteX36" fmla="*/ 96769 w 334768"/>
                  <a:gd name="connsiteY36" fmla="*/ 3431 h 114534"/>
                  <a:gd name="connsiteX37" fmla="*/ 90284 w 334768"/>
                  <a:gd name="connsiteY37" fmla="*/ 3196 h 114534"/>
                  <a:gd name="connsiteX38" fmla="*/ 83798 w 334768"/>
                  <a:gd name="connsiteY38" fmla="*/ 2961 h 114534"/>
                  <a:gd name="connsiteX39" fmla="*/ 77312 w 334768"/>
                  <a:gd name="connsiteY39" fmla="*/ 2726 h 114534"/>
                  <a:gd name="connsiteX40" fmla="*/ 70826 w 334768"/>
                  <a:gd name="connsiteY40" fmla="*/ 2491 h 114534"/>
                  <a:gd name="connsiteX41" fmla="*/ 64341 w 334768"/>
                  <a:gd name="connsiteY41" fmla="*/ 2256 h 114534"/>
                  <a:gd name="connsiteX42" fmla="*/ 57855 w 334768"/>
                  <a:gd name="connsiteY42" fmla="*/ 2021 h 114534"/>
                  <a:gd name="connsiteX43" fmla="*/ 51369 w 334768"/>
                  <a:gd name="connsiteY43" fmla="*/ 1786 h 114534"/>
                  <a:gd name="connsiteX44" fmla="*/ 44883 w 334768"/>
                  <a:gd name="connsiteY44" fmla="*/ 1551 h 114534"/>
                  <a:gd name="connsiteX45" fmla="*/ 38398 w 334768"/>
                  <a:gd name="connsiteY45" fmla="*/ 1363 h 114534"/>
                  <a:gd name="connsiteX46" fmla="*/ 31912 w 334768"/>
                  <a:gd name="connsiteY46" fmla="*/ 1128 h 114534"/>
                  <a:gd name="connsiteX47" fmla="*/ 25426 w 334768"/>
                  <a:gd name="connsiteY47" fmla="*/ 893 h 114534"/>
                  <a:gd name="connsiteX48" fmla="*/ 18940 w 334768"/>
                  <a:gd name="connsiteY48" fmla="*/ 658 h 114534"/>
                  <a:gd name="connsiteX49" fmla="*/ 12455 w 334768"/>
                  <a:gd name="connsiteY49" fmla="*/ 423 h 114534"/>
                  <a:gd name="connsiteX50" fmla="*/ 5969 w 334768"/>
                  <a:gd name="connsiteY50" fmla="*/ 188 h 114534"/>
                  <a:gd name="connsiteX51" fmla="*/ 0 w 334768"/>
                  <a:gd name="connsiteY51" fmla="*/ 0 h 114534"/>
                  <a:gd name="connsiteX52" fmla="*/ 5969 w 334768"/>
                  <a:gd name="connsiteY52" fmla="*/ 2068 h 114534"/>
                  <a:gd name="connsiteX53" fmla="*/ 12455 w 334768"/>
                  <a:gd name="connsiteY53" fmla="*/ 4277 h 114534"/>
                  <a:gd name="connsiteX54" fmla="*/ 18940 w 334768"/>
                  <a:gd name="connsiteY54" fmla="*/ 6486 h 114534"/>
                  <a:gd name="connsiteX55" fmla="*/ 25426 w 334768"/>
                  <a:gd name="connsiteY55" fmla="*/ 8695 h 114534"/>
                  <a:gd name="connsiteX56" fmla="*/ 31912 w 334768"/>
                  <a:gd name="connsiteY56" fmla="*/ 10904 h 114534"/>
                  <a:gd name="connsiteX57" fmla="*/ 38398 w 334768"/>
                  <a:gd name="connsiteY57" fmla="*/ 13113 h 114534"/>
                  <a:gd name="connsiteX58" fmla="*/ 44883 w 334768"/>
                  <a:gd name="connsiteY58" fmla="*/ 15368 h 114534"/>
                  <a:gd name="connsiteX59" fmla="*/ 51369 w 334768"/>
                  <a:gd name="connsiteY59" fmla="*/ 17577 h 114534"/>
                  <a:gd name="connsiteX60" fmla="*/ 57855 w 334768"/>
                  <a:gd name="connsiteY60" fmla="*/ 19786 h 114534"/>
                  <a:gd name="connsiteX61" fmla="*/ 64341 w 334768"/>
                  <a:gd name="connsiteY61" fmla="*/ 22042 h 114534"/>
                  <a:gd name="connsiteX62" fmla="*/ 70826 w 334768"/>
                  <a:gd name="connsiteY62" fmla="*/ 24251 h 114534"/>
                  <a:gd name="connsiteX63" fmla="*/ 77312 w 334768"/>
                  <a:gd name="connsiteY63" fmla="*/ 26460 h 114534"/>
                  <a:gd name="connsiteX64" fmla="*/ 83798 w 334768"/>
                  <a:gd name="connsiteY64" fmla="*/ 28669 h 114534"/>
                  <a:gd name="connsiteX65" fmla="*/ 90284 w 334768"/>
                  <a:gd name="connsiteY65" fmla="*/ 30878 h 114534"/>
                  <a:gd name="connsiteX66" fmla="*/ 96769 w 334768"/>
                  <a:gd name="connsiteY66" fmla="*/ 33134 h 114534"/>
                  <a:gd name="connsiteX67" fmla="*/ 103255 w 334768"/>
                  <a:gd name="connsiteY67" fmla="*/ 35343 h 114534"/>
                  <a:gd name="connsiteX68" fmla="*/ 109741 w 334768"/>
                  <a:gd name="connsiteY68" fmla="*/ 37552 h 114534"/>
                  <a:gd name="connsiteX69" fmla="*/ 116227 w 334768"/>
                  <a:gd name="connsiteY69" fmla="*/ 39761 h 114534"/>
                  <a:gd name="connsiteX70" fmla="*/ 122712 w 334768"/>
                  <a:gd name="connsiteY70" fmla="*/ 41969 h 114534"/>
                  <a:gd name="connsiteX71" fmla="*/ 129198 w 334768"/>
                  <a:gd name="connsiteY71" fmla="*/ 44178 h 114534"/>
                  <a:gd name="connsiteX72" fmla="*/ 135684 w 334768"/>
                  <a:gd name="connsiteY72" fmla="*/ 46434 h 114534"/>
                  <a:gd name="connsiteX73" fmla="*/ 142170 w 334768"/>
                  <a:gd name="connsiteY73" fmla="*/ 48643 h 114534"/>
                  <a:gd name="connsiteX74" fmla="*/ 148655 w 334768"/>
                  <a:gd name="connsiteY74" fmla="*/ 50852 h 114534"/>
                  <a:gd name="connsiteX75" fmla="*/ 155141 w 334768"/>
                  <a:gd name="connsiteY75" fmla="*/ 53108 h 114534"/>
                  <a:gd name="connsiteX76" fmla="*/ 161627 w 334768"/>
                  <a:gd name="connsiteY76" fmla="*/ 55317 h 114534"/>
                  <a:gd name="connsiteX77" fmla="*/ 168113 w 334768"/>
                  <a:gd name="connsiteY77" fmla="*/ 57526 h 114534"/>
                  <a:gd name="connsiteX78" fmla="*/ 174598 w 334768"/>
                  <a:gd name="connsiteY78" fmla="*/ 59735 h 114534"/>
                  <a:gd name="connsiteX79" fmla="*/ 181084 w 334768"/>
                  <a:gd name="connsiteY79" fmla="*/ 61944 h 114534"/>
                  <a:gd name="connsiteX80" fmla="*/ 187570 w 334768"/>
                  <a:gd name="connsiteY80" fmla="*/ 64153 h 114534"/>
                  <a:gd name="connsiteX81" fmla="*/ 194056 w 334768"/>
                  <a:gd name="connsiteY81" fmla="*/ 66409 h 114534"/>
                  <a:gd name="connsiteX82" fmla="*/ 200542 w 334768"/>
                  <a:gd name="connsiteY82" fmla="*/ 68617 h 114534"/>
                  <a:gd name="connsiteX83" fmla="*/ 207027 w 334768"/>
                  <a:gd name="connsiteY83" fmla="*/ 70826 h 114534"/>
                  <a:gd name="connsiteX84" fmla="*/ 213513 w 334768"/>
                  <a:gd name="connsiteY84" fmla="*/ 73035 h 114534"/>
                  <a:gd name="connsiteX85" fmla="*/ 219999 w 334768"/>
                  <a:gd name="connsiteY85" fmla="*/ 75244 h 114534"/>
                  <a:gd name="connsiteX86" fmla="*/ 226485 w 334768"/>
                  <a:gd name="connsiteY86" fmla="*/ 77500 h 114534"/>
                  <a:gd name="connsiteX87" fmla="*/ 232970 w 334768"/>
                  <a:gd name="connsiteY87" fmla="*/ 79709 h 114534"/>
                  <a:gd name="connsiteX88" fmla="*/ 239456 w 334768"/>
                  <a:gd name="connsiteY88" fmla="*/ 81918 h 114534"/>
                  <a:gd name="connsiteX89" fmla="*/ 245942 w 334768"/>
                  <a:gd name="connsiteY89" fmla="*/ 84127 h 114534"/>
                  <a:gd name="connsiteX90" fmla="*/ 252428 w 334768"/>
                  <a:gd name="connsiteY90" fmla="*/ 86336 h 114534"/>
                  <a:gd name="connsiteX91" fmla="*/ 258913 w 334768"/>
                  <a:gd name="connsiteY91" fmla="*/ 88592 h 114534"/>
                  <a:gd name="connsiteX92" fmla="*/ 265399 w 334768"/>
                  <a:gd name="connsiteY92" fmla="*/ 90801 h 114534"/>
                  <a:gd name="connsiteX93" fmla="*/ 271885 w 334768"/>
                  <a:gd name="connsiteY93" fmla="*/ 93010 h 114534"/>
                  <a:gd name="connsiteX94" fmla="*/ 278371 w 334768"/>
                  <a:gd name="connsiteY94" fmla="*/ 95219 h 114534"/>
                  <a:gd name="connsiteX95" fmla="*/ 284856 w 334768"/>
                  <a:gd name="connsiteY95" fmla="*/ 97474 h 114534"/>
                  <a:gd name="connsiteX96" fmla="*/ 291342 w 334768"/>
                  <a:gd name="connsiteY96" fmla="*/ 99683 h 114534"/>
                  <a:gd name="connsiteX97" fmla="*/ 297828 w 334768"/>
                  <a:gd name="connsiteY97" fmla="*/ 101892 h 114534"/>
                  <a:gd name="connsiteX98" fmla="*/ 304314 w 334768"/>
                  <a:gd name="connsiteY98" fmla="*/ 104101 h 114534"/>
                  <a:gd name="connsiteX99" fmla="*/ 310799 w 334768"/>
                  <a:gd name="connsiteY99" fmla="*/ 106310 h 114534"/>
                  <a:gd name="connsiteX100" fmla="*/ 317285 w 334768"/>
                  <a:gd name="connsiteY100" fmla="*/ 108566 h 114534"/>
                  <a:gd name="connsiteX101" fmla="*/ 323771 w 334768"/>
                  <a:gd name="connsiteY101" fmla="*/ 110775 h 114534"/>
                  <a:gd name="connsiteX102" fmla="*/ 330257 w 334768"/>
                  <a:gd name="connsiteY102" fmla="*/ 112984 h 114534"/>
                  <a:gd name="connsiteX103" fmla="*/ 334769 w 334768"/>
                  <a:gd name="connsiteY103" fmla="*/ 114535 h 114534"/>
                  <a:gd name="connsiteX104" fmla="*/ 334769 w 334768"/>
                  <a:gd name="connsiteY104" fmla="*/ 108284 h 114534"/>
                  <a:gd name="connsiteX105" fmla="*/ 334769 w 334768"/>
                  <a:gd name="connsiteY105" fmla="*/ 10481 h 114534"/>
                  <a:gd name="connsiteX106" fmla="*/ 330257 w 334768"/>
                  <a:gd name="connsiteY106" fmla="*/ 11656 h 1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4768" h="114534">
                    <a:moveTo>
                      <a:pt x="330257" y="11656"/>
                    </a:moveTo>
                    <a:lnTo>
                      <a:pt x="323771" y="11468"/>
                    </a:lnTo>
                    <a:lnTo>
                      <a:pt x="317285" y="11233"/>
                    </a:lnTo>
                    <a:lnTo>
                      <a:pt x="310799" y="10998"/>
                    </a:lnTo>
                    <a:lnTo>
                      <a:pt x="304314" y="10763"/>
                    </a:lnTo>
                    <a:lnTo>
                      <a:pt x="297828" y="10528"/>
                    </a:lnTo>
                    <a:lnTo>
                      <a:pt x="291342" y="10293"/>
                    </a:lnTo>
                    <a:lnTo>
                      <a:pt x="284856" y="10058"/>
                    </a:lnTo>
                    <a:lnTo>
                      <a:pt x="278371" y="9823"/>
                    </a:lnTo>
                    <a:lnTo>
                      <a:pt x="271885" y="9588"/>
                    </a:lnTo>
                    <a:lnTo>
                      <a:pt x="265399" y="9400"/>
                    </a:lnTo>
                    <a:lnTo>
                      <a:pt x="258913" y="9165"/>
                    </a:lnTo>
                    <a:lnTo>
                      <a:pt x="252428" y="8930"/>
                    </a:lnTo>
                    <a:lnTo>
                      <a:pt x="245942" y="8695"/>
                    </a:lnTo>
                    <a:lnTo>
                      <a:pt x="239456" y="8460"/>
                    </a:lnTo>
                    <a:lnTo>
                      <a:pt x="232970" y="8225"/>
                    </a:lnTo>
                    <a:lnTo>
                      <a:pt x="226485" y="7990"/>
                    </a:lnTo>
                    <a:lnTo>
                      <a:pt x="219999" y="7755"/>
                    </a:lnTo>
                    <a:lnTo>
                      <a:pt x="213513" y="7520"/>
                    </a:lnTo>
                    <a:lnTo>
                      <a:pt x="207027" y="7332"/>
                    </a:lnTo>
                    <a:lnTo>
                      <a:pt x="200542" y="7097"/>
                    </a:lnTo>
                    <a:lnTo>
                      <a:pt x="194056" y="6862"/>
                    </a:lnTo>
                    <a:lnTo>
                      <a:pt x="187570" y="6627"/>
                    </a:lnTo>
                    <a:lnTo>
                      <a:pt x="181084" y="6392"/>
                    </a:lnTo>
                    <a:lnTo>
                      <a:pt x="174598" y="6157"/>
                    </a:lnTo>
                    <a:lnTo>
                      <a:pt x="168113" y="5922"/>
                    </a:lnTo>
                    <a:lnTo>
                      <a:pt x="161627" y="5687"/>
                    </a:lnTo>
                    <a:lnTo>
                      <a:pt x="155141" y="5452"/>
                    </a:lnTo>
                    <a:lnTo>
                      <a:pt x="148655" y="5264"/>
                    </a:lnTo>
                    <a:lnTo>
                      <a:pt x="142170" y="5029"/>
                    </a:lnTo>
                    <a:lnTo>
                      <a:pt x="135684" y="4794"/>
                    </a:lnTo>
                    <a:lnTo>
                      <a:pt x="129198" y="4559"/>
                    </a:lnTo>
                    <a:lnTo>
                      <a:pt x="122712" y="4324"/>
                    </a:lnTo>
                    <a:lnTo>
                      <a:pt x="116227" y="4089"/>
                    </a:lnTo>
                    <a:lnTo>
                      <a:pt x="109741" y="3854"/>
                    </a:lnTo>
                    <a:lnTo>
                      <a:pt x="103255" y="3619"/>
                    </a:lnTo>
                    <a:lnTo>
                      <a:pt x="96769" y="3431"/>
                    </a:lnTo>
                    <a:lnTo>
                      <a:pt x="90284" y="3196"/>
                    </a:lnTo>
                    <a:lnTo>
                      <a:pt x="83798" y="2961"/>
                    </a:lnTo>
                    <a:lnTo>
                      <a:pt x="77312" y="2726"/>
                    </a:lnTo>
                    <a:lnTo>
                      <a:pt x="70826" y="2491"/>
                    </a:lnTo>
                    <a:lnTo>
                      <a:pt x="64341" y="2256"/>
                    </a:lnTo>
                    <a:lnTo>
                      <a:pt x="57855" y="2021"/>
                    </a:lnTo>
                    <a:lnTo>
                      <a:pt x="51369" y="1786"/>
                    </a:lnTo>
                    <a:lnTo>
                      <a:pt x="44883" y="1551"/>
                    </a:lnTo>
                    <a:lnTo>
                      <a:pt x="38398" y="1363"/>
                    </a:lnTo>
                    <a:lnTo>
                      <a:pt x="31912" y="1128"/>
                    </a:lnTo>
                    <a:lnTo>
                      <a:pt x="25426" y="893"/>
                    </a:lnTo>
                    <a:lnTo>
                      <a:pt x="18940" y="658"/>
                    </a:lnTo>
                    <a:lnTo>
                      <a:pt x="12455" y="423"/>
                    </a:lnTo>
                    <a:lnTo>
                      <a:pt x="5969" y="188"/>
                    </a:lnTo>
                    <a:lnTo>
                      <a:pt x="0" y="0"/>
                    </a:lnTo>
                    <a:lnTo>
                      <a:pt x="5969" y="2068"/>
                    </a:lnTo>
                    <a:lnTo>
                      <a:pt x="12455" y="4277"/>
                    </a:lnTo>
                    <a:lnTo>
                      <a:pt x="18940" y="6486"/>
                    </a:lnTo>
                    <a:lnTo>
                      <a:pt x="25426" y="8695"/>
                    </a:lnTo>
                    <a:lnTo>
                      <a:pt x="31912" y="10904"/>
                    </a:lnTo>
                    <a:lnTo>
                      <a:pt x="38398" y="13113"/>
                    </a:lnTo>
                    <a:lnTo>
                      <a:pt x="44883" y="15368"/>
                    </a:lnTo>
                    <a:lnTo>
                      <a:pt x="51369" y="17577"/>
                    </a:lnTo>
                    <a:lnTo>
                      <a:pt x="57855" y="19786"/>
                    </a:lnTo>
                    <a:lnTo>
                      <a:pt x="64341" y="22042"/>
                    </a:lnTo>
                    <a:lnTo>
                      <a:pt x="70826" y="24251"/>
                    </a:lnTo>
                    <a:lnTo>
                      <a:pt x="77312" y="26460"/>
                    </a:lnTo>
                    <a:lnTo>
                      <a:pt x="83798" y="28669"/>
                    </a:lnTo>
                    <a:lnTo>
                      <a:pt x="90284" y="30878"/>
                    </a:lnTo>
                    <a:lnTo>
                      <a:pt x="96769" y="33134"/>
                    </a:lnTo>
                    <a:lnTo>
                      <a:pt x="103255" y="35343"/>
                    </a:lnTo>
                    <a:lnTo>
                      <a:pt x="109741" y="37552"/>
                    </a:lnTo>
                    <a:lnTo>
                      <a:pt x="116227" y="39761"/>
                    </a:lnTo>
                    <a:lnTo>
                      <a:pt x="122712" y="41969"/>
                    </a:lnTo>
                    <a:lnTo>
                      <a:pt x="129198" y="44178"/>
                    </a:lnTo>
                    <a:lnTo>
                      <a:pt x="135684" y="46434"/>
                    </a:lnTo>
                    <a:lnTo>
                      <a:pt x="142170" y="48643"/>
                    </a:lnTo>
                    <a:lnTo>
                      <a:pt x="148655" y="50852"/>
                    </a:lnTo>
                    <a:lnTo>
                      <a:pt x="155141" y="53108"/>
                    </a:lnTo>
                    <a:lnTo>
                      <a:pt x="161627" y="55317"/>
                    </a:lnTo>
                    <a:lnTo>
                      <a:pt x="168113" y="57526"/>
                    </a:lnTo>
                    <a:lnTo>
                      <a:pt x="174598" y="59735"/>
                    </a:lnTo>
                    <a:lnTo>
                      <a:pt x="181084" y="61944"/>
                    </a:lnTo>
                    <a:lnTo>
                      <a:pt x="187570" y="64153"/>
                    </a:lnTo>
                    <a:lnTo>
                      <a:pt x="194056" y="66409"/>
                    </a:lnTo>
                    <a:lnTo>
                      <a:pt x="200542" y="68617"/>
                    </a:lnTo>
                    <a:lnTo>
                      <a:pt x="207027" y="70826"/>
                    </a:lnTo>
                    <a:lnTo>
                      <a:pt x="213513" y="73035"/>
                    </a:lnTo>
                    <a:lnTo>
                      <a:pt x="219999" y="75244"/>
                    </a:lnTo>
                    <a:lnTo>
                      <a:pt x="226485" y="77500"/>
                    </a:lnTo>
                    <a:lnTo>
                      <a:pt x="232970" y="79709"/>
                    </a:lnTo>
                    <a:lnTo>
                      <a:pt x="239456" y="81918"/>
                    </a:lnTo>
                    <a:lnTo>
                      <a:pt x="245942" y="84127"/>
                    </a:lnTo>
                    <a:lnTo>
                      <a:pt x="252428" y="86336"/>
                    </a:lnTo>
                    <a:lnTo>
                      <a:pt x="258913" y="88592"/>
                    </a:lnTo>
                    <a:lnTo>
                      <a:pt x="265399" y="90801"/>
                    </a:lnTo>
                    <a:lnTo>
                      <a:pt x="271885" y="93010"/>
                    </a:lnTo>
                    <a:lnTo>
                      <a:pt x="278371" y="95219"/>
                    </a:lnTo>
                    <a:lnTo>
                      <a:pt x="284856" y="97474"/>
                    </a:lnTo>
                    <a:lnTo>
                      <a:pt x="291342" y="99683"/>
                    </a:lnTo>
                    <a:lnTo>
                      <a:pt x="297828" y="101892"/>
                    </a:lnTo>
                    <a:lnTo>
                      <a:pt x="304314" y="104101"/>
                    </a:lnTo>
                    <a:lnTo>
                      <a:pt x="310799" y="106310"/>
                    </a:lnTo>
                    <a:lnTo>
                      <a:pt x="317285" y="108566"/>
                    </a:lnTo>
                    <a:lnTo>
                      <a:pt x="323771" y="110775"/>
                    </a:lnTo>
                    <a:lnTo>
                      <a:pt x="330257" y="112984"/>
                    </a:lnTo>
                    <a:lnTo>
                      <a:pt x="334769" y="114535"/>
                    </a:lnTo>
                    <a:lnTo>
                      <a:pt x="334769" y="108284"/>
                    </a:lnTo>
                    <a:lnTo>
                      <a:pt x="334769" y="10481"/>
                    </a:lnTo>
                    <a:lnTo>
                      <a:pt x="330257" y="11656"/>
                    </a:lnTo>
                    <a:close/>
                  </a:path>
                </a:pathLst>
              </a:custGeom>
              <a:grpFill/>
              <a:ln w="4687" cap="flat">
                <a:solidFill>
                  <a:srgbClr val="010101">
                    <a:alpha val="32000"/>
                  </a:srgbClr>
                </a:solid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F7D52B89-8C02-812B-DBC9-65C935697478}"/>
                  </a:ext>
                </a:extLst>
              </p:cNvPr>
              <p:cNvSpPr/>
              <p:nvPr/>
            </p:nvSpPr>
            <p:spPr>
              <a:xfrm>
                <a:off x="8414308" y="1804627"/>
                <a:ext cx="333687" cy="115192"/>
              </a:xfrm>
              <a:custGeom>
                <a:avLst/>
                <a:gdLst>
                  <a:gd name="connsiteX0" fmla="*/ 328706 w 333687"/>
                  <a:gd name="connsiteY0" fmla="*/ 107203 h 115192"/>
                  <a:gd name="connsiteX1" fmla="*/ 322220 w 333687"/>
                  <a:gd name="connsiteY1" fmla="*/ 104994 h 115192"/>
                  <a:gd name="connsiteX2" fmla="*/ 315781 w 333687"/>
                  <a:gd name="connsiteY2" fmla="*/ 102738 h 115192"/>
                  <a:gd name="connsiteX3" fmla="*/ 309296 w 333687"/>
                  <a:gd name="connsiteY3" fmla="*/ 100529 h 115192"/>
                  <a:gd name="connsiteX4" fmla="*/ 302857 w 333687"/>
                  <a:gd name="connsiteY4" fmla="*/ 98273 h 115192"/>
                  <a:gd name="connsiteX5" fmla="*/ 296371 w 333687"/>
                  <a:gd name="connsiteY5" fmla="*/ 96064 h 115192"/>
                  <a:gd name="connsiteX6" fmla="*/ 289885 w 333687"/>
                  <a:gd name="connsiteY6" fmla="*/ 93808 h 115192"/>
                  <a:gd name="connsiteX7" fmla="*/ 283446 w 333687"/>
                  <a:gd name="connsiteY7" fmla="*/ 91600 h 115192"/>
                  <a:gd name="connsiteX8" fmla="*/ 276961 w 333687"/>
                  <a:gd name="connsiteY8" fmla="*/ 89344 h 115192"/>
                  <a:gd name="connsiteX9" fmla="*/ 270522 w 333687"/>
                  <a:gd name="connsiteY9" fmla="*/ 87135 h 115192"/>
                  <a:gd name="connsiteX10" fmla="*/ 264036 w 333687"/>
                  <a:gd name="connsiteY10" fmla="*/ 84879 h 115192"/>
                  <a:gd name="connsiteX11" fmla="*/ 257597 w 333687"/>
                  <a:gd name="connsiteY11" fmla="*/ 82670 h 115192"/>
                  <a:gd name="connsiteX12" fmla="*/ 251112 w 333687"/>
                  <a:gd name="connsiteY12" fmla="*/ 80414 h 115192"/>
                  <a:gd name="connsiteX13" fmla="*/ 244626 w 333687"/>
                  <a:gd name="connsiteY13" fmla="*/ 78205 h 115192"/>
                  <a:gd name="connsiteX14" fmla="*/ 238187 w 333687"/>
                  <a:gd name="connsiteY14" fmla="*/ 75949 h 115192"/>
                  <a:gd name="connsiteX15" fmla="*/ 231701 w 333687"/>
                  <a:gd name="connsiteY15" fmla="*/ 73740 h 115192"/>
                  <a:gd name="connsiteX16" fmla="*/ 225263 w 333687"/>
                  <a:gd name="connsiteY16" fmla="*/ 71484 h 115192"/>
                  <a:gd name="connsiteX17" fmla="*/ 218777 w 333687"/>
                  <a:gd name="connsiteY17" fmla="*/ 69275 h 115192"/>
                  <a:gd name="connsiteX18" fmla="*/ 212338 w 333687"/>
                  <a:gd name="connsiteY18" fmla="*/ 67019 h 115192"/>
                  <a:gd name="connsiteX19" fmla="*/ 205852 w 333687"/>
                  <a:gd name="connsiteY19" fmla="*/ 64811 h 115192"/>
                  <a:gd name="connsiteX20" fmla="*/ 199414 w 333687"/>
                  <a:gd name="connsiteY20" fmla="*/ 62555 h 115192"/>
                  <a:gd name="connsiteX21" fmla="*/ 192928 w 333687"/>
                  <a:gd name="connsiteY21" fmla="*/ 60346 h 115192"/>
                  <a:gd name="connsiteX22" fmla="*/ 186442 w 333687"/>
                  <a:gd name="connsiteY22" fmla="*/ 58137 h 115192"/>
                  <a:gd name="connsiteX23" fmla="*/ 180003 w 333687"/>
                  <a:gd name="connsiteY23" fmla="*/ 55881 h 115192"/>
                  <a:gd name="connsiteX24" fmla="*/ 173518 w 333687"/>
                  <a:gd name="connsiteY24" fmla="*/ 53672 h 115192"/>
                  <a:gd name="connsiteX25" fmla="*/ 167079 w 333687"/>
                  <a:gd name="connsiteY25" fmla="*/ 51416 h 115192"/>
                  <a:gd name="connsiteX26" fmla="*/ 160593 w 333687"/>
                  <a:gd name="connsiteY26" fmla="*/ 49207 h 115192"/>
                  <a:gd name="connsiteX27" fmla="*/ 154154 w 333687"/>
                  <a:gd name="connsiteY27" fmla="*/ 46951 h 115192"/>
                  <a:gd name="connsiteX28" fmla="*/ 147669 w 333687"/>
                  <a:gd name="connsiteY28" fmla="*/ 44742 h 115192"/>
                  <a:gd name="connsiteX29" fmla="*/ 141230 w 333687"/>
                  <a:gd name="connsiteY29" fmla="*/ 42486 h 115192"/>
                  <a:gd name="connsiteX30" fmla="*/ 134744 w 333687"/>
                  <a:gd name="connsiteY30" fmla="*/ 40277 h 115192"/>
                  <a:gd name="connsiteX31" fmla="*/ 128305 w 333687"/>
                  <a:gd name="connsiteY31" fmla="*/ 38022 h 115192"/>
                  <a:gd name="connsiteX32" fmla="*/ 121819 w 333687"/>
                  <a:gd name="connsiteY32" fmla="*/ 35813 h 115192"/>
                  <a:gd name="connsiteX33" fmla="*/ 115334 w 333687"/>
                  <a:gd name="connsiteY33" fmla="*/ 33557 h 115192"/>
                  <a:gd name="connsiteX34" fmla="*/ 108895 w 333687"/>
                  <a:gd name="connsiteY34" fmla="*/ 31348 h 115192"/>
                  <a:gd name="connsiteX35" fmla="*/ 102409 w 333687"/>
                  <a:gd name="connsiteY35" fmla="*/ 29092 h 115192"/>
                  <a:gd name="connsiteX36" fmla="*/ 95970 w 333687"/>
                  <a:gd name="connsiteY36" fmla="*/ 26883 h 115192"/>
                  <a:gd name="connsiteX37" fmla="*/ 89485 w 333687"/>
                  <a:gd name="connsiteY37" fmla="*/ 24627 h 115192"/>
                  <a:gd name="connsiteX38" fmla="*/ 83046 w 333687"/>
                  <a:gd name="connsiteY38" fmla="*/ 22418 h 115192"/>
                  <a:gd name="connsiteX39" fmla="*/ 76560 w 333687"/>
                  <a:gd name="connsiteY39" fmla="*/ 20162 h 115192"/>
                  <a:gd name="connsiteX40" fmla="*/ 70121 w 333687"/>
                  <a:gd name="connsiteY40" fmla="*/ 17953 h 115192"/>
                  <a:gd name="connsiteX41" fmla="*/ 63636 w 333687"/>
                  <a:gd name="connsiteY41" fmla="*/ 15697 h 115192"/>
                  <a:gd name="connsiteX42" fmla="*/ 57150 w 333687"/>
                  <a:gd name="connsiteY42" fmla="*/ 13488 h 115192"/>
                  <a:gd name="connsiteX43" fmla="*/ 50711 w 333687"/>
                  <a:gd name="connsiteY43" fmla="*/ 11233 h 115192"/>
                  <a:gd name="connsiteX44" fmla="*/ 44225 w 333687"/>
                  <a:gd name="connsiteY44" fmla="*/ 9024 h 115192"/>
                  <a:gd name="connsiteX45" fmla="*/ 37787 w 333687"/>
                  <a:gd name="connsiteY45" fmla="*/ 6768 h 115192"/>
                  <a:gd name="connsiteX46" fmla="*/ 31301 w 333687"/>
                  <a:gd name="connsiteY46" fmla="*/ 4559 h 115192"/>
                  <a:gd name="connsiteX47" fmla="*/ 24862 w 333687"/>
                  <a:gd name="connsiteY47" fmla="*/ 2350 h 115192"/>
                  <a:gd name="connsiteX48" fmla="*/ 20115 w 333687"/>
                  <a:gd name="connsiteY48" fmla="*/ 705 h 115192"/>
                  <a:gd name="connsiteX49" fmla="*/ 18893 w 333687"/>
                  <a:gd name="connsiteY49" fmla="*/ 658 h 115192"/>
                  <a:gd name="connsiteX50" fmla="*/ 12408 w 333687"/>
                  <a:gd name="connsiteY50" fmla="*/ 423 h 115192"/>
                  <a:gd name="connsiteX51" fmla="*/ 5969 w 333687"/>
                  <a:gd name="connsiteY51" fmla="*/ 235 h 115192"/>
                  <a:gd name="connsiteX52" fmla="*/ 0 w 333687"/>
                  <a:gd name="connsiteY52" fmla="*/ 0 h 115192"/>
                  <a:gd name="connsiteX53" fmla="*/ 5969 w 333687"/>
                  <a:gd name="connsiteY53" fmla="*/ 2068 h 115192"/>
                  <a:gd name="connsiteX54" fmla="*/ 12408 w 333687"/>
                  <a:gd name="connsiteY54" fmla="*/ 4324 h 115192"/>
                  <a:gd name="connsiteX55" fmla="*/ 18893 w 333687"/>
                  <a:gd name="connsiteY55" fmla="*/ 6533 h 115192"/>
                  <a:gd name="connsiteX56" fmla="*/ 25379 w 333687"/>
                  <a:gd name="connsiteY56" fmla="*/ 8789 h 115192"/>
                  <a:gd name="connsiteX57" fmla="*/ 31818 w 333687"/>
                  <a:gd name="connsiteY57" fmla="*/ 10998 h 115192"/>
                  <a:gd name="connsiteX58" fmla="*/ 38304 w 333687"/>
                  <a:gd name="connsiteY58" fmla="*/ 13206 h 115192"/>
                  <a:gd name="connsiteX59" fmla="*/ 44742 w 333687"/>
                  <a:gd name="connsiteY59" fmla="*/ 15462 h 115192"/>
                  <a:gd name="connsiteX60" fmla="*/ 51228 w 333687"/>
                  <a:gd name="connsiteY60" fmla="*/ 17671 h 115192"/>
                  <a:gd name="connsiteX61" fmla="*/ 57667 w 333687"/>
                  <a:gd name="connsiteY61" fmla="*/ 19927 h 115192"/>
                  <a:gd name="connsiteX62" fmla="*/ 64153 w 333687"/>
                  <a:gd name="connsiteY62" fmla="*/ 22136 h 115192"/>
                  <a:gd name="connsiteX63" fmla="*/ 70591 w 333687"/>
                  <a:gd name="connsiteY63" fmla="*/ 24392 h 115192"/>
                  <a:gd name="connsiteX64" fmla="*/ 77077 w 333687"/>
                  <a:gd name="connsiteY64" fmla="*/ 26601 h 115192"/>
                  <a:gd name="connsiteX65" fmla="*/ 83563 w 333687"/>
                  <a:gd name="connsiteY65" fmla="*/ 28857 h 115192"/>
                  <a:gd name="connsiteX66" fmla="*/ 90002 w 333687"/>
                  <a:gd name="connsiteY66" fmla="*/ 31066 h 115192"/>
                  <a:gd name="connsiteX67" fmla="*/ 96487 w 333687"/>
                  <a:gd name="connsiteY67" fmla="*/ 33322 h 115192"/>
                  <a:gd name="connsiteX68" fmla="*/ 102926 w 333687"/>
                  <a:gd name="connsiteY68" fmla="*/ 35531 h 115192"/>
                  <a:gd name="connsiteX69" fmla="*/ 109412 w 333687"/>
                  <a:gd name="connsiteY69" fmla="*/ 37787 h 115192"/>
                  <a:gd name="connsiteX70" fmla="*/ 115851 w 333687"/>
                  <a:gd name="connsiteY70" fmla="*/ 39995 h 115192"/>
                  <a:gd name="connsiteX71" fmla="*/ 122336 w 333687"/>
                  <a:gd name="connsiteY71" fmla="*/ 42251 h 115192"/>
                  <a:gd name="connsiteX72" fmla="*/ 128775 w 333687"/>
                  <a:gd name="connsiteY72" fmla="*/ 44460 h 115192"/>
                  <a:gd name="connsiteX73" fmla="*/ 135261 w 333687"/>
                  <a:gd name="connsiteY73" fmla="*/ 46716 h 115192"/>
                  <a:gd name="connsiteX74" fmla="*/ 141747 w 333687"/>
                  <a:gd name="connsiteY74" fmla="*/ 48925 h 115192"/>
                  <a:gd name="connsiteX75" fmla="*/ 148186 w 333687"/>
                  <a:gd name="connsiteY75" fmla="*/ 51181 h 115192"/>
                  <a:gd name="connsiteX76" fmla="*/ 154671 w 333687"/>
                  <a:gd name="connsiteY76" fmla="*/ 53390 h 115192"/>
                  <a:gd name="connsiteX77" fmla="*/ 161110 w 333687"/>
                  <a:gd name="connsiteY77" fmla="*/ 55646 h 115192"/>
                  <a:gd name="connsiteX78" fmla="*/ 167596 w 333687"/>
                  <a:gd name="connsiteY78" fmla="*/ 57855 h 115192"/>
                  <a:gd name="connsiteX79" fmla="*/ 174035 w 333687"/>
                  <a:gd name="connsiteY79" fmla="*/ 60111 h 115192"/>
                  <a:gd name="connsiteX80" fmla="*/ 180520 w 333687"/>
                  <a:gd name="connsiteY80" fmla="*/ 62320 h 115192"/>
                  <a:gd name="connsiteX81" fmla="*/ 186959 w 333687"/>
                  <a:gd name="connsiteY81" fmla="*/ 64576 h 115192"/>
                  <a:gd name="connsiteX82" fmla="*/ 193445 w 333687"/>
                  <a:gd name="connsiteY82" fmla="*/ 66784 h 115192"/>
                  <a:gd name="connsiteX83" fmla="*/ 199931 w 333687"/>
                  <a:gd name="connsiteY83" fmla="*/ 69040 h 115192"/>
                  <a:gd name="connsiteX84" fmla="*/ 206369 w 333687"/>
                  <a:gd name="connsiteY84" fmla="*/ 71249 h 115192"/>
                  <a:gd name="connsiteX85" fmla="*/ 212855 w 333687"/>
                  <a:gd name="connsiteY85" fmla="*/ 73458 h 115192"/>
                  <a:gd name="connsiteX86" fmla="*/ 219294 w 333687"/>
                  <a:gd name="connsiteY86" fmla="*/ 75714 h 115192"/>
                  <a:gd name="connsiteX87" fmla="*/ 225780 w 333687"/>
                  <a:gd name="connsiteY87" fmla="*/ 77923 h 115192"/>
                  <a:gd name="connsiteX88" fmla="*/ 232218 w 333687"/>
                  <a:gd name="connsiteY88" fmla="*/ 80179 h 115192"/>
                  <a:gd name="connsiteX89" fmla="*/ 238704 w 333687"/>
                  <a:gd name="connsiteY89" fmla="*/ 82388 h 115192"/>
                  <a:gd name="connsiteX90" fmla="*/ 245190 w 333687"/>
                  <a:gd name="connsiteY90" fmla="*/ 84644 h 115192"/>
                  <a:gd name="connsiteX91" fmla="*/ 251629 w 333687"/>
                  <a:gd name="connsiteY91" fmla="*/ 86853 h 115192"/>
                  <a:gd name="connsiteX92" fmla="*/ 258114 w 333687"/>
                  <a:gd name="connsiteY92" fmla="*/ 89109 h 115192"/>
                  <a:gd name="connsiteX93" fmla="*/ 264553 w 333687"/>
                  <a:gd name="connsiteY93" fmla="*/ 91318 h 115192"/>
                  <a:gd name="connsiteX94" fmla="*/ 271039 w 333687"/>
                  <a:gd name="connsiteY94" fmla="*/ 93574 h 115192"/>
                  <a:gd name="connsiteX95" fmla="*/ 277478 w 333687"/>
                  <a:gd name="connsiteY95" fmla="*/ 95782 h 115192"/>
                  <a:gd name="connsiteX96" fmla="*/ 283963 w 333687"/>
                  <a:gd name="connsiteY96" fmla="*/ 98038 h 115192"/>
                  <a:gd name="connsiteX97" fmla="*/ 290402 w 333687"/>
                  <a:gd name="connsiteY97" fmla="*/ 100247 h 115192"/>
                  <a:gd name="connsiteX98" fmla="*/ 296888 w 333687"/>
                  <a:gd name="connsiteY98" fmla="*/ 102503 h 115192"/>
                  <a:gd name="connsiteX99" fmla="*/ 303374 w 333687"/>
                  <a:gd name="connsiteY99" fmla="*/ 104712 h 115192"/>
                  <a:gd name="connsiteX100" fmla="*/ 309812 w 333687"/>
                  <a:gd name="connsiteY100" fmla="*/ 106968 h 115192"/>
                  <a:gd name="connsiteX101" fmla="*/ 316298 w 333687"/>
                  <a:gd name="connsiteY101" fmla="*/ 109177 h 115192"/>
                  <a:gd name="connsiteX102" fmla="*/ 322737 w 333687"/>
                  <a:gd name="connsiteY102" fmla="*/ 111433 h 115192"/>
                  <a:gd name="connsiteX103" fmla="*/ 329223 w 333687"/>
                  <a:gd name="connsiteY103" fmla="*/ 113642 h 115192"/>
                  <a:gd name="connsiteX104" fmla="*/ 333688 w 333687"/>
                  <a:gd name="connsiteY104" fmla="*/ 115193 h 115192"/>
                  <a:gd name="connsiteX105" fmla="*/ 333688 w 333687"/>
                  <a:gd name="connsiteY105" fmla="*/ 108942 h 11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3687" h="115192">
                    <a:moveTo>
                      <a:pt x="328706" y="107203"/>
                    </a:moveTo>
                    <a:lnTo>
                      <a:pt x="322220" y="104994"/>
                    </a:lnTo>
                    <a:lnTo>
                      <a:pt x="315781" y="102738"/>
                    </a:lnTo>
                    <a:lnTo>
                      <a:pt x="309296" y="100529"/>
                    </a:lnTo>
                    <a:lnTo>
                      <a:pt x="302857" y="98273"/>
                    </a:lnTo>
                    <a:lnTo>
                      <a:pt x="296371" y="96064"/>
                    </a:lnTo>
                    <a:lnTo>
                      <a:pt x="289885" y="93808"/>
                    </a:lnTo>
                    <a:lnTo>
                      <a:pt x="283446" y="91600"/>
                    </a:lnTo>
                    <a:lnTo>
                      <a:pt x="276961" y="89344"/>
                    </a:lnTo>
                    <a:lnTo>
                      <a:pt x="270522" y="87135"/>
                    </a:lnTo>
                    <a:lnTo>
                      <a:pt x="264036" y="84879"/>
                    </a:lnTo>
                    <a:lnTo>
                      <a:pt x="257597" y="82670"/>
                    </a:lnTo>
                    <a:lnTo>
                      <a:pt x="251112" y="80414"/>
                    </a:lnTo>
                    <a:lnTo>
                      <a:pt x="244626" y="78205"/>
                    </a:lnTo>
                    <a:lnTo>
                      <a:pt x="238187" y="75949"/>
                    </a:lnTo>
                    <a:lnTo>
                      <a:pt x="231701" y="73740"/>
                    </a:lnTo>
                    <a:lnTo>
                      <a:pt x="225263" y="71484"/>
                    </a:lnTo>
                    <a:lnTo>
                      <a:pt x="218777" y="69275"/>
                    </a:lnTo>
                    <a:lnTo>
                      <a:pt x="212338" y="67019"/>
                    </a:lnTo>
                    <a:lnTo>
                      <a:pt x="205852" y="64811"/>
                    </a:lnTo>
                    <a:lnTo>
                      <a:pt x="199414" y="62555"/>
                    </a:lnTo>
                    <a:lnTo>
                      <a:pt x="192928" y="60346"/>
                    </a:lnTo>
                    <a:lnTo>
                      <a:pt x="186442" y="58137"/>
                    </a:lnTo>
                    <a:lnTo>
                      <a:pt x="180003" y="55881"/>
                    </a:lnTo>
                    <a:lnTo>
                      <a:pt x="173518" y="53672"/>
                    </a:lnTo>
                    <a:lnTo>
                      <a:pt x="167079" y="51416"/>
                    </a:lnTo>
                    <a:lnTo>
                      <a:pt x="160593" y="49207"/>
                    </a:lnTo>
                    <a:lnTo>
                      <a:pt x="154154" y="46951"/>
                    </a:lnTo>
                    <a:lnTo>
                      <a:pt x="147669" y="44742"/>
                    </a:lnTo>
                    <a:lnTo>
                      <a:pt x="141230" y="42486"/>
                    </a:lnTo>
                    <a:lnTo>
                      <a:pt x="134744" y="40277"/>
                    </a:lnTo>
                    <a:lnTo>
                      <a:pt x="128305" y="38022"/>
                    </a:lnTo>
                    <a:lnTo>
                      <a:pt x="121819" y="35813"/>
                    </a:lnTo>
                    <a:lnTo>
                      <a:pt x="115334" y="33557"/>
                    </a:lnTo>
                    <a:lnTo>
                      <a:pt x="108895" y="31348"/>
                    </a:lnTo>
                    <a:lnTo>
                      <a:pt x="102409" y="29092"/>
                    </a:lnTo>
                    <a:lnTo>
                      <a:pt x="95970" y="26883"/>
                    </a:lnTo>
                    <a:lnTo>
                      <a:pt x="89485" y="24627"/>
                    </a:lnTo>
                    <a:lnTo>
                      <a:pt x="83046" y="22418"/>
                    </a:lnTo>
                    <a:lnTo>
                      <a:pt x="76560" y="20162"/>
                    </a:lnTo>
                    <a:lnTo>
                      <a:pt x="70121" y="17953"/>
                    </a:lnTo>
                    <a:lnTo>
                      <a:pt x="63636" y="15697"/>
                    </a:lnTo>
                    <a:lnTo>
                      <a:pt x="57150" y="13488"/>
                    </a:lnTo>
                    <a:lnTo>
                      <a:pt x="50711" y="11233"/>
                    </a:lnTo>
                    <a:lnTo>
                      <a:pt x="44225" y="9024"/>
                    </a:lnTo>
                    <a:lnTo>
                      <a:pt x="37787" y="6768"/>
                    </a:lnTo>
                    <a:lnTo>
                      <a:pt x="31301" y="4559"/>
                    </a:lnTo>
                    <a:lnTo>
                      <a:pt x="24862" y="2350"/>
                    </a:lnTo>
                    <a:lnTo>
                      <a:pt x="20115" y="705"/>
                    </a:lnTo>
                    <a:lnTo>
                      <a:pt x="18893" y="658"/>
                    </a:lnTo>
                    <a:lnTo>
                      <a:pt x="12408" y="423"/>
                    </a:lnTo>
                    <a:lnTo>
                      <a:pt x="5969" y="235"/>
                    </a:lnTo>
                    <a:lnTo>
                      <a:pt x="0" y="0"/>
                    </a:lnTo>
                    <a:lnTo>
                      <a:pt x="5969" y="2068"/>
                    </a:lnTo>
                    <a:lnTo>
                      <a:pt x="12408" y="4324"/>
                    </a:lnTo>
                    <a:lnTo>
                      <a:pt x="18893" y="6533"/>
                    </a:lnTo>
                    <a:lnTo>
                      <a:pt x="25379" y="8789"/>
                    </a:lnTo>
                    <a:lnTo>
                      <a:pt x="31818" y="10998"/>
                    </a:lnTo>
                    <a:lnTo>
                      <a:pt x="38304" y="13206"/>
                    </a:lnTo>
                    <a:lnTo>
                      <a:pt x="44742" y="15462"/>
                    </a:lnTo>
                    <a:lnTo>
                      <a:pt x="51228" y="17671"/>
                    </a:lnTo>
                    <a:lnTo>
                      <a:pt x="57667" y="19927"/>
                    </a:lnTo>
                    <a:lnTo>
                      <a:pt x="64153" y="22136"/>
                    </a:lnTo>
                    <a:lnTo>
                      <a:pt x="70591" y="24392"/>
                    </a:lnTo>
                    <a:lnTo>
                      <a:pt x="77077" y="26601"/>
                    </a:lnTo>
                    <a:lnTo>
                      <a:pt x="83563" y="28857"/>
                    </a:lnTo>
                    <a:lnTo>
                      <a:pt x="90002" y="31066"/>
                    </a:lnTo>
                    <a:lnTo>
                      <a:pt x="96487" y="33322"/>
                    </a:lnTo>
                    <a:lnTo>
                      <a:pt x="102926" y="35531"/>
                    </a:lnTo>
                    <a:lnTo>
                      <a:pt x="109412" y="37787"/>
                    </a:lnTo>
                    <a:lnTo>
                      <a:pt x="115851" y="39995"/>
                    </a:lnTo>
                    <a:lnTo>
                      <a:pt x="122336" y="42251"/>
                    </a:lnTo>
                    <a:lnTo>
                      <a:pt x="128775" y="44460"/>
                    </a:lnTo>
                    <a:lnTo>
                      <a:pt x="135261" y="46716"/>
                    </a:lnTo>
                    <a:lnTo>
                      <a:pt x="141747" y="48925"/>
                    </a:lnTo>
                    <a:lnTo>
                      <a:pt x="148186" y="51181"/>
                    </a:lnTo>
                    <a:lnTo>
                      <a:pt x="154671" y="53390"/>
                    </a:lnTo>
                    <a:lnTo>
                      <a:pt x="161110" y="55646"/>
                    </a:lnTo>
                    <a:lnTo>
                      <a:pt x="167596" y="57855"/>
                    </a:lnTo>
                    <a:lnTo>
                      <a:pt x="174035" y="60111"/>
                    </a:lnTo>
                    <a:lnTo>
                      <a:pt x="180520" y="62320"/>
                    </a:lnTo>
                    <a:lnTo>
                      <a:pt x="186959" y="64576"/>
                    </a:lnTo>
                    <a:lnTo>
                      <a:pt x="193445" y="66784"/>
                    </a:lnTo>
                    <a:lnTo>
                      <a:pt x="199931" y="69040"/>
                    </a:lnTo>
                    <a:lnTo>
                      <a:pt x="206369" y="71249"/>
                    </a:lnTo>
                    <a:lnTo>
                      <a:pt x="212855" y="73458"/>
                    </a:lnTo>
                    <a:lnTo>
                      <a:pt x="219294" y="75714"/>
                    </a:lnTo>
                    <a:lnTo>
                      <a:pt x="225780" y="77923"/>
                    </a:lnTo>
                    <a:lnTo>
                      <a:pt x="232218" y="80179"/>
                    </a:lnTo>
                    <a:lnTo>
                      <a:pt x="238704" y="82388"/>
                    </a:lnTo>
                    <a:lnTo>
                      <a:pt x="245190" y="84644"/>
                    </a:lnTo>
                    <a:lnTo>
                      <a:pt x="251629" y="86853"/>
                    </a:lnTo>
                    <a:lnTo>
                      <a:pt x="258114" y="89109"/>
                    </a:lnTo>
                    <a:lnTo>
                      <a:pt x="264553" y="91318"/>
                    </a:lnTo>
                    <a:lnTo>
                      <a:pt x="271039" y="93574"/>
                    </a:lnTo>
                    <a:lnTo>
                      <a:pt x="277478" y="95782"/>
                    </a:lnTo>
                    <a:lnTo>
                      <a:pt x="283963" y="98038"/>
                    </a:lnTo>
                    <a:lnTo>
                      <a:pt x="290402" y="100247"/>
                    </a:lnTo>
                    <a:lnTo>
                      <a:pt x="296888" y="102503"/>
                    </a:lnTo>
                    <a:lnTo>
                      <a:pt x="303374" y="104712"/>
                    </a:lnTo>
                    <a:lnTo>
                      <a:pt x="309812" y="106968"/>
                    </a:lnTo>
                    <a:lnTo>
                      <a:pt x="316298" y="109177"/>
                    </a:lnTo>
                    <a:lnTo>
                      <a:pt x="322737" y="111433"/>
                    </a:lnTo>
                    <a:lnTo>
                      <a:pt x="329223" y="113642"/>
                    </a:lnTo>
                    <a:lnTo>
                      <a:pt x="333688" y="115193"/>
                    </a:lnTo>
                    <a:lnTo>
                      <a:pt x="333688" y="108942"/>
                    </a:lnTo>
                    <a:close/>
                  </a:path>
                </a:pathLst>
              </a:custGeom>
              <a:grpFill/>
              <a:ln w="4687" cap="flat">
                <a:solidFill>
                  <a:srgbClr val="010101">
                    <a:alpha val="32000"/>
                  </a:srgbClr>
                </a:solidFill>
                <a:prstDash val="solid"/>
                <a:miter/>
              </a:ln>
            </p:spPr>
            <p:txBody>
              <a:bodyPr rtlCol="0" anchor="ctr"/>
              <a:lstStyle/>
              <a:p>
                <a:endParaRPr lang="en-IN"/>
              </a:p>
            </p:txBody>
          </p:sp>
          <p:grpSp>
            <p:nvGrpSpPr>
              <p:cNvPr id="747" name="Graphic 111">
                <a:extLst>
                  <a:ext uri="{FF2B5EF4-FFF2-40B4-BE49-F238E27FC236}">
                    <a16:creationId xmlns:a16="http://schemas.microsoft.com/office/drawing/2014/main" id="{E3E2E282-5462-0D29-7F7B-4986F3B7B238}"/>
                  </a:ext>
                </a:extLst>
              </p:cNvPr>
              <p:cNvGrpSpPr/>
              <p:nvPr/>
            </p:nvGrpSpPr>
            <p:grpSpPr>
              <a:xfrm>
                <a:off x="8433201" y="1805285"/>
                <a:ext cx="314794" cy="108283"/>
                <a:chOff x="8433201" y="1805285"/>
                <a:chExt cx="314794" cy="108283"/>
              </a:xfrm>
              <a:grpFill/>
            </p:grpSpPr>
            <p:sp>
              <p:nvSpPr>
                <p:cNvPr id="749" name="Freeform: Shape 748">
                  <a:extLst>
                    <a:ext uri="{FF2B5EF4-FFF2-40B4-BE49-F238E27FC236}">
                      <a16:creationId xmlns:a16="http://schemas.microsoft.com/office/drawing/2014/main" id="{25C01068-BC22-D53F-9959-90FB073B3E3F}"/>
                    </a:ext>
                  </a:extLst>
                </p:cNvPr>
                <p:cNvSpPr/>
                <p:nvPr/>
              </p:nvSpPr>
              <p:spPr>
                <a:xfrm>
                  <a:off x="8523720" y="1808293"/>
                  <a:ext cx="6438" cy="30078"/>
                </a:xfrm>
                <a:custGeom>
                  <a:avLst/>
                  <a:gdLst>
                    <a:gd name="connsiteX0" fmla="*/ 5922 w 6438"/>
                    <a:gd name="connsiteY0" fmla="*/ 29891 h 30078"/>
                    <a:gd name="connsiteX1" fmla="*/ 6439 w 6438"/>
                    <a:gd name="connsiteY1" fmla="*/ 30079 h 30078"/>
                    <a:gd name="connsiteX2" fmla="*/ 6439 w 6438"/>
                    <a:gd name="connsiteY2" fmla="*/ 188 h 30078"/>
                    <a:gd name="connsiteX3" fmla="*/ 0 w 6438"/>
                    <a:gd name="connsiteY3" fmla="*/ 0 h 30078"/>
                    <a:gd name="connsiteX4" fmla="*/ 0 w 6438"/>
                    <a:gd name="connsiteY4" fmla="*/ 27870 h 3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30078">
                      <a:moveTo>
                        <a:pt x="5922" y="29891"/>
                      </a:moveTo>
                      <a:lnTo>
                        <a:pt x="6439" y="30079"/>
                      </a:lnTo>
                      <a:lnTo>
                        <a:pt x="6439" y="188"/>
                      </a:lnTo>
                      <a:lnTo>
                        <a:pt x="0" y="0"/>
                      </a:lnTo>
                      <a:lnTo>
                        <a:pt x="0" y="27870"/>
                      </a:lnTo>
                      <a:close/>
                    </a:path>
                  </a:pathLst>
                </a:custGeom>
                <a:grpFill/>
                <a:ln w="4687" cap="flat">
                  <a:solidFill>
                    <a:srgbClr val="010101">
                      <a:alpha val="32000"/>
                    </a:srgbClr>
                  </a:solid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5C2FFFB3-A4F8-3B33-601E-183AAB8C9028}"/>
                    </a:ext>
                  </a:extLst>
                </p:cNvPr>
                <p:cNvSpPr/>
                <p:nvPr/>
              </p:nvSpPr>
              <p:spPr>
                <a:xfrm>
                  <a:off x="8530159" y="1808481"/>
                  <a:ext cx="6485" cy="32146"/>
                </a:xfrm>
                <a:custGeom>
                  <a:avLst/>
                  <a:gdLst>
                    <a:gd name="connsiteX0" fmla="*/ 5969 w 6485"/>
                    <a:gd name="connsiteY0" fmla="*/ 31959 h 32146"/>
                    <a:gd name="connsiteX1" fmla="*/ 6486 w 6485"/>
                    <a:gd name="connsiteY1" fmla="*/ 32147 h 32146"/>
                    <a:gd name="connsiteX2" fmla="*/ 6486 w 6485"/>
                    <a:gd name="connsiteY2" fmla="*/ 235 h 32146"/>
                    <a:gd name="connsiteX3" fmla="*/ 0 w 6485"/>
                    <a:gd name="connsiteY3" fmla="*/ 0 h 32146"/>
                    <a:gd name="connsiteX4" fmla="*/ 0 w 6485"/>
                    <a:gd name="connsiteY4" fmla="*/ 29891 h 3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32146">
                      <a:moveTo>
                        <a:pt x="5969" y="31959"/>
                      </a:moveTo>
                      <a:lnTo>
                        <a:pt x="6486" y="32147"/>
                      </a:lnTo>
                      <a:lnTo>
                        <a:pt x="6486" y="235"/>
                      </a:lnTo>
                      <a:lnTo>
                        <a:pt x="0" y="0"/>
                      </a:lnTo>
                      <a:lnTo>
                        <a:pt x="0" y="29891"/>
                      </a:lnTo>
                      <a:close/>
                    </a:path>
                  </a:pathLst>
                </a:custGeom>
                <a:grpFill/>
                <a:ln w="4687" cap="flat">
                  <a:solidFill>
                    <a:srgbClr val="010101">
                      <a:alpha val="32000"/>
                    </a:srgbClr>
                  </a:solid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AFE4ED7A-17C0-34F9-6B2B-1032613E376F}"/>
                    </a:ext>
                  </a:extLst>
                </p:cNvPr>
                <p:cNvSpPr/>
                <p:nvPr/>
              </p:nvSpPr>
              <p:spPr>
                <a:xfrm>
                  <a:off x="8517234" y="1808058"/>
                  <a:ext cx="6485" cy="28104"/>
                </a:xfrm>
                <a:custGeom>
                  <a:avLst/>
                  <a:gdLst>
                    <a:gd name="connsiteX0" fmla="*/ 5969 w 6485"/>
                    <a:gd name="connsiteY0" fmla="*/ 27917 h 28104"/>
                    <a:gd name="connsiteX1" fmla="*/ 6486 w 6485"/>
                    <a:gd name="connsiteY1" fmla="*/ 28105 h 28104"/>
                    <a:gd name="connsiteX2" fmla="*/ 6486 w 6485"/>
                    <a:gd name="connsiteY2" fmla="*/ 235 h 28104"/>
                    <a:gd name="connsiteX3" fmla="*/ 0 w 6485"/>
                    <a:gd name="connsiteY3" fmla="*/ 0 h 28104"/>
                    <a:gd name="connsiteX4" fmla="*/ 0 w 6485"/>
                    <a:gd name="connsiteY4" fmla="*/ 25849 h 2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28104">
                      <a:moveTo>
                        <a:pt x="5969" y="27917"/>
                      </a:moveTo>
                      <a:lnTo>
                        <a:pt x="6486" y="28105"/>
                      </a:lnTo>
                      <a:lnTo>
                        <a:pt x="6486" y="235"/>
                      </a:lnTo>
                      <a:lnTo>
                        <a:pt x="0" y="0"/>
                      </a:lnTo>
                      <a:lnTo>
                        <a:pt x="0" y="25849"/>
                      </a:lnTo>
                      <a:close/>
                    </a:path>
                  </a:pathLst>
                </a:custGeom>
                <a:grpFill/>
                <a:ln w="4687" cap="flat">
                  <a:solidFill>
                    <a:srgbClr val="010101">
                      <a:alpha val="32000"/>
                    </a:srgbClr>
                  </a:solid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40A0F103-CE48-44F3-1CE5-6A54F53C0C37}"/>
                    </a:ext>
                  </a:extLst>
                </p:cNvPr>
                <p:cNvSpPr/>
                <p:nvPr/>
              </p:nvSpPr>
              <p:spPr>
                <a:xfrm>
                  <a:off x="8504310" y="1807635"/>
                  <a:ext cx="6485" cy="24063"/>
                </a:xfrm>
                <a:custGeom>
                  <a:avLst/>
                  <a:gdLst>
                    <a:gd name="connsiteX0" fmla="*/ 5969 w 6485"/>
                    <a:gd name="connsiteY0" fmla="*/ 23875 h 24063"/>
                    <a:gd name="connsiteX1" fmla="*/ 6486 w 6485"/>
                    <a:gd name="connsiteY1" fmla="*/ 24063 h 24063"/>
                    <a:gd name="connsiteX2" fmla="*/ 6486 w 6485"/>
                    <a:gd name="connsiteY2" fmla="*/ 235 h 24063"/>
                    <a:gd name="connsiteX3" fmla="*/ 0 w 6485"/>
                    <a:gd name="connsiteY3" fmla="*/ 0 h 24063"/>
                    <a:gd name="connsiteX4" fmla="*/ 0 w 6485"/>
                    <a:gd name="connsiteY4" fmla="*/ 21807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24063">
                      <a:moveTo>
                        <a:pt x="5969" y="23875"/>
                      </a:moveTo>
                      <a:lnTo>
                        <a:pt x="6486" y="24063"/>
                      </a:lnTo>
                      <a:lnTo>
                        <a:pt x="6486" y="235"/>
                      </a:lnTo>
                      <a:lnTo>
                        <a:pt x="0" y="0"/>
                      </a:lnTo>
                      <a:lnTo>
                        <a:pt x="0" y="21807"/>
                      </a:lnTo>
                      <a:close/>
                    </a:path>
                  </a:pathLst>
                </a:custGeom>
                <a:grpFill/>
                <a:ln w="4687" cap="flat">
                  <a:solidFill>
                    <a:srgbClr val="010101">
                      <a:alpha val="32000"/>
                    </a:srgbClr>
                  </a:solid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6A9D047F-479F-5D3B-7822-F2C5AA3743E1}"/>
                    </a:ext>
                  </a:extLst>
                </p:cNvPr>
                <p:cNvSpPr/>
                <p:nvPr/>
              </p:nvSpPr>
              <p:spPr>
                <a:xfrm>
                  <a:off x="8575418" y="1809985"/>
                  <a:ext cx="6485" cy="46246"/>
                </a:xfrm>
                <a:custGeom>
                  <a:avLst/>
                  <a:gdLst>
                    <a:gd name="connsiteX0" fmla="*/ 5969 w 6485"/>
                    <a:gd name="connsiteY0" fmla="*/ 46058 h 46246"/>
                    <a:gd name="connsiteX1" fmla="*/ 6486 w 6485"/>
                    <a:gd name="connsiteY1" fmla="*/ 46246 h 46246"/>
                    <a:gd name="connsiteX2" fmla="*/ 6486 w 6485"/>
                    <a:gd name="connsiteY2" fmla="*/ 235 h 46246"/>
                    <a:gd name="connsiteX3" fmla="*/ 0 w 6485"/>
                    <a:gd name="connsiteY3" fmla="*/ 0 h 46246"/>
                    <a:gd name="connsiteX4" fmla="*/ 0 w 6485"/>
                    <a:gd name="connsiteY4" fmla="*/ 43990 h 4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46246">
                      <a:moveTo>
                        <a:pt x="5969" y="46058"/>
                      </a:moveTo>
                      <a:lnTo>
                        <a:pt x="6486" y="46246"/>
                      </a:lnTo>
                      <a:lnTo>
                        <a:pt x="6486" y="235"/>
                      </a:lnTo>
                      <a:lnTo>
                        <a:pt x="0" y="0"/>
                      </a:lnTo>
                      <a:lnTo>
                        <a:pt x="0" y="43990"/>
                      </a:lnTo>
                      <a:close/>
                    </a:path>
                  </a:pathLst>
                </a:custGeom>
                <a:grpFill/>
                <a:ln w="4687" cap="flat">
                  <a:solidFill>
                    <a:srgbClr val="010101">
                      <a:alpha val="32000"/>
                    </a:srgbClr>
                  </a:solid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221B304D-9F42-D840-FD80-6B63258CAB07}"/>
                    </a:ext>
                  </a:extLst>
                </p:cNvPr>
                <p:cNvSpPr/>
                <p:nvPr/>
              </p:nvSpPr>
              <p:spPr>
                <a:xfrm>
                  <a:off x="8510796" y="1807870"/>
                  <a:ext cx="6438" cy="26036"/>
                </a:xfrm>
                <a:custGeom>
                  <a:avLst/>
                  <a:gdLst>
                    <a:gd name="connsiteX0" fmla="*/ 5922 w 6438"/>
                    <a:gd name="connsiteY0" fmla="*/ 25849 h 26036"/>
                    <a:gd name="connsiteX1" fmla="*/ 6439 w 6438"/>
                    <a:gd name="connsiteY1" fmla="*/ 26037 h 26036"/>
                    <a:gd name="connsiteX2" fmla="*/ 6439 w 6438"/>
                    <a:gd name="connsiteY2" fmla="*/ 188 h 26036"/>
                    <a:gd name="connsiteX3" fmla="*/ 0 w 6438"/>
                    <a:gd name="connsiteY3" fmla="*/ 0 h 26036"/>
                    <a:gd name="connsiteX4" fmla="*/ 0 w 6438"/>
                    <a:gd name="connsiteY4" fmla="*/ 23828 h 26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26036">
                      <a:moveTo>
                        <a:pt x="5922" y="25849"/>
                      </a:moveTo>
                      <a:lnTo>
                        <a:pt x="6439" y="26037"/>
                      </a:lnTo>
                      <a:lnTo>
                        <a:pt x="6439" y="188"/>
                      </a:lnTo>
                      <a:lnTo>
                        <a:pt x="0" y="0"/>
                      </a:lnTo>
                      <a:lnTo>
                        <a:pt x="0" y="23828"/>
                      </a:lnTo>
                      <a:close/>
                    </a:path>
                  </a:pathLst>
                </a:custGeom>
                <a:grpFill/>
                <a:ln w="4687" cap="flat">
                  <a:solidFill>
                    <a:srgbClr val="010101">
                      <a:alpha val="32000"/>
                    </a:srgbClr>
                  </a:solid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BB4744D0-6B62-D2CF-A419-D7C422428038}"/>
                    </a:ext>
                  </a:extLst>
                </p:cNvPr>
                <p:cNvSpPr/>
                <p:nvPr/>
              </p:nvSpPr>
              <p:spPr>
                <a:xfrm>
                  <a:off x="8562494" y="1809562"/>
                  <a:ext cx="6485" cy="42204"/>
                </a:xfrm>
                <a:custGeom>
                  <a:avLst/>
                  <a:gdLst>
                    <a:gd name="connsiteX0" fmla="*/ 5969 w 6485"/>
                    <a:gd name="connsiteY0" fmla="*/ 42016 h 42204"/>
                    <a:gd name="connsiteX1" fmla="*/ 6486 w 6485"/>
                    <a:gd name="connsiteY1" fmla="*/ 42204 h 42204"/>
                    <a:gd name="connsiteX2" fmla="*/ 6486 w 6485"/>
                    <a:gd name="connsiteY2" fmla="*/ 235 h 42204"/>
                    <a:gd name="connsiteX3" fmla="*/ 0 w 6485"/>
                    <a:gd name="connsiteY3" fmla="*/ 0 h 42204"/>
                    <a:gd name="connsiteX4" fmla="*/ 0 w 6485"/>
                    <a:gd name="connsiteY4" fmla="*/ 39949 h 4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42204">
                      <a:moveTo>
                        <a:pt x="5969" y="42016"/>
                      </a:moveTo>
                      <a:lnTo>
                        <a:pt x="6486" y="42204"/>
                      </a:lnTo>
                      <a:lnTo>
                        <a:pt x="6486" y="235"/>
                      </a:lnTo>
                      <a:lnTo>
                        <a:pt x="0" y="0"/>
                      </a:lnTo>
                      <a:lnTo>
                        <a:pt x="0" y="39949"/>
                      </a:lnTo>
                      <a:close/>
                    </a:path>
                  </a:pathLst>
                </a:custGeom>
                <a:grpFill/>
                <a:ln w="4687" cap="flat">
                  <a:solidFill>
                    <a:srgbClr val="010101">
                      <a:alpha val="32000"/>
                    </a:srgbClr>
                  </a:solid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810A3E0F-2682-5051-E829-64C27A12B577}"/>
                    </a:ext>
                  </a:extLst>
                </p:cNvPr>
                <p:cNvSpPr/>
                <p:nvPr/>
              </p:nvSpPr>
              <p:spPr>
                <a:xfrm>
                  <a:off x="8543083" y="1808951"/>
                  <a:ext cx="6485" cy="36094"/>
                </a:xfrm>
                <a:custGeom>
                  <a:avLst/>
                  <a:gdLst>
                    <a:gd name="connsiteX0" fmla="*/ 5969 w 6485"/>
                    <a:gd name="connsiteY0" fmla="*/ 35954 h 36094"/>
                    <a:gd name="connsiteX1" fmla="*/ 6486 w 6485"/>
                    <a:gd name="connsiteY1" fmla="*/ 36095 h 36094"/>
                    <a:gd name="connsiteX2" fmla="*/ 6486 w 6485"/>
                    <a:gd name="connsiteY2" fmla="*/ 188 h 36094"/>
                    <a:gd name="connsiteX3" fmla="*/ 0 w 6485"/>
                    <a:gd name="connsiteY3" fmla="*/ 0 h 36094"/>
                    <a:gd name="connsiteX4" fmla="*/ 0 w 6485"/>
                    <a:gd name="connsiteY4" fmla="*/ 33886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36094">
                      <a:moveTo>
                        <a:pt x="5969" y="35954"/>
                      </a:moveTo>
                      <a:lnTo>
                        <a:pt x="6486" y="36095"/>
                      </a:lnTo>
                      <a:lnTo>
                        <a:pt x="6486" y="188"/>
                      </a:lnTo>
                      <a:lnTo>
                        <a:pt x="0" y="0"/>
                      </a:lnTo>
                      <a:lnTo>
                        <a:pt x="0" y="33886"/>
                      </a:lnTo>
                      <a:close/>
                    </a:path>
                  </a:pathLst>
                </a:custGeom>
                <a:grpFill/>
                <a:ln w="4687" cap="flat">
                  <a:solidFill>
                    <a:srgbClr val="010101">
                      <a:alpha val="32000"/>
                    </a:srgbClr>
                  </a:solid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C55EFA92-9985-39CF-FC40-29D6B36D1FF2}"/>
                    </a:ext>
                  </a:extLst>
                </p:cNvPr>
                <p:cNvSpPr/>
                <p:nvPr/>
              </p:nvSpPr>
              <p:spPr>
                <a:xfrm>
                  <a:off x="8497871" y="1807447"/>
                  <a:ext cx="6438" cy="21995"/>
                </a:xfrm>
                <a:custGeom>
                  <a:avLst/>
                  <a:gdLst>
                    <a:gd name="connsiteX0" fmla="*/ 5922 w 6438"/>
                    <a:gd name="connsiteY0" fmla="*/ 21807 h 21995"/>
                    <a:gd name="connsiteX1" fmla="*/ 6439 w 6438"/>
                    <a:gd name="connsiteY1" fmla="*/ 21995 h 21995"/>
                    <a:gd name="connsiteX2" fmla="*/ 6439 w 6438"/>
                    <a:gd name="connsiteY2" fmla="*/ 188 h 21995"/>
                    <a:gd name="connsiteX3" fmla="*/ 0 w 6438"/>
                    <a:gd name="connsiteY3" fmla="*/ 0 h 21995"/>
                    <a:gd name="connsiteX4" fmla="*/ 0 w 6438"/>
                    <a:gd name="connsiteY4" fmla="*/ 19786 h 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21995">
                      <a:moveTo>
                        <a:pt x="5922" y="21807"/>
                      </a:moveTo>
                      <a:lnTo>
                        <a:pt x="6439" y="21995"/>
                      </a:lnTo>
                      <a:lnTo>
                        <a:pt x="6439" y="188"/>
                      </a:lnTo>
                      <a:lnTo>
                        <a:pt x="0" y="0"/>
                      </a:lnTo>
                      <a:lnTo>
                        <a:pt x="0" y="19786"/>
                      </a:lnTo>
                      <a:close/>
                    </a:path>
                  </a:pathLst>
                </a:custGeom>
                <a:grpFill/>
                <a:ln w="4687" cap="flat">
                  <a:solidFill>
                    <a:srgbClr val="010101">
                      <a:alpha val="32000"/>
                    </a:srgbClr>
                  </a:solid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5AC81D79-C73D-A374-1F80-E0C9BB99D0A0}"/>
                    </a:ext>
                  </a:extLst>
                </p:cNvPr>
                <p:cNvSpPr/>
                <p:nvPr/>
              </p:nvSpPr>
              <p:spPr>
                <a:xfrm>
                  <a:off x="8568979" y="1809797"/>
                  <a:ext cx="6438" cy="44178"/>
                </a:xfrm>
                <a:custGeom>
                  <a:avLst/>
                  <a:gdLst>
                    <a:gd name="connsiteX0" fmla="*/ 5922 w 6438"/>
                    <a:gd name="connsiteY0" fmla="*/ 44037 h 44178"/>
                    <a:gd name="connsiteX1" fmla="*/ 6439 w 6438"/>
                    <a:gd name="connsiteY1" fmla="*/ 44178 h 44178"/>
                    <a:gd name="connsiteX2" fmla="*/ 6439 w 6438"/>
                    <a:gd name="connsiteY2" fmla="*/ 188 h 44178"/>
                    <a:gd name="connsiteX3" fmla="*/ 0 w 6438"/>
                    <a:gd name="connsiteY3" fmla="*/ 0 h 44178"/>
                    <a:gd name="connsiteX4" fmla="*/ 0 w 6438"/>
                    <a:gd name="connsiteY4" fmla="*/ 41969 h 4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44178">
                      <a:moveTo>
                        <a:pt x="5922" y="44037"/>
                      </a:moveTo>
                      <a:lnTo>
                        <a:pt x="6439" y="44178"/>
                      </a:lnTo>
                      <a:lnTo>
                        <a:pt x="6439" y="188"/>
                      </a:lnTo>
                      <a:lnTo>
                        <a:pt x="0" y="0"/>
                      </a:lnTo>
                      <a:lnTo>
                        <a:pt x="0" y="41969"/>
                      </a:lnTo>
                      <a:close/>
                    </a:path>
                  </a:pathLst>
                </a:custGeom>
                <a:grpFill/>
                <a:ln w="4687" cap="flat">
                  <a:solidFill>
                    <a:srgbClr val="010101">
                      <a:alpha val="32000"/>
                    </a:srgbClr>
                  </a:solid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9506264E-106A-4FFE-5260-DCC608D60BAC}"/>
                    </a:ext>
                  </a:extLst>
                </p:cNvPr>
                <p:cNvSpPr/>
                <p:nvPr/>
              </p:nvSpPr>
              <p:spPr>
                <a:xfrm>
                  <a:off x="8556055" y="1809374"/>
                  <a:ext cx="6438" cy="40136"/>
                </a:xfrm>
                <a:custGeom>
                  <a:avLst/>
                  <a:gdLst>
                    <a:gd name="connsiteX0" fmla="*/ 5922 w 6438"/>
                    <a:gd name="connsiteY0" fmla="*/ 39996 h 40136"/>
                    <a:gd name="connsiteX1" fmla="*/ 6439 w 6438"/>
                    <a:gd name="connsiteY1" fmla="*/ 40137 h 40136"/>
                    <a:gd name="connsiteX2" fmla="*/ 6439 w 6438"/>
                    <a:gd name="connsiteY2" fmla="*/ 188 h 40136"/>
                    <a:gd name="connsiteX3" fmla="*/ 0 w 6438"/>
                    <a:gd name="connsiteY3" fmla="*/ 0 h 40136"/>
                    <a:gd name="connsiteX4" fmla="*/ 0 w 6438"/>
                    <a:gd name="connsiteY4" fmla="*/ 37928 h 4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40136">
                      <a:moveTo>
                        <a:pt x="5922" y="39996"/>
                      </a:moveTo>
                      <a:lnTo>
                        <a:pt x="6439" y="40137"/>
                      </a:lnTo>
                      <a:lnTo>
                        <a:pt x="6439" y="188"/>
                      </a:lnTo>
                      <a:lnTo>
                        <a:pt x="0" y="0"/>
                      </a:lnTo>
                      <a:lnTo>
                        <a:pt x="0" y="37928"/>
                      </a:lnTo>
                      <a:close/>
                    </a:path>
                  </a:pathLst>
                </a:custGeom>
                <a:grpFill/>
                <a:ln w="4687" cap="flat">
                  <a:solidFill>
                    <a:srgbClr val="010101">
                      <a:alpha val="32000"/>
                    </a:srgbClr>
                  </a:solid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58998763-35A9-AEC7-74EA-E8E07360D99C}"/>
                    </a:ext>
                  </a:extLst>
                </p:cNvPr>
                <p:cNvSpPr/>
                <p:nvPr/>
              </p:nvSpPr>
              <p:spPr>
                <a:xfrm>
                  <a:off x="8549569" y="1809139"/>
                  <a:ext cx="6485" cy="38162"/>
                </a:xfrm>
                <a:custGeom>
                  <a:avLst/>
                  <a:gdLst>
                    <a:gd name="connsiteX0" fmla="*/ 5969 w 6485"/>
                    <a:gd name="connsiteY0" fmla="*/ 37975 h 38162"/>
                    <a:gd name="connsiteX1" fmla="*/ 6486 w 6485"/>
                    <a:gd name="connsiteY1" fmla="*/ 38163 h 38162"/>
                    <a:gd name="connsiteX2" fmla="*/ 6486 w 6485"/>
                    <a:gd name="connsiteY2" fmla="*/ 235 h 38162"/>
                    <a:gd name="connsiteX3" fmla="*/ 0 w 6485"/>
                    <a:gd name="connsiteY3" fmla="*/ 0 h 38162"/>
                    <a:gd name="connsiteX4" fmla="*/ 0 w 6485"/>
                    <a:gd name="connsiteY4" fmla="*/ 35907 h 3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38162">
                      <a:moveTo>
                        <a:pt x="5969" y="37975"/>
                      </a:moveTo>
                      <a:lnTo>
                        <a:pt x="6486" y="38163"/>
                      </a:lnTo>
                      <a:lnTo>
                        <a:pt x="6486" y="235"/>
                      </a:lnTo>
                      <a:lnTo>
                        <a:pt x="0" y="0"/>
                      </a:lnTo>
                      <a:lnTo>
                        <a:pt x="0" y="35907"/>
                      </a:lnTo>
                      <a:close/>
                    </a:path>
                  </a:pathLst>
                </a:custGeom>
                <a:grpFill/>
                <a:ln w="4687" cap="flat">
                  <a:solidFill>
                    <a:srgbClr val="010101">
                      <a:alpha val="32000"/>
                    </a:srgbClr>
                  </a:solid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33269179-4C85-8A02-B3AB-7335BFCA2F0B}"/>
                    </a:ext>
                  </a:extLst>
                </p:cNvPr>
                <p:cNvSpPr/>
                <p:nvPr/>
              </p:nvSpPr>
              <p:spPr>
                <a:xfrm>
                  <a:off x="8536645" y="1808716"/>
                  <a:ext cx="6438" cy="34120"/>
                </a:xfrm>
                <a:custGeom>
                  <a:avLst/>
                  <a:gdLst>
                    <a:gd name="connsiteX0" fmla="*/ 5969 w 6438"/>
                    <a:gd name="connsiteY0" fmla="*/ 33933 h 34120"/>
                    <a:gd name="connsiteX1" fmla="*/ 6439 w 6438"/>
                    <a:gd name="connsiteY1" fmla="*/ 34121 h 34120"/>
                    <a:gd name="connsiteX2" fmla="*/ 6439 w 6438"/>
                    <a:gd name="connsiteY2" fmla="*/ 235 h 34120"/>
                    <a:gd name="connsiteX3" fmla="*/ 0 w 6438"/>
                    <a:gd name="connsiteY3" fmla="*/ 0 h 34120"/>
                    <a:gd name="connsiteX4" fmla="*/ 0 w 6438"/>
                    <a:gd name="connsiteY4" fmla="*/ 31912 h 34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34120">
                      <a:moveTo>
                        <a:pt x="5969" y="33933"/>
                      </a:moveTo>
                      <a:lnTo>
                        <a:pt x="6439" y="34121"/>
                      </a:lnTo>
                      <a:lnTo>
                        <a:pt x="6439" y="235"/>
                      </a:lnTo>
                      <a:lnTo>
                        <a:pt x="0" y="0"/>
                      </a:lnTo>
                      <a:lnTo>
                        <a:pt x="0" y="31912"/>
                      </a:lnTo>
                      <a:close/>
                    </a:path>
                  </a:pathLst>
                </a:custGeom>
                <a:grpFill/>
                <a:ln w="4687" cap="flat">
                  <a:solidFill>
                    <a:srgbClr val="010101">
                      <a:alpha val="32000"/>
                    </a:srgbClr>
                  </a:solid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E0B61454-45D8-6FD8-4F88-57AB971F03AC}"/>
                    </a:ext>
                  </a:extLst>
                </p:cNvPr>
                <p:cNvSpPr/>
                <p:nvPr/>
              </p:nvSpPr>
              <p:spPr>
                <a:xfrm>
                  <a:off x="8433201" y="1805285"/>
                  <a:ext cx="6485" cy="1832"/>
                </a:xfrm>
                <a:custGeom>
                  <a:avLst/>
                  <a:gdLst>
                    <a:gd name="connsiteX0" fmla="*/ 5969 w 6485"/>
                    <a:gd name="connsiteY0" fmla="*/ 1692 h 1832"/>
                    <a:gd name="connsiteX1" fmla="*/ 6486 w 6485"/>
                    <a:gd name="connsiteY1" fmla="*/ 1833 h 1832"/>
                    <a:gd name="connsiteX2" fmla="*/ 6486 w 6485"/>
                    <a:gd name="connsiteY2" fmla="*/ 188 h 1832"/>
                    <a:gd name="connsiteX3" fmla="*/ 0 w 6485"/>
                    <a:gd name="connsiteY3" fmla="*/ 0 h 1832"/>
                    <a:gd name="connsiteX4" fmla="*/ 1222 w 6485"/>
                    <a:gd name="connsiteY4" fmla="*/ 47 h 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1832">
                      <a:moveTo>
                        <a:pt x="5969" y="1692"/>
                      </a:moveTo>
                      <a:lnTo>
                        <a:pt x="6486" y="1833"/>
                      </a:lnTo>
                      <a:lnTo>
                        <a:pt x="6486" y="188"/>
                      </a:lnTo>
                      <a:lnTo>
                        <a:pt x="0" y="0"/>
                      </a:lnTo>
                      <a:lnTo>
                        <a:pt x="1222" y="47"/>
                      </a:lnTo>
                      <a:close/>
                    </a:path>
                  </a:pathLst>
                </a:custGeom>
                <a:grpFill/>
                <a:ln w="4687" cap="flat">
                  <a:solidFill>
                    <a:srgbClr val="010101">
                      <a:alpha val="32000"/>
                    </a:srgbClr>
                  </a:solid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B33D29AA-6998-67AF-5671-E33357251E1D}"/>
                    </a:ext>
                  </a:extLst>
                </p:cNvPr>
                <p:cNvSpPr/>
                <p:nvPr/>
              </p:nvSpPr>
              <p:spPr>
                <a:xfrm>
                  <a:off x="8446126" y="1805708"/>
                  <a:ext cx="6485" cy="5874"/>
                </a:xfrm>
                <a:custGeom>
                  <a:avLst/>
                  <a:gdLst>
                    <a:gd name="connsiteX0" fmla="*/ 5969 w 6485"/>
                    <a:gd name="connsiteY0" fmla="*/ 5687 h 5874"/>
                    <a:gd name="connsiteX1" fmla="*/ 6486 w 6485"/>
                    <a:gd name="connsiteY1" fmla="*/ 5875 h 5874"/>
                    <a:gd name="connsiteX2" fmla="*/ 6486 w 6485"/>
                    <a:gd name="connsiteY2" fmla="*/ 235 h 5874"/>
                    <a:gd name="connsiteX3" fmla="*/ 0 w 6485"/>
                    <a:gd name="connsiteY3" fmla="*/ 0 h 5874"/>
                    <a:gd name="connsiteX4" fmla="*/ 0 w 6485"/>
                    <a:gd name="connsiteY4" fmla="*/ 3666 h 5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5874">
                      <a:moveTo>
                        <a:pt x="5969" y="5687"/>
                      </a:moveTo>
                      <a:lnTo>
                        <a:pt x="6486" y="5875"/>
                      </a:lnTo>
                      <a:lnTo>
                        <a:pt x="6486" y="235"/>
                      </a:lnTo>
                      <a:lnTo>
                        <a:pt x="0" y="0"/>
                      </a:lnTo>
                      <a:lnTo>
                        <a:pt x="0" y="3666"/>
                      </a:lnTo>
                      <a:close/>
                    </a:path>
                  </a:pathLst>
                </a:custGeom>
                <a:grpFill/>
                <a:ln w="4687" cap="flat">
                  <a:solidFill>
                    <a:srgbClr val="010101">
                      <a:alpha val="32000"/>
                    </a:srgbClr>
                  </a:solid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062326E9-8033-1011-FFD1-B8037E405120}"/>
                    </a:ext>
                  </a:extLst>
                </p:cNvPr>
                <p:cNvSpPr/>
                <p:nvPr/>
              </p:nvSpPr>
              <p:spPr>
                <a:xfrm>
                  <a:off x="8491385" y="1807212"/>
                  <a:ext cx="6485" cy="20021"/>
                </a:xfrm>
                <a:custGeom>
                  <a:avLst/>
                  <a:gdLst>
                    <a:gd name="connsiteX0" fmla="*/ 5969 w 6485"/>
                    <a:gd name="connsiteY0" fmla="*/ 19833 h 20021"/>
                    <a:gd name="connsiteX1" fmla="*/ 6486 w 6485"/>
                    <a:gd name="connsiteY1" fmla="*/ 20021 h 20021"/>
                    <a:gd name="connsiteX2" fmla="*/ 6486 w 6485"/>
                    <a:gd name="connsiteY2" fmla="*/ 235 h 20021"/>
                    <a:gd name="connsiteX3" fmla="*/ 0 w 6485"/>
                    <a:gd name="connsiteY3" fmla="*/ 0 h 20021"/>
                    <a:gd name="connsiteX4" fmla="*/ 0 w 6485"/>
                    <a:gd name="connsiteY4" fmla="*/ 17765 h 2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20021">
                      <a:moveTo>
                        <a:pt x="5969" y="19833"/>
                      </a:moveTo>
                      <a:lnTo>
                        <a:pt x="6486" y="20021"/>
                      </a:lnTo>
                      <a:lnTo>
                        <a:pt x="6486" y="235"/>
                      </a:lnTo>
                      <a:lnTo>
                        <a:pt x="0" y="0"/>
                      </a:lnTo>
                      <a:lnTo>
                        <a:pt x="0" y="17765"/>
                      </a:lnTo>
                      <a:close/>
                    </a:path>
                  </a:pathLst>
                </a:custGeom>
                <a:grpFill/>
                <a:ln w="4687" cap="flat">
                  <a:solidFill>
                    <a:srgbClr val="010101">
                      <a:alpha val="32000"/>
                    </a:srgbClr>
                  </a:solid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6C48C7D1-5C2A-B1B7-6037-2AC59F9B2454}"/>
                    </a:ext>
                  </a:extLst>
                </p:cNvPr>
                <p:cNvSpPr/>
                <p:nvPr/>
              </p:nvSpPr>
              <p:spPr>
                <a:xfrm>
                  <a:off x="8452612" y="1805943"/>
                  <a:ext cx="6438" cy="7895"/>
                </a:xfrm>
                <a:custGeom>
                  <a:avLst/>
                  <a:gdLst>
                    <a:gd name="connsiteX0" fmla="*/ 5922 w 6438"/>
                    <a:gd name="connsiteY0" fmla="*/ 7708 h 7895"/>
                    <a:gd name="connsiteX1" fmla="*/ 6439 w 6438"/>
                    <a:gd name="connsiteY1" fmla="*/ 7896 h 7895"/>
                    <a:gd name="connsiteX2" fmla="*/ 6439 w 6438"/>
                    <a:gd name="connsiteY2" fmla="*/ 188 h 7895"/>
                    <a:gd name="connsiteX3" fmla="*/ 0 w 6438"/>
                    <a:gd name="connsiteY3" fmla="*/ 0 h 7895"/>
                    <a:gd name="connsiteX4" fmla="*/ 0 w 6438"/>
                    <a:gd name="connsiteY4" fmla="*/ 5640 h 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7895">
                      <a:moveTo>
                        <a:pt x="5922" y="7708"/>
                      </a:moveTo>
                      <a:lnTo>
                        <a:pt x="6439" y="7896"/>
                      </a:lnTo>
                      <a:lnTo>
                        <a:pt x="6439" y="188"/>
                      </a:lnTo>
                      <a:lnTo>
                        <a:pt x="0" y="0"/>
                      </a:lnTo>
                      <a:lnTo>
                        <a:pt x="0" y="5640"/>
                      </a:lnTo>
                      <a:close/>
                    </a:path>
                  </a:pathLst>
                </a:custGeom>
                <a:grpFill/>
                <a:ln w="4687" cap="flat">
                  <a:solidFill>
                    <a:srgbClr val="010101">
                      <a:alpha val="32000"/>
                    </a:srgbClr>
                  </a:solid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ACD277A6-CDAA-3AB2-B42A-FCF548319A54}"/>
                    </a:ext>
                  </a:extLst>
                </p:cNvPr>
                <p:cNvSpPr/>
                <p:nvPr/>
              </p:nvSpPr>
              <p:spPr>
                <a:xfrm>
                  <a:off x="8478461" y="1806789"/>
                  <a:ext cx="6438" cy="15979"/>
                </a:xfrm>
                <a:custGeom>
                  <a:avLst/>
                  <a:gdLst>
                    <a:gd name="connsiteX0" fmla="*/ 5969 w 6438"/>
                    <a:gd name="connsiteY0" fmla="*/ 15791 h 15979"/>
                    <a:gd name="connsiteX1" fmla="*/ 6439 w 6438"/>
                    <a:gd name="connsiteY1" fmla="*/ 15979 h 15979"/>
                    <a:gd name="connsiteX2" fmla="*/ 6439 w 6438"/>
                    <a:gd name="connsiteY2" fmla="*/ 188 h 15979"/>
                    <a:gd name="connsiteX3" fmla="*/ 0 w 6438"/>
                    <a:gd name="connsiteY3" fmla="*/ 0 h 15979"/>
                    <a:gd name="connsiteX4" fmla="*/ 0 w 6438"/>
                    <a:gd name="connsiteY4" fmla="*/ 13724 h 1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15979">
                      <a:moveTo>
                        <a:pt x="5969" y="15791"/>
                      </a:moveTo>
                      <a:lnTo>
                        <a:pt x="6439" y="15979"/>
                      </a:lnTo>
                      <a:lnTo>
                        <a:pt x="6439" y="188"/>
                      </a:lnTo>
                      <a:lnTo>
                        <a:pt x="0" y="0"/>
                      </a:lnTo>
                      <a:lnTo>
                        <a:pt x="0" y="13724"/>
                      </a:lnTo>
                      <a:close/>
                    </a:path>
                  </a:pathLst>
                </a:custGeom>
                <a:grpFill/>
                <a:ln w="4687" cap="flat">
                  <a:solidFill>
                    <a:srgbClr val="010101">
                      <a:alpha val="32000"/>
                    </a:srgbClr>
                  </a:solid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BF63FD98-72B0-220D-101E-BC44E46D7F10}"/>
                    </a:ext>
                  </a:extLst>
                </p:cNvPr>
                <p:cNvSpPr/>
                <p:nvPr/>
              </p:nvSpPr>
              <p:spPr>
                <a:xfrm>
                  <a:off x="8484900" y="1806977"/>
                  <a:ext cx="6485" cy="18000"/>
                </a:xfrm>
                <a:custGeom>
                  <a:avLst/>
                  <a:gdLst>
                    <a:gd name="connsiteX0" fmla="*/ 5969 w 6485"/>
                    <a:gd name="connsiteY0" fmla="*/ 17812 h 18000"/>
                    <a:gd name="connsiteX1" fmla="*/ 6486 w 6485"/>
                    <a:gd name="connsiteY1" fmla="*/ 18000 h 18000"/>
                    <a:gd name="connsiteX2" fmla="*/ 6486 w 6485"/>
                    <a:gd name="connsiteY2" fmla="*/ 235 h 18000"/>
                    <a:gd name="connsiteX3" fmla="*/ 0 w 6485"/>
                    <a:gd name="connsiteY3" fmla="*/ 0 h 18000"/>
                    <a:gd name="connsiteX4" fmla="*/ 0 w 6485"/>
                    <a:gd name="connsiteY4" fmla="*/ 15791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18000">
                      <a:moveTo>
                        <a:pt x="5969" y="17812"/>
                      </a:moveTo>
                      <a:lnTo>
                        <a:pt x="6486" y="18000"/>
                      </a:lnTo>
                      <a:lnTo>
                        <a:pt x="6486" y="235"/>
                      </a:lnTo>
                      <a:lnTo>
                        <a:pt x="0" y="0"/>
                      </a:lnTo>
                      <a:lnTo>
                        <a:pt x="0" y="15791"/>
                      </a:lnTo>
                      <a:close/>
                    </a:path>
                  </a:pathLst>
                </a:custGeom>
                <a:grpFill/>
                <a:ln w="4687" cap="flat">
                  <a:solidFill>
                    <a:srgbClr val="010101">
                      <a:alpha val="32000"/>
                    </a:srgbClr>
                  </a:solid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E787DF00-1E79-61D8-7088-5745F0B58C98}"/>
                    </a:ext>
                  </a:extLst>
                </p:cNvPr>
                <p:cNvSpPr/>
                <p:nvPr/>
              </p:nvSpPr>
              <p:spPr>
                <a:xfrm>
                  <a:off x="8471975" y="1806554"/>
                  <a:ext cx="6485" cy="13958"/>
                </a:xfrm>
                <a:custGeom>
                  <a:avLst/>
                  <a:gdLst>
                    <a:gd name="connsiteX0" fmla="*/ 5969 w 6485"/>
                    <a:gd name="connsiteY0" fmla="*/ 13770 h 13958"/>
                    <a:gd name="connsiteX1" fmla="*/ 6486 w 6485"/>
                    <a:gd name="connsiteY1" fmla="*/ 13958 h 13958"/>
                    <a:gd name="connsiteX2" fmla="*/ 6486 w 6485"/>
                    <a:gd name="connsiteY2" fmla="*/ 235 h 13958"/>
                    <a:gd name="connsiteX3" fmla="*/ 0 w 6485"/>
                    <a:gd name="connsiteY3" fmla="*/ 0 h 13958"/>
                    <a:gd name="connsiteX4" fmla="*/ 0 w 6485"/>
                    <a:gd name="connsiteY4" fmla="*/ 11750 h 13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13958">
                      <a:moveTo>
                        <a:pt x="5969" y="13770"/>
                      </a:moveTo>
                      <a:lnTo>
                        <a:pt x="6486" y="13958"/>
                      </a:lnTo>
                      <a:lnTo>
                        <a:pt x="6486" y="235"/>
                      </a:lnTo>
                      <a:lnTo>
                        <a:pt x="0" y="0"/>
                      </a:lnTo>
                      <a:lnTo>
                        <a:pt x="0" y="11750"/>
                      </a:lnTo>
                      <a:close/>
                    </a:path>
                  </a:pathLst>
                </a:custGeom>
                <a:grpFill/>
                <a:ln w="4687" cap="flat">
                  <a:solidFill>
                    <a:srgbClr val="010101">
                      <a:alpha val="32000"/>
                    </a:srgbClr>
                  </a:solid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630DD805-1237-0811-831F-8208D6CDC6DB}"/>
                    </a:ext>
                  </a:extLst>
                </p:cNvPr>
                <p:cNvSpPr/>
                <p:nvPr/>
              </p:nvSpPr>
              <p:spPr>
                <a:xfrm>
                  <a:off x="8459051" y="1806131"/>
                  <a:ext cx="6485" cy="9916"/>
                </a:xfrm>
                <a:custGeom>
                  <a:avLst/>
                  <a:gdLst>
                    <a:gd name="connsiteX0" fmla="*/ 5969 w 6485"/>
                    <a:gd name="connsiteY0" fmla="*/ 9729 h 9916"/>
                    <a:gd name="connsiteX1" fmla="*/ 6486 w 6485"/>
                    <a:gd name="connsiteY1" fmla="*/ 9917 h 9916"/>
                    <a:gd name="connsiteX2" fmla="*/ 6486 w 6485"/>
                    <a:gd name="connsiteY2" fmla="*/ 235 h 9916"/>
                    <a:gd name="connsiteX3" fmla="*/ 0 w 6485"/>
                    <a:gd name="connsiteY3" fmla="*/ 0 h 9916"/>
                    <a:gd name="connsiteX4" fmla="*/ 0 w 6485"/>
                    <a:gd name="connsiteY4" fmla="*/ 7708 h 9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9916">
                      <a:moveTo>
                        <a:pt x="5969" y="9729"/>
                      </a:moveTo>
                      <a:lnTo>
                        <a:pt x="6486" y="9917"/>
                      </a:lnTo>
                      <a:lnTo>
                        <a:pt x="6486" y="235"/>
                      </a:lnTo>
                      <a:lnTo>
                        <a:pt x="0" y="0"/>
                      </a:lnTo>
                      <a:lnTo>
                        <a:pt x="0" y="7708"/>
                      </a:lnTo>
                      <a:close/>
                    </a:path>
                  </a:pathLst>
                </a:custGeom>
                <a:grpFill/>
                <a:ln w="4687" cap="flat">
                  <a:solidFill>
                    <a:srgbClr val="010101">
                      <a:alpha val="32000"/>
                    </a:srgbClr>
                  </a:solid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CBE4FCC7-1E17-EA62-BD1C-C6C1729E25B6}"/>
                    </a:ext>
                  </a:extLst>
                </p:cNvPr>
                <p:cNvSpPr/>
                <p:nvPr/>
              </p:nvSpPr>
              <p:spPr>
                <a:xfrm>
                  <a:off x="8465536" y="1806366"/>
                  <a:ext cx="6438" cy="11937"/>
                </a:xfrm>
                <a:custGeom>
                  <a:avLst/>
                  <a:gdLst>
                    <a:gd name="connsiteX0" fmla="*/ 5922 w 6438"/>
                    <a:gd name="connsiteY0" fmla="*/ 11750 h 11937"/>
                    <a:gd name="connsiteX1" fmla="*/ 6439 w 6438"/>
                    <a:gd name="connsiteY1" fmla="*/ 11938 h 11937"/>
                    <a:gd name="connsiteX2" fmla="*/ 6439 w 6438"/>
                    <a:gd name="connsiteY2" fmla="*/ 188 h 11937"/>
                    <a:gd name="connsiteX3" fmla="*/ 0 w 6438"/>
                    <a:gd name="connsiteY3" fmla="*/ 0 h 11937"/>
                    <a:gd name="connsiteX4" fmla="*/ 0 w 6438"/>
                    <a:gd name="connsiteY4" fmla="*/ 9682 h 1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11937">
                      <a:moveTo>
                        <a:pt x="5922" y="11750"/>
                      </a:moveTo>
                      <a:lnTo>
                        <a:pt x="6439" y="11938"/>
                      </a:lnTo>
                      <a:lnTo>
                        <a:pt x="6439" y="188"/>
                      </a:lnTo>
                      <a:lnTo>
                        <a:pt x="0" y="0"/>
                      </a:lnTo>
                      <a:lnTo>
                        <a:pt x="0" y="9682"/>
                      </a:lnTo>
                      <a:close/>
                    </a:path>
                  </a:pathLst>
                </a:custGeom>
                <a:grpFill/>
                <a:ln w="4687" cap="flat">
                  <a:solidFill>
                    <a:srgbClr val="010101">
                      <a:alpha val="32000"/>
                    </a:srgbClr>
                  </a:solid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E22BB400-971E-B30A-0A9E-DF35E18FDFB1}"/>
                    </a:ext>
                  </a:extLst>
                </p:cNvPr>
                <p:cNvSpPr/>
                <p:nvPr/>
              </p:nvSpPr>
              <p:spPr>
                <a:xfrm>
                  <a:off x="8439687" y="1805473"/>
                  <a:ext cx="6438" cy="3900"/>
                </a:xfrm>
                <a:custGeom>
                  <a:avLst/>
                  <a:gdLst>
                    <a:gd name="connsiteX0" fmla="*/ 5922 w 6438"/>
                    <a:gd name="connsiteY0" fmla="*/ 3713 h 3900"/>
                    <a:gd name="connsiteX1" fmla="*/ 6439 w 6438"/>
                    <a:gd name="connsiteY1" fmla="*/ 3901 h 3900"/>
                    <a:gd name="connsiteX2" fmla="*/ 6439 w 6438"/>
                    <a:gd name="connsiteY2" fmla="*/ 235 h 3900"/>
                    <a:gd name="connsiteX3" fmla="*/ 0 w 6438"/>
                    <a:gd name="connsiteY3" fmla="*/ 0 h 3900"/>
                    <a:gd name="connsiteX4" fmla="*/ 0 w 6438"/>
                    <a:gd name="connsiteY4" fmla="*/ 1645 h 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3900">
                      <a:moveTo>
                        <a:pt x="5922" y="3713"/>
                      </a:moveTo>
                      <a:lnTo>
                        <a:pt x="6439" y="3901"/>
                      </a:lnTo>
                      <a:lnTo>
                        <a:pt x="6439" y="235"/>
                      </a:lnTo>
                      <a:lnTo>
                        <a:pt x="0" y="0"/>
                      </a:lnTo>
                      <a:lnTo>
                        <a:pt x="0" y="1645"/>
                      </a:lnTo>
                      <a:close/>
                    </a:path>
                  </a:pathLst>
                </a:custGeom>
                <a:grpFill/>
                <a:ln w="4687" cap="flat">
                  <a:solidFill>
                    <a:srgbClr val="010101">
                      <a:alpha val="32000"/>
                    </a:srgbClr>
                  </a:solid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C5B86F36-3227-A305-E02F-194975763A53}"/>
                    </a:ext>
                  </a:extLst>
                </p:cNvPr>
                <p:cNvSpPr/>
                <p:nvPr/>
              </p:nvSpPr>
              <p:spPr>
                <a:xfrm>
                  <a:off x="8691786" y="1813886"/>
                  <a:ext cx="6485" cy="82528"/>
                </a:xfrm>
                <a:custGeom>
                  <a:avLst/>
                  <a:gdLst>
                    <a:gd name="connsiteX0" fmla="*/ 5969 w 6485"/>
                    <a:gd name="connsiteY0" fmla="*/ 82341 h 82528"/>
                    <a:gd name="connsiteX1" fmla="*/ 6486 w 6485"/>
                    <a:gd name="connsiteY1" fmla="*/ 82529 h 82528"/>
                    <a:gd name="connsiteX2" fmla="*/ 6486 w 6485"/>
                    <a:gd name="connsiteY2" fmla="*/ 188 h 82528"/>
                    <a:gd name="connsiteX3" fmla="*/ 0 w 6485"/>
                    <a:gd name="connsiteY3" fmla="*/ 0 h 82528"/>
                    <a:gd name="connsiteX4" fmla="*/ 0 w 6485"/>
                    <a:gd name="connsiteY4" fmla="*/ 80273 h 82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82528">
                      <a:moveTo>
                        <a:pt x="5969" y="82341"/>
                      </a:moveTo>
                      <a:lnTo>
                        <a:pt x="6486" y="82529"/>
                      </a:lnTo>
                      <a:lnTo>
                        <a:pt x="6486" y="188"/>
                      </a:lnTo>
                      <a:lnTo>
                        <a:pt x="0" y="0"/>
                      </a:lnTo>
                      <a:lnTo>
                        <a:pt x="0" y="80273"/>
                      </a:lnTo>
                      <a:close/>
                    </a:path>
                  </a:pathLst>
                </a:custGeom>
                <a:grpFill/>
                <a:ln w="4687" cap="flat">
                  <a:solidFill>
                    <a:srgbClr val="010101">
                      <a:alpha val="32000"/>
                    </a:srgbClr>
                  </a:solid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6794170E-87C1-F976-D98A-8338259B74DD}"/>
                    </a:ext>
                  </a:extLst>
                </p:cNvPr>
                <p:cNvSpPr/>
                <p:nvPr/>
              </p:nvSpPr>
              <p:spPr>
                <a:xfrm>
                  <a:off x="8685347" y="1813651"/>
                  <a:ext cx="6438" cy="80508"/>
                </a:xfrm>
                <a:custGeom>
                  <a:avLst/>
                  <a:gdLst>
                    <a:gd name="connsiteX0" fmla="*/ 5922 w 6438"/>
                    <a:gd name="connsiteY0" fmla="*/ 80320 h 80508"/>
                    <a:gd name="connsiteX1" fmla="*/ 6439 w 6438"/>
                    <a:gd name="connsiteY1" fmla="*/ 80508 h 80508"/>
                    <a:gd name="connsiteX2" fmla="*/ 6439 w 6438"/>
                    <a:gd name="connsiteY2" fmla="*/ 235 h 80508"/>
                    <a:gd name="connsiteX3" fmla="*/ 0 w 6438"/>
                    <a:gd name="connsiteY3" fmla="*/ 0 h 80508"/>
                    <a:gd name="connsiteX4" fmla="*/ 0 w 6438"/>
                    <a:gd name="connsiteY4" fmla="*/ 78299 h 8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80508">
                      <a:moveTo>
                        <a:pt x="5922" y="80320"/>
                      </a:moveTo>
                      <a:lnTo>
                        <a:pt x="6439" y="80508"/>
                      </a:lnTo>
                      <a:lnTo>
                        <a:pt x="6439" y="235"/>
                      </a:lnTo>
                      <a:lnTo>
                        <a:pt x="0" y="0"/>
                      </a:lnTo>
                      <a:lnTo>
                        <a:pt x="0" y="78299"/>
                      </a:lnTo>
                      <a:close/>
                    </a:path>
                  </a:pathLst>
                </a:custGeom>
                <a:grpFill/>
                <a:ln w="4687" cap="flat">
                  <a:solidFill>
                    <a:srgbClr val="010101">
                      <a:alpha val="32000"/>
                    </a:srgbClr>
                  </a:solid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95D8423-FB2C-5504-152E-A4C70024B38B}"/>
                    </a:ext>
                  </a:extLst>
                </p:cNvPr>
                <p:cNvSpPr/>
                <p:nvPr/>
              </p:nvSpPr>
              <p:spPr>
                <a:xfrm>
                  <a:off x="8698272" y="1814074"/>
                  <a:ext cx="6438" cy="84549"/>
                </a:xfrm>
                <a:custGeom>
                  <a:avLst/>
                  <a:gdLst>
                    <a:gd name="connsiteX0" fmla="*/ 5922 w 6438"/>
                    <a:gd name="connsiteY0" fmla="*/ 84362 h 84549"/>
                    <a:gd name="connsiteX1" fmla="*/ 6439 w 6438"/>
                    <a:gd name="connsiteY1" fmla="*/ 84550 h 84549"/>
                    <a:gd name="connsiteX2" fmla="*/ 6439 w 6438"/>
                    <a:gd name="connsiteY2" fmla="*/ 235 h 84549"/>
                    <a:gd name="connsiteX3" fmla="*/ 0 w 6438"/>
                    <a:gd name="connsiteY3" fmla="*/ 0 h 84549"/>
                    <a:gd name="connsiteX4" fmla="*/ 0 w 6438"/>
                    <a:gd name="connsiteY4" fmla="*/ 82341 h 84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84549">
                      <a:moveTo>
                        <a:pt x="5922" y="84362"/>
                      </a:moveTo>
                      <a:lnTo>
                        <a:pt x="6439" y="84550"/>
                      </a:lnTo>
                      <a:lnTo>
                        <a:pt x="6439" y="235"/>
                      </a:lnTo>
                      <a:lnTo>
                        <a:pt x="0" y="0"/>
                      </a:lnTo>
                      <a:lnTo>
                        <a:pt x="0" y="82341"/>
                      </a:lnTo>
                      <a:close/>
                    </a:path>
                  </a:pathLst>
                </a:custGeom>
                <a:grpFill/>
                <a:ln w="4687" cap="flat">
                  <a:solidFill>
                    <a:srgbClr val="010101">
                      <a:alpha val="32000"/>
                    </a:srgbClr>
                  </a:solid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FB354C59-7573-1387-E605-64C553DB452A}"/>
                    </a:ext>
                  </a:extLst>
                </p:cNvPr>
                <p:cNvSpPr/>
                <p:nvPr/>
              </p:nvSpPr>
              <p:spPr>
                <a:xfrm>
                  <a:off x="8704710" y="1814309"/>
                  <a:ext cx="6485" cy="86570"/>
                </a:xfrm>
                <a:custGeom>
                  <a:avLst/>
                  <a:gdLst>
                    <a:gd name="connsiteX0" fmla="*/ 5969 w 6485"/>
                    <a:gd name="connsiteY0" fmla="*/ 86383 h 86570"/>
                    <a:gd name="connsiteX1" fmla="*/ 6486 w 6485"/>
                    <a:gd name="connsiteY1" fmla="*/ 86571 h 86570"/>
                    <a:gd name="connsiteX2" fmla="*/ 6486 w 6485"/>
                    <a:gd name="connsiteY2" fmla="*/ 235 h 86570"/>
                    <a:gd name="connsiteX3" fmla="*/ 0 w 6485"/>
                    <a:gd name="connsiteY3" fmla="*/ 0 h 86570"/>
                    <a:gd name="connsiteX4" fmla="*/ 0 w 6485"/>
                    <a:gd name="connsiteY4" fmla="*/ 84315 h 8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86570">
                      <a:moveTo>
                        <a:pt x="5969" y="86383"/>
                      </a:moveTo>
                      <a:lnTo>
                        <a:pt x="6486" y="86571"/>
                      </a:lnTo>
                      <a:lnTo>
                        <a:pt x="6486" y="235"/>
                      </a:lnTo>
                      <a:lnTo>
                        <a:pt x="0" y="0"/>
                      </a:lnTo>
                      <a:lnTo>
                        <a:pt x="0" y="84315"/>
                      </a:lnTo>
                      <a:close/>
                    </a:path>
                  </a:pathLst>
                </a:custGeom>
                <a:grpFill/>
                <a:ln w="4687" cap="flat">
                  <a:solidFill>
                    <a:srgbClr val="010101">
                      <a:alpha val="32000"/>
                    </a:srgbClr>
                  </a:solid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9E0735E4-1D24-E608-1852-6A1C3EF98E06}"/>
                    </a:ext>
                  </a:extLst>
                </p:cNvPr>
                <p:cNvSpPr/>
                <p:nvPr/>
              </p:nvSpPr>
              <p:spPr>
                <a:xfrm>
                  <a:off x="8678861" y="1813463"/>
                  <a:ext cx="6485" cy="78487"/>
                </a:xfrm>
                <a:custGeom>
                  <a:avLst/>
                  <a:gdLst>
                    <a:gd name="connsiteX0" fmla="*/ 5969 w 6485"/>
                    <a:gd name="connsiteY0" fmla="*/ 78299 h 78487"/>
                    <a:gd name="connsiteX1" fmla="*/ 6486 w 6485"/>
                    <a:gd name="connsiteY1" fmla="*/ 78487 h 78487"/>
                    <a:gd name="connsiteX2" fmla="*/ 6486 w 6485"/>
                    <a:gd name="connsiteY2" fmla="*/ 188 h 78487"/>
                    <a:gd name="connsiteX3" fmla="*/ 0 w 6485"/>
                    <a:gd name="connsiteY3" fmla="*/ 0 h 78487"/>
                    <a:gd name="connsiteX4" fmla="*/ 0 w 6485"/>
                    <a:gd name="connsiteY4" fmla="*/ 76231 h 7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78487">
                      <a:moveTo>
                        <a:pt x="5969" y="78299"/>
                      </a:moveTo>
                      <a:lnTo>
                        <a:pt x="6486" y="78487"/>
                      </a:lnTo>
                      <a:lnTo>
                        <a:pt x="6486" y="188"/>
                      </a:lnTo>
                      <a:lnTo>
                        <a:pt x="0" y="0"/>
                      </a:lnTo>
                      <a:lnTo>
                        <a:pt x="0" y="76231"/>
                      </a:lnTo>
                      <a:close/>
                    </a:path>
                  </a:pathLst>
                </a:custGeom>
                <a:grpFill/>
                <a:ln w="4687" cap="flat">
                  <a:solidFill>
                    <a:srgbClr val="010101">
                      <a:alpha val="32000"/>
                    </a:srgbClr>
                  </a:solid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E2292D32-1637-18F7-E9CB-7BA0B8BD5A94}"/>
                    </a:ext>
                  </a:extLst>
                </p:cNvPr>
                <p:cNvSpPr/>
                <p:nvPr/>
              </p:nvSpPr>
              <p:spPr>
                <a:xfrm>
                  <a:off x="8672423" y="1813228"/>
                  <a:ext cx="6438" cy="76466"/>
                </a:xfrm>
                <a:custGeom>
                  <a:avLst/>
                  <a:gdLst>
                    <a:gd name="connsiteX0" fmla="*/ 5922 w 6438"/>
                    <a:gd name="connsiteY0" fmla="*/ 76278 h 76466"/>
                    <a:gd name="connsiteX1" fmla="*/ 6439 w 6438"/>
                    <a:gd name="connsiteY1" fmla="*/ 76466 h 76466"/>
                    <a:gd name="connsiteX2" fmla="*/ 6439 w 6438"/>
                    <a:gd name="connsiteY2" fmla="*/ 235 h 76466"/>
                    <a:gd name="connsiteX3" fmla="*/ 0 w 6438"/>
                    <a:gd name="connsiteY3" fmla="*/ 0 h 76466"/>
                    <a:gd name="connsiteX4" fmla="*/ 0 w 6438"/>
                    <a:gd name="connsiteY4" fmla="*/ 74257 h 7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76466">
                      <a:moveTo>
                        <a:pt x="5922" y="76278"/>
                      </a:moveTo>
                      <a:lnTo>
                        <a:pt x="6439" y="76466"/>
                      </a:lnTo>
                      <a:lnTo>
                        <a:pt x="6439" y="235"/>
                      </a:lnTo>
                      <a:lnTo>
                        <a:pt x="0" y="0"/>
                      </a:lnTo>
                      <a:lnTo>
                        <a:pt x="0" y="74257"/>
                      </a:lnTo>
                      <a:close/>
                    </a:path>
                  </a:pathLst>
                </a:custGeom>
                <a:grpFill/>
                <a:ln w="4687" cap="flat">
                  <a:solidFill>
                    <a:srgbClr val="010101">
                      <a:alpha val="32000"/>
                    </a:srgbClr>
                  </a:solid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92A066EF-9EAF-3B01-226A-190877F9E71A}"/>
                    </a:ext>
                  </a:extLst>
                </p:cNvPr>
                <p:cNvSpPr/>
                <p:nvPr/>
              </p:nvSpPr>
              <p:spPr>
                <a:xfrm>
                  <a:off x="8665937" y="1813040"/>
                  <a:ext cx="6485" cy="74445"/>
                </a:xfrm>
                <a:custGeom>
                  <a:avLst/>
                  <a:gdLst>
                    <a:gd name="connsiteX0" fmla="*/ 5969 w 6485"/>
                    <a:gd name="connsiteY0" fmla="*/ 74257 h 74445"/>
                    <a:gd name="connsiteX1" fmla="*/ 6486 w 6485"/>
                    <a:gd name="connsiteY1" fmla="*/ 74445 h 74445"/>
                    <a:gd name="connsiteX2" fmla="*/ 6486 w 6485"/>
                    <a:gd name="connsiteY2" fmla="*/ 188 h 74445"/>
                    <a:gd name="connsiteX3" fmla="*/ 0 w 6485"/>
                    <a:gd name="connsiteY3" fmla="*/ 0 h 74445"/>
                    <a:gd name="connsiteX4" fmla="*/ 0 w 6485"/>
                    <a:gd name="connsiteY4" fmla="*/ 72189 h 74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74445">
                      <a:moveTo>
                        <a:pt x="5969" y="74257"/>
                      </a:moveTo>
                      <a:lnTo>
                        <a:pt x="6486" y="74445"/>
                      </a:lnTo>
                      <a:lnTo>
                        <a:pt x="6486" y="188"/>
                      </a:lnTo>
                      <a:lnTo>
                        <a:pt x="0" y="0"/>
                      </a:lnTo>
                      <a:lnTo>
                        <a:pt x="0" y="72189"/>
                      </a:lnTo>
                      <a:close/>
                    </a:path>
                  </a:pathLst>
                </a:custGeom>
                <a:grpFill/>
                <a:ln w="4687" cap="flat">
                  <a:solidFill>
                    <a:srgbClr val="010101">
                      <a:alpha val="32000"/>
                    </a:srgbClr>
                  </a:solid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99FCD500-BDDA-1EC0-3628-48EE58AC042F}"/>
                    </a:ext>
                  </a:extLst>
                </p:cNvPr>
                <p:cNvSpPr/>
                <p:nvPr/>
              </p:nvSpPr>
              <p:spPr>
                <a:xfrm>
                  <a:off x="8711196" y="1814544"/>
                  <a:ext cx="6485" cy="88544"/>
                </a:xfrm>
                <a:custGeom>
                  <a:avLst/>
                  <a:gdLst>
                    <a:gd name="connsiteX0" fmla="*/ 5969 w 6485"/>
                    <a:gd name="connsiteY0" fmla="*/ 88357 h 88544"/>
                    <a:gd name="connsiteX1" fmla="*/ 6486 w 6485"/>
                    <a:gd name="connsiteY1" fmla="*/ 88545 h 88544"/>
                    <a:gd name="connsiteX2" fmla="*/ 6486 w 6485"/>
                    <a:gd name="connsiteY2" fmla="*/ 188 h 88544"/>
                    <a:gd name="connsiteX3" fmla="*/ 0 w 6485"/>
                    <a:gd name="connsiteY3" fmla="*/ 0 h 88544"/>
                    <a:gd name="connsiteX4" fmla="*/ 0 w 6485"/>
                    <a:gd name="connsiteY4" fmla="*/ 86336 h 8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88544">
                      <a:moveTo>
                        <a:pt x="5969" y="88357"/>
                      </a:moveTo>
                      <a:lnTo>
                        <a:pt x="6486" y="88545"/>
                      </a:lnTo>
                      <a:lnTo>
                        <a:pt x="6486" y="188"/>
                      </a:lnTo>
                      <a:lnTo>
                        <a:pt x="0" y="0"/>
                      </a:lnTo>
                      <a:lnTo>
                        <a:pt x="0" y="86336"/>
                      </a:lnTo>
                      <a:close/>
                    </a:path>
                  </a:pathLst>
                </a:custGeom>
                <a:grpFill/>
                <a:ln w="4687" cap="flat">
                  <a:solidFill>
                    <a:srgbClr val="010101">
                      <a:alpha val="32000"/>
                    </a:srgbClr>
                  </a:solid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C3EF42CB-AADC-596F-F2C9-59DE5A7CB533}"/>
                    </a:ext>
                  </a:extLst>
                </p:cNvPr>
                <p:cNvSpPr/>
                <p:nvPr/>
              </p:nvSpPr>
              <p:spPr>
                <a:xfrm>
                  <a:off x="8743531" y="1815578"/>
                  <a:ext cx="4464" cy="97991"/>
                </a:xfrm>
                <a:custGeom>
                  <a:avLst/>
                  <a:gdLst>
                    <a:gd name="connsiteX0" fmla="*/ 0 w 4464"/>
                    <a:gd name="connsiteY0" fmla="*/ 0 h 97991"/>
                    <a:gd name="connsiteX1" fmla="*/ 0 w 4464"/>
                    <a:gd name="connsiteY1" fmla="*/ 96440 h 97991"/>
                    <a:gd name="connsiteX2" fmla="*/ 4465 w 4464"/>
                    <a:gd name="connsiteY2" fmla="*/ 97991 h 97991"/>
                    <a:gd name="connsiteX3" fmla="*/ 4465 w 4464"/>
                    <a:gd name="connsiteY3" fmla="*/ 188 h 97991"/>
                  </a:gdLst>
                  <a:ahLst/>
                  <a:cxnLst>
                    <a:cxn ang="0">
                      <a:pos x="connsiteX0" y="connsiteY0"/>
                    </a:cxn>
                    <a:cxn ang="0">
                      <a:pos x="connsiteX1" y="connsiteY1"/>
                    </a:cxn>
                    <a:cxn ang="0">
                      <a:pos x="connsiteX2" y="connsiteY2"/>
                    </a:cxn>
                    <a:cxn ang="0">
                      <a:pos x="connsiteX3" y="connsiteY3"/>
                    </a:cxn>
                  </a:cxnLst>
                  <a:rect l="l" t="t" r="r" b="b"/>
                  <a:pathLst>
                    <a:path w="4464" h="97991">
                      <a:moveTo>
                        <a:pt x="0" y="0"/>
                      </a:moveTo>
                      <a:lnTo>
                        <a:pt x="0" y="96440"/>
                      </a:lnTo>
                      <a:lnTo>
                        <a:pt x="4465" y="97991"/>
                      </a:lnTo>
                      <a:lnTo>
                        <a:pt x="4465" y="188"/>
                      </a:lnTo>
                      <a:close/>
                    </a:path>
                  </a:pathLst>
                </a:custGeom>
                <a:grpFill/>
                <a:ln w="4687" cap="flat">
                  <a:solidFill>
                    <a:srgbClr val="010101">
                      <a:alpha val="32000"/>
                    </a:srgbClr>
                  </a:solid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F2D2B0E6-EA53-BB6E-425B-88D49B80B3BB}"/>
                    </a:ext>
                  </a:extLst>
                </p:cNvPr>
                <p:cNvSpPr/>
                <p:nvPr/>
              </p:nvSpPr>
              <p:spPr>
                <a:xfrm>
                  <a:off x="8730606" y="1815154"/>
                  <a:ext cx="6438" cy="94607"/>
                </a:xfrm>
                <a:custGeom>
                  <a:avLst/>
                  <a:gdLst>
                    <a:gd name="connsiteX0" fmla="*/ 5922 w 6438"/>
                    <a:gd name="connsiteY0" fmla="*/ 94467 h 94607"/>
                    <a:gd name="connsiteX1" fmla="*/ 6439 w 6438"/>
                    <a:gd name="connsiteY1" fmla="*/ 94608 h 94607"/>
                    <a:gd name="connsiteX2" fmla="*/ 6439 w 6438"/>
                    <a:gd name="connsiteY2" fmla="*/ 235 h 94607"/>
                    <a:gd name="connsiteX3" fmla="*/ 0 w 6438"/>
                    <a:gd name="connsiteY3" fmla="*/ 0 h 94607"/>
                    <a:gd name="connsiteX4" fmla="*/ 0 w 6438"/>
                    <a:gd name="connsiteY4" fmla="*/ 92399 h 94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94607">
                      <a:moveTo>
                        <a:pt x="5922" y="94467"/>
                      </a:moveTo>
                      <a:lnTo>
                        <a:pt x="6439" y="94608"/>
                      </a:lnTo>
                      <a:lnTo>
                        <a:pt x="6439" y="235"/>
                      </a:lnTo>
                      <a:lnTo>
                        <a:pt x="0" y="0"/>
                      </a:lnTo>
                      <a:lnTo>
                        <a:pt x="0" y="92399"/>
                      </a:lnTo>
                      <a:close/>
                    </a:path>
                  </a:pathLst>
                </a:custGeom>
                <a:grpFill/>
                <a:ln w="4687" cap="flat">
                  <a:solidFill>
                    <a:srgbClr val="010101">
                      <a:alpha val="32000"/>
                    </a:srgbClr>
                  </a:solid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A520622A-5FDF-A3C6-F5A5-8F33CD31A4B4}"/>
                    </a:ext>
                  </a:extLst>
                </p:cNvPr>
                <p:cNvSpPr/>
                <p:nvPr/>
              </p:nvSpPr>
              <p:spPr>
                <a:xfrm>
                  <a:off x="8737045" y="1815389"/>
                  <a:ext cx="6485" cy="96628"/>
                </a:xfrm>
                <a:custGeom>
                  <a:avLst/>
                  <a:gdLst>
                    <a:gd name="connsiteX0" fmla="*/ 5969 w 6485"/>
                    <a:gd name="connsiteY0" fmla="*/ 96440 h 96628"/>
                    <a:gd name="connsiteX1" fmla="*/ 6486 w 6485"/>
                    <a:gd name="connsiteY1" fmla="*/ 96628 h 96628"/>
                    <a:gd name="connsiteX2" fmla="*/ 6486 w 6485"/>
                    <a:gd name="connsiteY2" fmla="*/ 188 h 96628"/>
                    <a:gd name="connsiteX3" fmla="*/ 0 w 6485"/>
                    <a:gd name="connsiteY3" fmla="*/ 0 h 96628"/>
                    <a:gd name="connsiteX4" fmla="*/ 0 w 6485"/>
                    <a:gd name="connsiteY4" fmla="*/ 94373 h 9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96628">
                      <a:moveTo>
                        <a:pt x="5969" y="96440"/>
                      </a:moveTo>
                      <a:lnTo>
                        <a:pt x="6486" y="96628"/>
                      </a:lnTo>
                      <a:lnTo>
                        <a:pt x="6486" y="188"/>
                      </a:lnTo>
                      <a:lnTo>
                        <a:pt x="0" y="0"/>
                      </a:lnTo>
                      <a:lnTo>
                        <a:pt x="0" y="94373"/>
                      </a:lnTo>
                      <a:close/>
                    </a:path>
                  </a:pathLst>
                </a:custGeom>
                <a:grpFill/>
                <a:ln w="4687" cap="flat">
                  <a:solidFill>
                    <a:srgbClr val="010101">
                      <a:alpha val="32000"/>
                    </a:srgbClr>
                  </a:solid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C4159580-91E9-5EFC-6895-1200BEC9BDB6}"/>
                    </a:ext>
                  </a:extLst>
                </p:cNvPr>
                <p:cNvSpPr/>
                <p:nvPr/>
              </p:nvSpPr>
              <p:spPr>
                <a:xfrm>
                  <a:off x="8724121" y="1814967"/>
                  <a:ext cx="6485" cy="92586"/>
                </a:xfrm>
                <a:custGeom>
                  <a:avLst/>
                  <a:gdLst>
                    <a:gd name="connsiteX0" fmla="*/ 5969 w 6485"/>
                    <a:gd name="connsiteY0" fmla="*/ 92399 h 92586"/>
                    <a:gd name="connsiteX1" fmla="*/ 6486 w 6485"/>
                    <a:gd name="connsiteY1" fmla="*/ 92587 h 92586"/>
                    <a:gd name="connsiteX2" fmla="*/ 6486 w 6485"/>
                    <a:gd name="connsiteY2" fmla="*/ 188 h 92586"/>
                    <a:gd name="connsiteX3" fmla="*/ 0 w 6485"/>
                    <a:gd name="connsiteY3" fmla="*/ 0 h 92586"/>
                    <a:gd name="connsiteX4" fmla="*/ 0 w 6485"/>
                    <a:gd name="connsiteY4" fmla="*/ 90331 h 9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92586">
                      <a:moveTo>
                        <a:pt x="5969" y="92399"/>
                      </a:moveTo>
                      <a:lnTo>
                        <a:pt x="6486" y="92587"/>
                      </a:lnTo>
                      <a:lnTo>
                        <a:pt x="6486" y="188"/>
                      </a:lnTo>
                      <a:lnTo>
                        <a:pt x="0" y="0"/>
                      </a:lnTo>
                      <a:lnTo>
                        <a:pt x="0" y="90331"/>
                      </a:lnTo>
                      <a:close/>
                    </a:path>
                  </a:pathLst>
                </a:custGeom>
                <a:grpFill/>
                <a:ln w="4687" cap="flat">
                  <a:solidFill>
                    <a:srgbClr val="010101">
                      <a:alpha val="32000"/>
                    </a:srgbClr>
                  </a:solid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C56FA263-DD3D-2B62-2F4D-D04B6AFE2D87}"/>
                    </a:ext>
                  </a:extLst>
                </p:cNvPr>
                <p:cNvSpPr/>
                <p:nvPr/>
              </p:nvSpPr>
              <p:spPr>
                <a:xfrm>
                  <a:off x="8581904" y="1810220"/>
                  <a:ext cx="6438" cy="48220"/>
                </a:xfrm>
                <a:custGeom>
                  <a:avLst/>
                  <a:gdLst>
                    <a:gd name="connsiteX0" fmla="*/ 5922 w 6438"/>
                    <a:gd name="connsiteY0" fmla="*/ 48079 h 48220"/>
                    <a:gd name="connsiteX1" fmla="*/ 6439 w 6438"/>
                    <a:gd name="connsiteY1" fmla="*/ 48220 h 48220"/>
                    <a:gd name="connsiteX2" fmla="*/ 6439 w 6438"/>
                    <a:gd name="connsiteY2" fmla="*/ 235 h 48220"/>
                    <a:gd name="connsiteX3" fmla="*/ 0 w 6438"/>
                    <a:gd name="connsiteY3" fmla="*/ 0 h 48220"/>
                    <a:gd name="connsiteX4" fmla="*/ 0 w 6438"/>
                    <a:gd name="connsiteY4" fmla="*/ 46011 h 4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48220">
                      <a:moveTo>
                        <a:pt x="5922" y="48079"/>
                      </a:moveTo>
                      <a:lnTo>
                        <a:pt x="6439" y="48220"/>
                      </a:lnTo>
                      <a:lnTo>
                        <a:pt x="6439" y="235"/>
                      </a:lnTo>
                      <a:lnTo>
                        <a:pt x="0" y="0"/>
                      </a:lnTo>
                      <a:lnTo>
                        <a:pt x="0" y="46011"/>
                      </a:lnTo>
                      <a:close/>
                    </a:path>
                  </a:pathLst>
                </a:custGeom>
                <a:grpFill/>
                <a:ln w="4687" cap="flat">
                  <a:solidFill>
                    <a:srgbClr val="010101">
                      <a:alpha val="32000"/>
                    </a:srgbClr>
                  </a:solid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699A9F25-5969-0BCA-E516-F56B653E3083}"/>
                    </a:ext>
                  </a:extLst>
                </p:cNvPr>
                <p:cNvSpPr/>
                <p:nvPr/>
              </p:nvSpPr>
              <p:spPr>
                <a:xfrm>
                  <a:off x="8717682" y="1814732"/>
                  <a:ext cx="6438" cy="90565"/>
                </a:xfrm>
                <a:custGeom>
                  <a:avLst/>
                  <a:gdLst>
                    <a:gd name="connsiteX0" fmla="*/ 5922 w 6438"/>
                    <a:gd name="connsiteY0" fmla="*/ 90425 h 90565"/>
                    <a:gd name="connsiteX1" fmla="*/ 6439 w 6438"/>
                    <a:gd name="connsiteY1" fmla="*/ 90566 h 90565"/>
                    <a:gd name="connsiteX2" fmla="*/ 6439 w 6438"/>
                    <a:gd name="connsiteY2" fmla="*/ 235 h 90565"/>
                    <a:gd name="connsiteX3" fmla="*/ 0 w 6438"/>
                    <a:gd name="connsiteY3" fmla="*/ 0 h 90565"/>
                    <a:gd name="connsiteX4" fmla="*/ 0 w 6438"/>
                    <a:gd name="connsiteY4" fmla="*/ 88357 h 90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90565">
                      <a:moveTo>
                        <a:pt x="5922" y="90425"/>
                      </a:moveTo>
                      <a:lnTo>
                        <a:pt x="6439" y="90566"/>
                      </a:lnTo>
                      <a:lnTo>
                        <a:pt x="6439" y="235"/>
                      </a:lnTo>
                      <a:lnTo>
                        <a:pt x="0" y="0"/>
                      </a:lnTo>
                      <a:lnTo>
                        <a:pt x="0" y="88357"/>
                      </a:lnTo>
                      <a:close/>
                    </a:path>
                  </a:pathLst>
                </a:custGeom>
                <a:grpFill/>
                <a:ln w="4687" cap="flat">
                  <a:solidFill>
                    <a:srgbClr val="010101">
                      <a:alpha val="32000"/>
                    </a:srgbClr>
                  </a:solid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B728CCAF-B571-DA43-1027-527D8C6CFB91}"/>
                    </a:ext>
                  </a:extLst>
                </p:cNvPr>
                <p:cNvSpPr/>
                <p:nvPr/>
              </p:nvSpPr>
              <p:spPr>
                <a:xfrm>
                  <a:off x="8607753" y="1811066"/>
                  <a:ext cx="6485" cy="56303"/>
                </a:xfrm>
                <a:custGeom>
                  <a:avLst/>
                  <a:gdLst>
                    <a:gd name="connsiteX0" fmla="*/ 5969 w 6485"/>
                    <a:gd name="connsiteY0" fmla="*/ 56116 h 56303"/>
                    <a:gd name="connsiteX1" fmla="*/ 6486 w 6485"/>
                    <a:gd name="connsiteY1" fmla="*/ 56304 h 56303"/>
                    <a:gd name="connsiteX2" fmla="*/ 6486 w 6485"/>
                    <a:gd name="connsiteY2" fmla="*/ 235 h 56303"/>
                    <a:gd name="connsiteX3" fmla="*/ 0 w 6485"/>
                    <a:gd name="connsiteY3" fmla="*/ 0 h 56303"/>
                    <a:gd name="connsiteX4" fmla="*/ 0 w 6485"/>
                    <a:gd name="connsiteY4" fmla="*/ 54095 h 5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56303">
                      <a:moveTo>
                        <a:pt x="5969" y="56116"/>
                      </a:moveTo>
                      <a:lnTo>
                        <a:pt x="6486" y="56304"/>
                      </a:lnTo>
                      <a:lnTo>
                        <a:pt x="6486" y="235"/>
                      </a:lnTo>
                      <a:lnTo>
                        <a:pt x="0" y="0"/>
                      </a:lnTo>
                      <a:lnTo>
                        <a:pt x="0" y="54095"/>
                      </a:lnTo>
                      <a:close/>
                    </a:path>
                  </a:pathLst>
                </a:custGeom>
                <a:grpFill/>
                <a:ln w="4687" cap="flat">
                  <a:solidFill>
                    <a:srgbClr val="010101">
                      <a:alpha val="32000"/>
                    </a:srgbClr>
                  </a:solid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509BD08D-1B75-124D-D937-0F6343813217}"/>
                    </a:ext>
                  </a:extLst>
                </p:cNvPr>
                <p:cNvSpPr/>
                <p:nvPr/>
              </p:nvSpPr>
              <p:spPr>
                <a:xfrm>
                  <a:off x="8601267" y="1810878"/>
                  <a:ext cx="6485" cy="54282"/>
                </a:xfrm>
                <a:custGeom>
                  <a:avLst/>
                  <a:gdLst>
                    <a:gd name="connsiteX0" fmla="*/ 5969 w 6485"/>
                    <a:gd name="connsiteY0" fmla="*/ 54095 h 54282"/>
                    <a:gd name="connsiteX1" fmla="*/ 6486 w 6485"/>
                    <a:gd name="connsiteY1" fmla="*/ 54283 h 54282"/>
                    <a:gd name="connsiteX2" fmla="*/ 6486 w 6485"/>
                    <a:gd name="connsiteY2" fmla="*/ 188 h 54282"/>
                    <a:gd name="connsiteX3" fmla="*/ 0 w 6485"/>
                    <a:gd name="connsiteY3" fmla="*/ 0 h 54282"/>
                    <a:gd name="connsiteX4" fmla="*/ 0 w 6485"/>
                    <a:gd name="connsiteY4" fmla="*/ 52027 h 54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54282">
                      <a:moveTo>
                        <a:pt x="5969" y="54095"/>
                      </a:moveTo>
                      <a:lnTo>
                        <a:pt x="6486" y="54283"/>
                      </a:lnTo>
                      <a:lnTo>
                        <a:pt x="6486" y="188"/>
                      </a:lnTo>
                      <a:lnTo>
                        <a:pt x="0" y="0"/>
                      </a:lnTo>
                      <a:lnTo>
                        <a:pt x="0" y="52027"/>
                      </a:lnTo>
                      <a:close/>
                    </a:path>
                  </a:pathLst>
                </a:custGeom>
                <a:grpFill/>
                <a:ln w="4687" cap="flat">
                  <a:solidFill>
                    <a:srgbClr val="010101">
                      <a:alpha val="32000"/>
                    </a:srgbClr>
                  </a:solid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C5E4BD34-AE87-F522-366C-73803735D265}"/>
                    </a:ext>
                  </a:extLst>
                </p:cNvPr>
                <p:cNvSpPr/>
                <p:nvPr/>
              </p:nvSpPr>
              <p:spPr>
                <a:xfrm>
                  <a:off x="8620677" y="1811536"/>
                  <a:ext cx="6485" cy="60298"/>
                </a:xfrm>
                <a:custGeom>
                  <a:avLst/>
                  <a:gdLst>
                    <a:gd name="connsiteX0" fmla="*/ 5969 w 6485"/>
                    <a:gd name="connsiteY0" fmla="*/ 60111 h 60298"/>
                    <a:gd name="connsiteX1" fmla="*/ 6486 w 6485"/>
                    <a:gd name="connsiteY1" fmla="*/ 60299 h 60298"/>
                    <a:gd name="connsiteX2" fmla="*/ 6486 w 6485"/>
                    <a:gd name="connsiteY2" fmla="*/ 188 h 60298"/>
                    <a:gd name="connsiteX3" fmla="*/ 0 w 6485"/>
                    <a:gd name="connsiteY3" fmla="*/ 0 h 60298"/>
                    <a:gd name="connsiteX4" fmla="*/ 0 w 6485"/>
                    <a:gd name="connsiteY4" fmla="*/ 58090 h 6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60298">
                      <a:moveTo>
                        <a:pt x="5969" y="60111"/>
                      </a:moveTo>
                      <a:lnTo>
                        <a:pt x="6486" y="60299"/>
                      </a:lnTo>
                      <a:lnTo>
                        <a:pt x="6486" y="188"/>
                      </a:lnTo>
                      <a:lnTo>
                        <a:pt x="0" y="0"/>
                      </a:lnTo>
                      <a:lnTo>
                        <a:pt x="0" y="58090"/>
                      </a:lnTo>
                      <a:close/>
                    </a:path>
                  </a:pathLst>
                </a:custGeom>
                <a:grpFill/>
                <a:ln w="4687" cap="flat">
                  <a:solidFill>
                    <a:srgbClr val="010101">
                      <a:alpha val="32000"/>
                    </a:srgbClr>
                  </a:solid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7A0BC4B5-9D91-4877-97F1-742433EA43FC}"/>
                    </a:ext>
                  </a:extLst>
                </p:cNvPr>
                <p:cNvSpPr/>
                <p:nvPr/>
              </p:nvSpPr>
              <p:spPr>
                <a:xfrm>
                  <a:off x="8614239" y="1811301"/>
                  <a:ext cx="6438" cy="58324"/>
                </a:xfrm>
                <a:custGeom>
                  <a:avLst/>
                  <a:gdLst>
                    <a:gd name="connsiteX0" fmla="*/ 5922 w 6438"/>
                    <a:gd name="connsiteY0" fmla="*/ 58137 h 58324"/>
                    <a:gd name="connsiteX1" fmla="*/ 6439 w 6438"/>
                    <a:gd name="connsiteY1" fmla="*/ 58325 h 58324"/>
                    <a:gd name="connsiteX2" fmla="*/ 6439 w 6438"/>
                    <a:gd name="connsiteY2" fmla="*/ 235 h 58324"/>
                    <a:gd name="connsiteX3" fmla="*/ 0 w 6438"/>
                    <a:gd name="connsiteY3" fmla="*/ 0 h 58324"/>
                    <a:gd name="connsiteX4" fmla="*/ 0 w 6438"/>
                    <a:gd name="connsiteY4" fmla="*/ 56069 h 5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58324">
                      <a:moveTo>
                        <a:pt x="5922" y="58137"/>
                      </a:moveTo>
                      <a:lnTo>
                        <a:pt x="6439" y="58325"/>
                      </a:lnTo>
                      <a:lnTo>
                        <a:pt x="6439" y="235"/>
                      </a:lnTo>
                      <a:lnTo>
                        <a:pt x="0" y="0"/>
                      </a:lnTo>
                      <a:lnTo>
                        <a:pt x="0" y="56069"/>
                      </a:lnTo>
                      <a:close/>
                    </a:path>
                  </a:pathLst>
                </a:custGeom>
                <a:grpFill/>
                <a:ln w="4687" cap="flat">
                  <a:solidFill>
                    <a:srgbClr val="010101">
                      <a:alpha val="32000"/>
                    </a:srgbClr>
                  </a:solid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78FBCB5-4F2B-C7E8-F5AC-A7CDEC4FF85E}"/>
                    </a:ext>
                  </a:extLst>
                </p:cNvPr>
                <p:cNvSpPr/>
                <p:nvPr/>
              </p:nvSpPr>
              <p:spPr>
                <a:xfrm>
                  <a:off x="8588343" y="1810455"/>
                  <a:ext cx="6485" cy="50241"/>
                </a:xfrm>
                <a:custGeom>
                  <a:avLst/>
                  <a:gdLst>
                    <a:gd name="connsiteX0" fmla="*/ 5969 w 6485"/>
                    <a:gd name="connsiteY0" fmla="*/ 50053 h 50241"/>
                    <a:gd name="connsiteX1" fmla="*/ 6486 w 6485"/>
                    <a:gd name="connsiteY1" fmla="*/ 50241 h 50241"/>
                    <a:gd name="connsiteX2" fmla="*/ 6486 w 6485"/>
                    <a:gd name="connsiteY2" fmla="*/ 188 h 50241"/>
                    <a:gd name="connsiteX3" fmla="*/ 0 w 6485"/>
                    <a:gd name="connsiteY3" fmla="*/ 0 h 50241"/>
                    <a:gd name="connsiteX4" fmla="*/ 0 w 6485"/>
                    <a:gd name="connsiteY4" fmla="*/ 47985 h 50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50241">
                      <a:moveTo>
                        <a:pt x="5969" y="50053"/>
                      </a:moveTo>
                      <a:lnTo>
                        <a:pt x="6486" y="50241"/>
                      </a:lnTo>
                      <a:lnTo>
                        <a:pt x="6486" y="188"/>
                      </a:lnTo>
                      <a:lnTo>
                        <a:pt x="0" y="0"/>
                      </a:lnTo>
                      <a:lnTo>
                        <a:pt x="0" y="47985"/>
                      </a:lnTo>
                      <a:close/>
                    </a:path>
                  </a:pathLst>
                </a:custGeom>
                <a:grpFill/>
                <a:ln w="4687" cap="flat">
                  <a:solidFill>
                    <a:srgbClr val="010101">
                      <a:alpha val="32000"/>
                    </a:srgbClr>
                  </a:solid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2C16DC60-A823-C18A-EFAE-3EFAC7579FE6}"/>
                    </a:ext>
                  </a:extLst>
                </p:cNvPr>
                <p:cNvSpPr/>
                <p:nvPr/>
              </p:nvSpPr>
              <p:spPr>
                <a:xfrm>
                  <a:off x="8594828" y="1810643"/>
                  <a:ext cx="6438" cy="52262"/>
                </a:xfrm>
                <a:custGeom>
                  <a:avLst/>
                  <a:gdLst>
                    <a:gd name="connsiteX0" fmla="*/ 5922 w 6438"/>
                    <a:gd name="connsiteY0" fmla="*/ 52121 h 52262"/>
                    <a:gd name="connsiteX1" fmla="*/ 6439 w 6438"/>
                    <a:gd name="connsiteY1" fmla="*/ 52262 h 52262"/>
                    <a:gd name="connsiteX2" fmla="*/ 6439 w 6438"/>
                    <a:gd name="connsiteY2" fmla="*/ 235 h 52262"/>
                    <a:gd name="connsiteX3" fmla="*/ 0 w 6438"/>
                    <a:gd name="connsiteY3" fmla="*/ 0 h 52262"/>
                    <a:gd name="connsiteX4" fmla="*/ 0 w 6438"/>
                    <a:gd name="connsiteY4" fmla="*/ 50053 h 5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52262">
                      <a:moveTo>
                        <a:pt x="5922" y="52121"/>
                      </a:moveTo>
                      <a:lnTo>
                        <a:pt x="6439" y="52262"/>
                      </a:lnTo>
                      <a:lnTo>
                        <a:pt x="6439" y="235"/>
                      </a:lnTo>
                      <a:lnTo>
                        <a:pt x="0" y="0"/>
                      </a:lnTo>
                      <a:lnTo>
                        <a:pt x="0" y="50053"/>
                      </a:lnTo>
                      <a:close/>
                    </a:path>
                  </a:pathLst>
                </a:custGeom>
                <a:grpFill/>
                <a:ln w="4687" cap="flat">
                  <a:solidFill>
                    <a:srgbClr val="010101">
                      <a:alpha val="32000"/>
                    </a:srgbClr>
                  </a:solid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B13F847F-D8AA-5840-EBAE-AD0E0A5F6E03}"/>
                    </a:ext>
                  </a:extLst>
                </p:cNvPr>
                <p:cNvSpPr/>
                <p:nvPr/>
              </p:nvSpPr>
              <p:spPr>
                <a:xfrm>
                  <a:off x="8646527" y="1812382"/>
                  <a:ext cx="6485" cy="68382"/>
                </a:xfrm>
                <a:custGeom>
                  <a:avLst/>
                  <a:gdLst>
                    <a:gd name="connsiteX0" fmla="*/ 5969 w 6485"/>
                    <a:gd name="connsiteY0" fmla="*/ 68195 h 68382"/>
                    <a:gd name="connsiteX1" fmla="*/ 6486 w 6485"/>
                    <a:gd name="connsiteY1" fmla="*/ 68382 h 68382"/>
                    <a:gd name="connsiteX2" fmla="*/ 6486 w 6485"/>
                    <a:gd name="connsiteY2" fmla="*/ 188 h 68382"/>
                    <a:gd name="connsiteX3" fmla="*/ 0 w 6485"/>
                    <a:gd name="connsiteY3" fmla="*/ 0 h 68382"/>
                    <a:gd name="connsiteX4" fmla="*/ 0 w 6485"/>
                    <a:gd name="connsiteY4" fmla="*/ 66174 h 68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68382">
                      <a:moveTo>
                        <a:pt x="5969" y="68195"/>
                      </a:moveTo>
                      <a:lnTo>
                        <a:pt x="6486" y="68382"/>
                      </a:lnTo>
                      <a:lnTo>
                        <a:pt x="6486" y="188"/>
                      </a:lnTo>
                      <a:lnTo>
                        <a:pt x="0" y="0"/>
                      </a:lnTo>
                      <a:lnTo>
                        <a:pt x="0" y="66174"/>
                      </a:lnTo>
                      <a:close/>
                    </a:path>
                  </a:pathLst>
                </a:custGeom>
                <a:grpFill/>
                <a:ln w="4687" cap="flat">
                  <a:solidFill>
                    <a:srgbClr val="010101">
                      <a:alpha val="32000"/>
                    </a:srgbClr>
                  </a:solid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ACD34903-B671-5556-3AE4-F457249F7939}"/>
                    </a:ext>
                  </a:extLst>
                </p:cNvPr>
                <p:cNvSpPr/>
                <p:nvPr/>
              </p:nvSpPr>
              <p:spPr>
                <a:xfrm>
                  <a:off x="8653012" y="1812570"/>
                  <a:ext cx="6485" cy="70450"/>
                </a:xfrm>
                <a:custGeom>
                  <a:avLst/>
                  <a:gdLst>
                    <a:gd name="connsiteX0" fmla="*/ 5922 w 6485"/>
                    <a:gd name="connsiteY0" fmla="*/ 70262 h 70450"/>
                    <a:gd name="connsiteX1" fmla="*/ 6486 w 6485"/>
                    <a:gd name="connsiteY1" fmla="*/ 70450 h 70450"/>
                    <a:gd name="connsiteX2" fmla="*/ 6486 w 6485"/>
                    <a:gd name="connsiteY2" fmla="*/ 235 h 70450"/>
                    <a:gd name="connsiteX3" fmla="*/ 0 w 6485"/>
                    <a:gd name="connsiteY3" fmla="*/ 0 h 70450"/>
                    <a:gd name="connsiteX4" fmla="*/ 0 w 6485"/>
                    <a:gd name="connsiteY4" fmla="*/ 68194 h 7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70450">
                      <a:moveTo>
                        <a:pt x="5922" y="70262"/>
                      </a:moveTo>
                      <a:lnTo>
                        <a:pt x="6486" y="70450"/>
                      </a:lnTo>
                      <a:lnTo>
                        <a:pt x="6486" y="235"/>
                      </a:lnTo>
                      <a:lnTo>
                        <a:pt x="0" y="0"/>
                      </a:lnTo>
                      <a:lnTo>
                        <a:pt x="0" y="68194"/>
                      </a:lnTo>
                      <a:close/>
                    </a:path>
                  </a:pathLst>
                </a:custGeom>
                <a:grpFill/>
                <a:ln w="4687" cap="flat">
                  <a:solidFill>
                    <a:srgbClr val="010101">
                      <a:alpha val="32000"/>
                    </a:srgbClr>
                  </a:solid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6E77E41A-9333-6C4E-DB4F-4FD729FB56E8}"/>
                    </a:ext>
                  </a:extLst>
                </p:cNvPr>
                <p:cNvSpPr/>
                <p:nvPr/>
              </p:nvSpPr>
              <p:spPr>
                <a:xfrm>
                  <a:off x="8659498" y="1812805"/>
                  <a:ext cx="6438" cy="72424"/>
                </a:xfrm>
                <a:custGeom>
                  <a:avLst/>
                  <a:gdLst>
                    <a:gd name="connsiteX0" fmla="*/ 5922 w 6438"/>
                    <a:gd name="connsiteY0" fmla="*/ 72236 h 72424"/>
                    <a:gd name="connsiteX1" fmla="*/ 6439 w 6438"/>
                    <a:gd name="connsiteY1" fmla="*/ 72424 h 72424"/>
                    <a:gd name="connsiteX2" fmla="*/ 6439 w 6438"/>
                    <a:gd name="connsiteY2" fmla="*/ 235 h 72424"/>
                    <a:gd name="connsiteX3" fmla="*/ 0 w 6438"/>
                    <a:gd name="connsiteY3" fmla="*/ 0 h 72424"/>
                    <a:gd name="connsiteX4" fmla="*/ 0 w 6438"/>
                    <a:gd name="connsiteY4" fmla="*/ 70215 h 7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72424">
                      <a:moveTo>
                        <a:pt x="5922" y="72236"/>
                      </a:moveTo>
                      <a:lnTo>
                        <a:pt x="6439" y="72424"/>
                      </a:lnTo>
                      <a:lnTo>
                        <a:pt x="6439" y="235"/>
                      </a:lnTo>
                      <a:lnTo>
                        <a:pt x="0" y="0"/>
                      </a:lnTo>
                      <a:lnTo>
                        <a:pt x="0" y="70215"/>
                      </a:lnTo>
                      <a:close/>
                    </a:path>
                  </a:pathLst>
                </a:custGeom>
                <a:grpFill/>
                <a:ln w="4687" cap="flat">
                  <a:solidFill>
                    <a:srgbClr val="010101">
                      <a:alpha val="32000"/>
                    </a:srgbClr>
                  </a:solid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DFD8E249-A84C-28B6-5BFD-FAD9918DA0D3}"/>
                    </a:ext>
                  </a:extLst>
                </p:cNvPr>
                <p:cNvSpPr/>
                <p:nvPr/>
              </p:nvSpPr>
              <p:spPr>
                <a:xfrm>
                  <a:off x="8627163" y="1811724"/>
                  <a:ext cx="6438" cy="62366"/>
                </a:xfrm>
                <a:custGeom>
                  <a:avLst/>
                  <a:gdLst>
                    <a:gd name="connsiteX0" fmla="*/ 5922 w 6438"/>
                    <a:gd name="connsiteY0" fmla="*/ 62179 h 62366"/>
                    <a:gd name="connsiteX1" fmla="*/ 6439 w 6438"/>
                    <a:gd name="connsiteY1" fmla="*/ 62367 h 62366"/>
                    <a:gd name="connsiteX2" fmla="*/ 6439 w 6438"/>
                    <a:gd name="connsiteY2" fmla="*/ 235 h 62366"/>
                    <a:gd name="connsiteX3" fmla="*/ 0 w 6438"/>
                    <a:gd name="connsiteY3" fmla="*/ 0 h 62366"/>
                    <a:gd name="connsiteX4" fmla="*/ 0 w 6438"/>
                    <a:gd name="connsiteY4" fmla="*/ 60111 h 6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62366">
                      <a:moveTo>
                        <a:pt x="5922" y="62179"/>
                      </a:moveTo>
                      <a:lnTo>
                        <a:pt x="6439" y="62367"/>
                      </a:lnTo>
                      <a:lnTo>
                        <a:pt x="6439" y="235"/>
                      </a:lnTo>
                      <a:lnTo>
                        <a:pt x="0" y="0"/>
                      </a:lnTo>
                      <a:lnTo>
                        <a:pt x="0" y="60111"/>
                      </a:lnTo>
                      <a:close/>
                    </a:path>
                  </a:pathLst>
                </a:custGeom>
                <a:grpFill/>
                <a:ln w="4687" cap="flat">
                  <a:solidFill>
                    <a:srgbClr val="010101">
                      <a:alpha val="32000"/>
                    </a:srgbClr>
                  </a:solid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5C9B02D1-7547-DD44-9623-8B0D82A116A0}"/>
                    </a:ext>
                  </a:extLst>
                </p:cNvPr>
                <p:cNvSpPr/>
                <p:nvPr/>
              </p:nvSpPr>
              <p:spPr>
                <a:xfrm>
                  <a:off x="8633602" y="1811959"/>
                  <a:ext cx="6485" cy="64340"/>
                </a:xfrm>
                <a:custGeom>
                  <a:avLst/>
                  <a:gdLst>
                    <a:gd name="connsiteX0" fmla="*/ 5969 w 6485"/>
                    <a:gd name="connsiteY0" fmla="*/ 64153 h 64340"/>
                    <a:gd name="connsiteX1" fmla="*/ 6486 w 6485"/>
                    <a:gd name="connsiteY1" fmla="*/ 64341 h 64340"/>
                    <a:gd name="connsiteX2" fmla="*/ 6486 w 6485"/>
                    <a:gd name="connsiteY2" fmla="*/ 188 h 64340"/>
                    <a:gd name="connsiteX3" fmla="*/ 0 w 6485"/>
                    <a:gd name="connsiteY3" fmla="*/ 0 h 64340"/>
                    <a:gd name="connsiteX4" fmla="*/ 0 w 6485"/>
                    <a:gd name="connsiteY4" fmla="*/ 62132 h 6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 h="64340">
                      <a:moveTo>
                        <a:pt x="5969" y="64153"/>
                      </a:moveTo>
                      <a:lnTo>
                        <a:pt x="6486" y="64341"/>
                      </a:lnTo>
                      <a:lnTo>
                        <a:pt x="6486" y="188"/>
                      </a:lnTo>
                      <a:lnTo>
                        <a:pt x="0" y="0"/>
                      </a:lnTo>
                      <a:lnTo>
                        <a:pt x="0" y="62132"/>
                      </a:lnTo>
                      <a:close/>
                    </a:path>
                  </a:pathLst>
                </a:custGeom>
                <a:grpFill/>
                <a:ln w="4687" cap="flat">
                  <a:solidFill>
                    <a:srgbClr val="010101">
                      <a:alpha val="32000"/>
                    </a:srgbClr>
                  </a:solid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BAF0477E-A2F4-E57B-E9AD-5C3D6DEF2FFF}"/>
                    </a:ext>
                  </a:extLst>
                </p:cNvPr>
                <p:cNvSpPr/>
                <p:nvPr/>
              </p:nvSpPr>
              <p:spPr>
                <a:xfrm>
                  <a:off x="8640088" y="1812147"/>
                  <a:ext cx="6438" cy="66408"/>
                </a:xfrm>
                <a:custGeom>
                  <a:avLst/>
                  <a:gdLst>
                    <a:gd name="connsiteX0" fmla="*/ 5922 w 6438"/>
                    <a:gd name="connsiteY0" fmla="*/ 66221 h 66408"/>
                    <a:gd name="connsiteX1" fmla="*/ 6439 w 6438"/>
                    <a:gd name="connsiteY1" fmla="*/ 66409 h 66408"/>
                    <a:gd name="connsiteX2" fmla="*/ 6439 w 6438"/>
                    <a:gd name="connsiteY2" fmla="*/ 235 h 66408"/>
                    <a:gd name="connsiteX3" fmla="*/ 0 w 6438"/>
                    <a:gd name="connsiteY3" fmla="*/ 0 h 66408"/>
                    <a:gd name="connsiteX4" fmla="*/ 0 w 6438"/>
                    <a:gd name="connsiteY4" fmla="*/ 64153 h 6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 h="66408">
                      <a:moveTo>
                        <a:pt x="5922" y="66221"/>
                      </a:moveTo>
                      <a:lnTo>
                        <a:pt x="6439" y="66409"/>
                      </a:lnTo>
                      <a:lnTo>
                        <a:pt x="6439" y="235"/>
                      </a:lnTo>
                      <a:lnTo>
                        <a:pt x="0" y="0"/>
                      </a:lnTo>
                      <a:lnTo>
                        <a:pt x="0" y="64153"/>
                      </a:lnTo>
                      <a:close/>
                    </a:path>
                  </a:pathLst>
                </a:custGeom>
                <a:grpFill/>
                <a:ln w="4687" cap="flat">
                  <a:solidFill>
                    <a:srgbClr val="010101">
                      <a:alpha val="32000"/>
                    </a:srgbClr>
                  </a:solidFill>
                  <a:prstDash val="solid"/>
                  <a:miter/>
                </a:ln>
              </p:spPr>
              <p:txBody>
                <a:bodyPr rtlCol="0" anchor="ctr"/>
                <a:lstStyle/>
                <a:p>
                  <a:endParaRPr lang="en-IN"/>
                </a:p>
              </p:txBody>
            </p:sp>
          </p:grpSp>
          <p:sp>
            <p:nvSpPr>
              <p:cNvPr id="748" name="Freeform: Shape 747">
                <a:extLst>
                  <a:ext uri="{FF2B5EF4-FFF2-40B4-BE49-F238E27FC236}">
                    <a16:creationId xmlns:a16="http://schemas.microsoft.com/office/drawing/2014/main" id="{53A13B2C-6FD0-B545-F726-EFFC40B3992E}"/>
                  </a:ext>
                </a:extLst>
              </p:cNvPr>
              <p:cNvSpPr/>
              <p:nvPr/>
            </p:nvSpPr>
            <p:spPr>
              <a:xfrm>
                <a:off x="8368485" y="1783572"/>
                <a:ext cx="166279" cy="98273"/>
              </a:xfrm>
              <a:custGeom>
                <a:avLst/>
                <a:gdLst>
                  <a:gd name="connsiteX0" fmla="*/ 0 w 166279"/>
                  <a:gd name="connsiteY0" fmla="*/ 0 h 98273"/>
                  <a:gd name="connsiteX1" fmla="*/ 0 w 166279"/>
                  <a:gd name="connsiteY1" fmla="*/ 38163 h 98273"/>
                  <a:gd name="connsiteX2" fmla="*/ 166280 w 166279"/>
                  <a:gd name="connsiteY2" fmla="*/ 98273 h 98273"/>
                  <a:gd name="connsiteX3" fmla="*/ 112420 w 166279"/>
                  <a:gd name="connsiteY3" fmla="*/ 2256 h 98273"/>
                </a:gdLst>
                <a:ahLst/>
                <a:cxnLst>
                  <a:cxn ang="0">
                    <a:pos x="connsiteX0" y="connsiteY0"/>
                  </a:cxn>
                  <a:cxn ang="0">
                    <a:pos x="connsiteX1" y="connsiteY1"/>
                  </a:cxn>
                  <a:cxn ang="0">
                    <a:pos x="connsiteX2" y="connsiteY2"/>
                  </a:cxn>
                  <a:cxn ang="0">
                    <a:pos x="connsiteX3" y="connsiteY3"/>
                  </a:cxn>
                </a:cxnLst>
                <a:rect l="l" t="t" r="r" b="b"/>
                <a:pathLst>
                  <a:path w="166279" h="98273">
                    <a:moveTo>
                      <a:pt x="0" y="0"/>
                    </a:moveTo>
                    <a:lnTo>
                      <a:pt x="0" y="38163"/>
                    </a:lnTo>
                    <a:lnTo>
                      <a:pt x="166280" y="98273"/>
                    </a:lnTo>
                    <a:lnTo>
                      <a:pt x="112420" y="2256"/>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42" name="Graphic 111">
              <a:extLst>
                <a:ext uri="{FF2B5EF4-FFF2-40B4-BE49-F238E27FC236}">
                  <a16:creationId xmlns:a16="http://schemas.microsoft.com/office/drawing/2014/main" id="{F244FBE7-0830-C501-6AA4-606A74A011E3}"/>
                </a:ext>
              </a:extLst>
            </p:cNvPr>
            <p:cNvGrpSpPr/>
            <p:nvPr/>
          </p:nvGrpSpPr>
          <p:grpSpPr>
            <a:xfrm>
              <a:off x="9864627" y="1485791"/>
              <a:ext cx="683824" cy="481262"/>
              <a:chOff x="9864627" y="1485791"/>
              <a:chExt cx="683824" cy="481262"/>
            </a:xfrm>
            <a:grpFill/>
          </p:grpSpPr>
          <p:grpSp>
            <p:nvGrpSpPr>
              <p:cNvPr id="667" name="Graphic 111">
                <a:extLst>
                  <a:ext uri="{FF2B5EF4-FFF2-40B4-BE49-F238E27FC236}">
                    <a16:creationId xmlns:a16="http://schemas.microsoft.com/office/drawing/2014/main" id="{3795E8C7-A476-9394-E0E2-E6FA490FD908}"/>
                  </a:ext>
                </a:extLst>
              </p:cNvPr>
              <p:cNvGrpSpPr/>
              <p:nvPr/>
            </p:nvGrpSpPr>
            <p:grpSpPr>
              <a:xfrm>
                <a:off x="9864627" y="1487107"/>
                <a:ext cx="683824" cy="479946"/>
                <a:chOff x="9864627" y="1487107"/>
                <a:chExt cx="683824" cy="479946"/>
              </a:xfrm>
              <a:grpFill/>
            </p:grpSpPr>
            <p:sp>
              <p:nvSpPr>
                <p:cNvPr id="727" name="Freeform: Shape 726">
                  <a:extLst>
                    <a:ext uri="{FF2B5EF4-FFF2-40B4-BE49-F238E27FC236}">
                      <a16:creationId xmlns:a16="http://schemas.microsoft.com/office/drawing/2014/main" id="{5278B770-17DB-BF20-2A83-0EA885308C0C}"/>
                    </a:ext>
                  </a:extLst>
                </p:cNvPr>
                <p:cNvSpPr/>
                <p:nvPr/>
              </p:nvSpPr>
              <p:spPr>
                <a:xfrm>
                  <a:off x="9864627" y="1738312"/>
                  <a:ext cx="534182" cy="228740"/>
                </a:xfrm>
                <a:custGeom>
                  <a:avLst/>
                  <a:gdLst>
                    <a:gd name="connsiteX0" fmla="*/ 0 w 534182"/>
                    <a:gd name="connsiteY0" fmla="*/ 228740 h 228740"/>
                    <a:gd name="connsiteX1" fmla="*/ 534182 w 534182"/>
                    <a:gd name="connsiteY1" fmla="*/ 35249 h 228740"/>
                    <a:gd name="connsiteX2" fmla="*/ 534182 w 534182"/>
                    <a:gd name="connsiteY2" fmla="*/ 0 h 228740"/>
                    <a:gd name="connsiteX3" fmla="*/ 0 w 534182"/>
                    <a:gd name="connsiteY3" fmla="*/ 49160 h 228740"/>
                  </a:gdLst>
                  <a:ahLst/>
                  <a:cxnLst>
                    <a:cxn ang="0">
                      <a:pos x="connsiteX0" y="connsiteY0"/>
                    </a:cxn>
                    <a:cxn ang="0">
                      <a:pos x="connsiteX1" y="connsiteY1"/>
                    </a:cxn>
                    <a:cxn ang="0">
                      <a:pos x="connsiteX2" y="connsiteY2"/>
                    </a:cxn>
                    <a:cxn ang="0">
                      <a:pos x="connsiteX3" y="connsiteY3"/>
                    </a:cxn>
                  </a:cxnLst>
                  <a:rect l="l" t="t" r="r" b="b"/>
                  <a:pathLst>
                    <a:path w="534182" h="228740">
                      <a:moveTo>
                        <a:pt x="0" y="228740"/>
                      </a:moveTo>
                      <a:lnTo>
                        <a:pt x="534182" y="35249"/>
                      </a:lnTo>
                      <a:lnTo>
                        <a:pt x="534182" y="0"/>
                      </a:lnTo>
                      <a:lnTo>
                        <a:pt x="0" y="49160"/>
                      </a:lnTo>
                      <a:close/>
                    </a:path>
                  </a:pathLst>
                </a:custGeom>
                <a:grpFill/>
                <a:ln w="4687" cap="flat">
                  <a:solidFill>
                    <a:srgbClr val="010101">
                      <a:alpha val="32000"/>
                    </a:srgbClr>
                  </a:solid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7D0FB918-9B8C-690F-AE7E-AFC6829648C9}"/>
                    </a:ext>
                  </a:extLst>
                </p:cNvPr>
                <p:cNvSpPr/>
                <p:nvPr/>
              </p:nvSpPr>
              <p:spPr>
                <a:xfrm>
                  <a:off x="9864627" y="1738312"/>
                  <a:ext cx="534182" cy="228740"/>
                </a:xfrm>
                <a:custGeom>
                  <a:avLst/>
                  <a:gdLst>
                    <a:gd name="connsiteX0" fmla="*/ 0 w 534182"/>
                    <a:gd name="connsiteY0" fmla="*/ 228740 h 228740"/>
                    <a:gd name="connsiteX1" fmla="*/ 534182 w 534182"/>
                    <a:gd name="connsiteY1" fmla="*/ 35249 h 228740"/>
                    <a:gd name="connsiteX2" fmla="*/ 534182 w 534182"/>
                    <a:gd name="connsiteY2" fmla="*/ 0 h 228740"/>
                    <a:gd name="connsiteX3" fmla="*/ 0 w 534182"/>
                    <a:gd name="connsiteY3" fmla="*/ 49160 h 228740"/>
                  </a:gdLst>
                  <a:ahLst/>
                  <a:cxnLst>
                    <a:cxn ang="0">
                      <a:pos x="connsiteX0" y="connsiteY0"/>
                    </a:cxn>
                    <a:cxn ang="0">
                      <a:pos x="connsiteX1" y="connsiteY1"/>
                    </a:cxn>
                    <a:cxn ang="0">
                      <a:pos x="connsiteX2" y="connsiteY2"/>
                    </a:cxn>
                    <a:cxn ang="0">
                      <a:pos x="connsiteX3" y="connsiteY3"/>
                    </a:cxn>
                  </a:cxnLst>
                  <a:rect l="l" t="t" r="r" b="b"/>
                  <a:pathLst>
                    <a:path w="534182" h="228740">
                      <a:moveTo>
                        <a:pt x="0" y="228740"/>
                      </a:moveTo>
                      <a:lnTo>
                        <a:pt x="534182" y="35249"/>
                      </a:lnTo>
                      <a:lnTo>
                        <a:pt x="534182" y="0"/>
                      </a:lnTo>
                      <a:lnTo>
                        <a:pt x="0" y="49160"/>
                      </a:lnTo>
                      <a:close/>
                    </a:path>
                  </a:pathLst>
                </a:custGeom>
                <a:grpFill/>
                <a:ln w="4687" cap="flat">
                  <a:solidFill>
                    <a:srgbClr val="010101">
                      <a:alpha val="32000"/>
                    </a:srgbClr>
                  </a:solidFill>
                  <a:prstDash val="solid"/>
                  <a:miter/>
                </a:ln>
              </p:spPr>
              <p:txBody>
                <a:bodyPr rtlCol="0" anchor="ctr"/>
                <a:lstStyle/>
                <a:p>
                  <a:endParaRPr lang="en-IN"/>
                </a:p>
              </p:txBody>
            </p:sp>
            <p:grpSp>
              <p:nvGrpSpPr>
                <p:cNvPr id="729" name="Graphic 111">
                  <a:extLst>
                    <a:ext uri="{FF2B5EF4-FFF2-40B4-BE49-F238E27FC236}">
                      <a16:creationId xmlns:a16="http://schemas.microsoft.com/office/drawing/2014/main" id="{C631DD36-FA5C-6E94-C68C-A9FDDA01FCB8}"/>
                    </a:ext>
                  </a:extLst>
                </p:cNvPr>
                <p:cNvGrpSpPr/>
                <p:nvPr/>
              </p:nvGrpSpPr>
              <p:grpSpPr>
                <a:xfrm>
                  <a:off x="9939495" y="1487107"/>
                  <a:ext cx="608956" cy="293504"/>
                  <a:chOff x="9939495" y="1487107"/>
                  <a:chExt cx="608956" cy="293504"/>
                </a:xfrm>
                <a:grpFill/>
              </p:grpSpPr>
              <p:sp>
                <p:nvSpPr>
                  <p:cNvPr id="740" name="Freeform: Shape 739">
                    <a:extLst>
                      <a:ext uri="{FF2B5EF4-FFF2-40B4-BE49-F238E27FC236}">
                        <a16:creationId xmlns:a16="http://schemas.microsoft.com/office/drawing/2014/main" id="{E056BDDB-B277-36D5-9FB8-646973A486F1}"/>
                      </a:ext>
                    </a:extLst>
                  </p:cNvPr>
                  <p:cNvSpPr/>
                  <p:nvPr/>
                </p:nvSpPr>
                <p:spPr>
                  <a:xfrm>
                    <a:off x="9943537" y="1487201"/>
                    <a:ext cx="558574" cy="292564"/>
                  </a:xfrm>
                  <a:custGeom>
                    <a:avLst/>
                    <a:gdLst>
                      <a:gd name="connsiteX0" fmla="*/ 279358 w 558574"/>
                      <a:gd name="connsiteY0" fmla="*/ 0 h 292564"/>
                      <a:gd name="connsiteX1" fmla="*/ 0 w 558574"/>
                      <a:gd name="connsiteY1" fmla="*/ 292564 h 292564"/>
                      <a:gd name="connsiteX2" fmla="*/ 396994 w 558574"/>
                      <a:gd name="connsiteY2" fmla="*/ 256516 h 292564"/>
                      <a:gd name="connsiteX3" fmla="*/ 558574 w 558574"/>
                      <a:gd name="connsiteY3" fmla="*/ 5781 h 292564"/>
                    </a:gdLst>
                    <a:ahLst/>
                    <a:cxnLst>
                      <a:cxn ang="0">
                        <a:pos x="connsiteX0" y="connsiteY0"/>
                      </a:cxn>
                      <a:cxn ang="0">
                        <a:pos x="connsiteX1" y="connsiteY1"/>
                      </a:cxn>
                      <a:cxn ang="0">
                        <a:pos x="connsiteX2" y="connsiteY2"/>
                      </a:cxn>
                      <a:cxn ang="0">
                        <a:pos x="connsiteX3" y="connsiteY3"/>
                      </a:cxn>
                    </a:cxnLst>
                    <a:rect l="l" t="t" r="r" b="b"/>
                    <a:pathLst>
                      <a:path w="558574" h="292564">
                        <a:moveTo>
                          <a:pt x="279358" y="0"/>
                        </a:moveTo>
                        <a:lnTo>
                          <a:pt x="0" y="292564"/>
                        </a:lnTo>
                        <a:lnTo>
                          <a:pt x="396994" y="256516"/>
                        </a:lnTo>
                        <a:lnTo>
                          <a:pt x="558574" y="5781"/>
                        </a:lnTo>
                        <a:close/>
                      </a:path>
                    </a:pathLst>
                  </a:custGeom>
                  <a:grpFill/>
                  <a:ln w="4687" cap="flat">
                    <a:solidFill>
                      <a:srgbClr val="010101">
                        <a:alpha val="32000"/>
                      </a:srgbClr>
                    </a:solid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D3345FA9-B6DD-D966-274D-C53E32E0BE40}"/>
                      </a:ext>
                    </a:extLst>
                  </p:cNvPr>
                  <p:cNvSpPr/>
                  <p:nvPr/>
                </p:nvSpPr>
                <p:spPr>
                  <a:xfrm>
                    <a:off x="10340531" y="1492981"/>
                    <a:ext cx="207920" cy="250735"/>
                  </a:xfrm>
                  <a:custGeom>
                    <a:avLst/>
                    <a:gdLst>
                      <a:gd name="connsiteX0" fmla="*/ 207920 w 207920"/>
                      <a:gd name="connsiteY0" fmla="*/ 940 h 250735"/>
                      <a:gd name="connsiteX1" fmla="*/ 161580 w 207920"/>
                      <a:gd name="connsiteY1" fmla="*/ 0 h 250735"/>
                      <a:gd name="connsiteX2" fmla="*/ 0 w 207920"/>
                      <a:gd name="connsiteY2" fmla="*/ 250736 h 250735"/>
                      <a:gd name="connsiteX3" fmla="*/ 58278 w 207920"/>
                      <a:gd name="connsiteY3" fmla="*/ 245331 h 250735"/>
                    </a:gdLst>
                    <a:ahLst/>
                    <a:cxnLst>
                      <a:cxn ang="0">
                        <a:pos x="connsiteX0" y="connsiteY0"/>
                      </a:cxn>
                      <a:cxn ang="0">
                        <a:pos x="connsiteX1" y="connsiteY1"/>
                      </a:cxn>
                      <a:cxn ang="0">
                        <a:pos x="connsiteX2" y="connsiteY2"/>
                      </a:cxn>
                      <a:cxn ang="0">
                        <a:pos x="connsiteX3" y="connsiteY3"/>
                      </a:cxn>
                    </a:cxnLst>
                    <a:rect l="l" t="t" r="r" b="b"/>
                    <a:pathLst>
                      <a:path w="207920" h="250735">
                        <a:moveTo>
                          <a:pt x="207920" y="940"/>
                        </a:moveTo>
                        <a:lnTo>
                          <a:pt x="161580" y="0"/>
                        </a:lnTo>
                        <a:lnTo>
                          <a:pt x="0" y="250736"/>
                        </a:lnTo>
                        <a:lnTo>
                          <a:pt x="58278" y="245331"/>
                        </a:lnTo>
                        <a:close/>
                      </a:path>
                    </a:pathLst>
                  </a:custGeom>
                  <a:grpFill/>
                  <a:ln w="4687" cap="flat">
                    <a:solidFill>
                      <a:srgbClr val="010101">
                        <a:alpha val="32000"/>
                      </a:srgbClr>
                    </a:solid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F4473474-0C88-E231-6E65-8BBD3F9AA7D2}"/>
                      </a:ext>
                    </a:extLst>
                  </p:cNvPr>
                  <p:cNvSpPr/>
                  <p:nvPr/>
                </p:nvSpPr>
                <p:spPr>
                  <a:xfrm rot="-3429607">
                    <a:off x="10272236" y="1616043"/>
                    <a:ext cx="298254" cy="4699"/>
                  </a:xfrm>
                  <a:custGeom>
                    <a:avLst/>
                    <a:gdLst>
                      <a:gd name="connsiteX0" fmla="*/ 0 w 298254"/>
                      <a:gd name="connsiteY0" fmla="*/ 0 h 4699"/>
                      <a:gd name="connsiteX1" fmla="*/ 298255 w 298254"/>
                      <a:gd name="connsiteY1" fmla="*/ 0 h 4699"/>
                      <a:gd name="connsiteX2" fmla="*/ 298255 w 298254"/>
                      <a:gd name="connsiteY2" fmla="*/ 4700 h 4699"/>
                      <a:gd name="connsiteX3" fmla="*/ 0 w 298254"/>
                      <a:gd name="connsiteY3" fmla="*/ 4700 h 4699"/>
                    </a:gdLst>
                    <a:ahLst/>
                    <a:cxnLst>
                      <a:cxn ang="0">
                        <a:pos x="connsiteX0" y="connsiteY0"/>
                      </a:cxn>
                      <a:cxn ang="0">
                        <a:pos x="connsiteX1" y="connsiteY1"/>
                      </a:cxn>
                      <a:cxn ang="0">
                        <a:pos x="connsiteX2" y="connsiteY2"/>
                      </a:cxn>
                      <a:cxn ang="0">
                        <a:pos x="connsiteX3" y="connsiteY3"/>
                      </a:cxn>
                    </a:cxnLst>
                    <a:rect l="l" t="t" r="r" b="b"/>
                    <a:pathLst>
                      <a:path w="298254" h="4699">
                        <a:moveTo>
                          <a:pt x="0" y="0"/>
                        </a:moveTo>
                        <a:lnTo>
                          <a:pt x="298255" y="0"/>
                        </a:lnTo>
                        <a:lnTo>
                          <a:pt x="298255" y="4700"/>
                        </a:lnTo>
                        <a:lnTo>
                          <a:pt x="0" y="4700"/>
                        </a:lnTo>
                        <a:close/>
                      </a:path>
                    </a:pathLst>
                  </a:custGeom>
                  <a:grpFill/>
                  <a:ln w="4687" cap="flat">
                    <a:solidFill>
                      <a:srgbClr val="010101">
                        <a:alpha val="32000"/>
                      </a:srgbClr>
                    </a:solid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55323301-8C00-5039-1111-678E29E319A7}"/>
                      </a:ext>
                    </a:extLst>
                  </p:cNvPr>
                  <p:cNvSpPr/>
                  <p:nvPr/>
                </p:nvSpPr>
                <p:spPr>
                  <a:xfrm>
                    <a:off x="9939495" y="1487107"/>
                    <a:ext cx="286595" cy="293504"/>
                  </a:xfrm>
                  <a:custGeom>
                    <a:avLst/>
                    <a:gdLst>
                      <a:gd name="connsiteX0" fmla="*/ 7097 w 286595"/>
                      <a:gd name="connsiteY0" fmla="*/ 292846 h 293504"/>
                      <a:gd name="connsiteX1" fmla="*/ 0 w 286595"/>
                      <a:gd name="connsiteY1" fmla="*/ 293504 h 293504"/>
                      <a:gd name="connsiteX2" fmla="*/ 280204 w 286595"/>
                      <a:gd name="connsiteY2" fmla="*/ 0 h 293504"/>
                      <a:gd name="connsiteX3" fmla="*/ 286595 w 286595"/>
                      <a:gd name="connsiteY3" fmla="*/ 141 h 293504"/>
                    </a:gdLst>
                    <a:ahLst/>
                    <a:cxnLst>
                      <a:cxn ang="0">
                        <a:pos x="connsiteX0" y="connsiteY0"/>
                      </a:cxn>
                      <a:cxn ang="0">
                        <a:pos x="connsiteX1" y="connsiteY1"/>
                      </a:cxn>
                      <a:cxn ang="0">
                        <a:pos x="connsiteX2" y="connsiteY2"/>
                      </a:cxn>
                      <a:cxn ang="0">
                        <a:pos x="connsiteX3" y="connsiteY3"/>
                      </a:cxn>
                    </a:cxnLst>
                    <a:rect l="l" t="t" r="r" b="b"/>
                    <a:pathLst>
                      <a:path w="286595" h="293504">
                        <a:moveTo>
                          <a:pt x="7097" y="292846"/>
                        </a:moveTo>
                        <a:lnTo>
                          <a:pt x="0" y="293504"/>
                        </a:lnTo>
                        <a:lnTo>
                          <a:pt x="280204" y="0"/>
                        </a:lnTo>
                        <a:lnTo>
                          <a:pt x="286595" y="141"/>
                        </a:lnTo>
                        <a:close/>
                      </a:path>
                    </a:pathLst>
                  </a:custGeom>
                  <a:grpFill/>
                  <a:ln w="4687" cap="flat">
                    <a:solidFill>
                      <a:srgbClr val="010101">
                        <a:alpha val="32000"/>
                      </a:srgbClr>
                    </a:solidFill>
                    <a:prstDash val="solid"/>
                    <a:miter/>
                  </a:ln>
                </p:spPr>
                <p:txBody>
                  <a:bodyPr rtlCol="0" anchor="ctr"/>
                  <a:lstStyle/>
                  <a:p>
                    <a:endParaRPr lang="en-IN"/>
                  </a:p>
                </p:txBody>
              </p:sp>
            </p:grpSp>
            <p:sp>
              <p:nvSpPr>
                <p:cNvPr id="730" name="Freeform: Shape 729">
                  <a:extLst>
                    <a:ext uri="{FF2B5EF4-FFF2-40B4-BE49-F238E27FC236}">
                      <a16:creationId xmlns:a16="http://schemas.microsoft.com/office/drawing/2014/main" id="{9118194A-469D-7686-F2CB-EC4ABD30229B}"/>
                    </a:ext>
                  </a:extLst>
                </p:cNvPr>
                <p:cNvSpPr/>
                <p:nvPr/>
              </p:nvSpPr>
              <p:spPr>
                <a:xfrm>
                  <a:off x="9897197" y="1775629"/>
                  <a:ext cx="420164" cy="144190"/>
                </a:xfrm>
                <a:custGeom>
                  <a:avLst/>
                  <a:gdLst>
                    <a:gd name="connsiteX0" fmla="*/ 0 w 420164"/>
                    <a:gd name="connsiteY0" fmla="*/ 40136 h 144190"/>
                    <a:gd name="connsiteX1" fmla="*/ 0 w 420164"/>
                    <a:gd name="connsiteY1" fmla="*/ 144191 h 144190"/>
                    <a:gd name="connsiteX2" fmla="*/ 420164 w 420164"/>
                    <a:gd name="connsiteY2" fmla="*/ 0 h 144190"/>
                  </a:gdLst>
                  <a:ahLst/>
                  <a:cxnLst>
                    <a:cxn ang="0">
                      <a:pos x="connsiteX0" y="connsiteY0"/>
                    </a:cxn>
                    <a:cxn ang="0">
                      <a:pos x="connsiteX1" y="connsiteY1"/>
                    </a:cxn>
                    <a:cxn ang="0">
                      <a:pos x="connsiteX2" y="connsiteY2"/>
                    </a:cxn>
                  </a:cxnLst>
                  <a:rect l="l" t="t" r="r" b="b"/>
                  <a:pathLst>
                    <a:path w="420164" h="144190">
                      <a:moveTo>
                        <a:pt x="0" y="40136"/>
                      </a:moveTo>
                      <a:lnTo>
                        <a:pt x="0" y="144191"/>
                      </a:lnTo>
                      <a:lnTo>
                        <a:pt x="420164" y="0"/>
                      </a:lnTo>
                      <a:close/>
                    </a:path>
                  </a:pathLst>
                </a:custGeom>
                <a:grpFill/>
                <a:ln w="4687" cap="flat">
                  <a:solidFill>
                    <a:srgbClr val="010101">
                      <a:alpha val="32000"/>
                    </a:srgbClr>
                  </a:solid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26EAA681-DEF1-C98C-6E29-866DB021377F}"/>
                    </a:ext>
                  </a:extLst>
                </p:cNvPr>
                <p:cNvSpPr/>
                <p:nvPr/>
              </p:nvSpPr>
              <p:spPr>
                <a:xfrm>
                  <a:off x="10086882" y="1538993"/>
                  <a:ext cx="429328" cy="181930"/>
                </a:xfrm>
                <a:custGeom>
                  <a:avLst/>
                  <a:gdLst>
                    <a:gd name="connsiteX0" fmla="*/ 0 w 429328"/>
                    <a:gd name="connsiteY0" fmla="*/ 178170 h 181930"/>
                    <a:gd name="connsiteX1" fmla="*/ 321374 w 429328"/>
                    <a:gd name="connsiteY1" fmla="*/ 181930 h 181930"/>
                    <a:gd name="connsiteX2" fmla="*/ 429329 w 429328"/>
                    <a:gd name="connsiteY2" fmla="*/ 6110 h 181930"/>
                    <a:gd name="connsiteX3" fmla="*/ 181836 w 429328"/>
                    <a:gd name="connsiteY3" fmla="*/ 0 h 181930"/>
                  </a:gdLst>
                  <a:ahLst/>
                  <a:cxnLst>
                    <a:cxn ang="0">
                      <a:pos x="connsiteX0" y="connsiteY0"/>
                    </a:cxn>
                    <a:cxn ang="0">
                      <a:pos x="connsiteX1" y="connsiteY1"/>
                    </a:cxn>
                    <a:cxn ang="0">
                      <a:pos x="connsiteX2" y="connsiteY2"/>
                    </a:cxn>
                    <a:cxn ang="0">
                      <a:pos x="connsiteX3" y="connsiteY3"/>
                    </a:cxn>
                  </a:cxnLst>
                  <a:rect l="l" t="t" r="r" b="b"/>
                  <a:pathLst>
                    <a:path w="429328" h="181930">
                      <a:moveTo>
                        <a:pt x="0" y="178170"/>
                      </a:moveTo>
                      <a:lnTo>
                        <a:pt x="321374" y="181930"/>
                      </a:lnTo>
                      <a:lnTo>
                        <a:pt x="429329" y="6110"/>
                      </a:lnTo>
                      <a:lnTo>
                        <a:pt x="181836" y="0"/>
                      </a:lnTo>
                      <a:close/>
                    </a:path>
                  </a:pathLst>
                </a:custGeom>
                <a:grpFill/>
                <a:ln w="4687" cap="flat">
                  <a:solidFill>
                    <a:srgbClr val="010101">
                      <a:alpha val="32000"/>
                    </a:srgbClr>
                  </a:solidFill>
                  <a:prstDash val="solid"/>
                  <a:miter/>
                </a:ln>
              </p:spPr>
              <p:txBody>
                <a:bodyPr rtlCol="0" anchor="ctr"/>
                <a:lstStyle/>
                <a:p>
                  <a:endParaRPr lang="en-IN"/>
                </a:p>
              </p:txBody>
            </p:sp>
            <p:grpSp>
              <p:nvGrpSpPr>
                <p:cNvPr id="732" name="Graphic 111">
                  <a:extLst>
                    <a:ext uri="{FF2B5EF4-FFF2-40B4-BE49-F238E27FC236}">
                      <a16:creationId xmlns:a16="http://schemas.microsoft.com/office/drawing/2014/main" id="{3FEB2633-863E-4104-03A4-B66B2F5828E8}"/>
                    </a:ext>
                  </a:extLst>
                </p:cNvPr>
                <p:cNvGrpSpPr/>
                <p:nvPr/>
              </p:nvGrpSpPr>
              <p:grpSpPr>
                <a:xfrm>
                  <a:off x="10086882" y="1517421"/>
                  <a:ext cx="333076" cy="199742"/>
                  <a:chOff x="10086882" y="1517421"/>
                  <a:chExt cx="333076" cy="199742"/>
                </a:xfrm>
                <a:grpFill/>
              </p:grpSpPr>
              <p:sp>
                <p:nvSpPr>
                  <p:cNvPr id="733" name="Freeform: Shape 732">
                    <a:extLst>
                      <a:ext uri="{FF2B5EF4-FFF2-40B4-BE49-F238E27FC236}">
                        <a16:creationId xmlns:a16="http://schemas.microsoft.com/office/drawing/2014/main" id="{1BA6453D-BBE1-027F-E68F-CDB881DC54AD}"/>
                      </a:ext>
                    </a:extLst>
                  </p:cNvPr>
                  <p:cNvSpPr/>
                  <p:nvPr/>
                </p:nvSpPr>
                <p:spPr>
                  <a:xfrm>
                    <a:off x="10147980" y="1517421"/>
                    <a:ext cx="241429" cy="134555"/>
                  </a:xfrm>
                  <a:custGeom>
                    <a:avLst/>
                    <a:gdLst>
                      <a:gd name="connsiteX0" fmla="*/ 145695 w 241429"/>
                      <a:gd name="connsiteY0" fmla="*/ 134556 h 134555"/>
                      <a:gd name="connsiteX1" fmla="*/ 241430 w 241429"/>
                      <a:gd name="connsiteY1" fmla="*/ 3525 h 134555"/>
                      <a:gd name="connsiteX2" fmla="*/ 105746 w 241429"/>
                      <a:gd name="connsiteY2" fmla="*/ 0 h 134555"/>
                      <a:gd name="connsiteX3" fmla="*/ 0 w 241429"/>
                      <a:gd name="connsiteY3" fmla="*/ 134556 h 134555"/>
                    </a:gdLst>
                    <a:ahLst/>
                    <a:cxnLst>
                      <a:cxn ang="0">
                        <a:pos x="connsiteX0" y="connsiteY0"/>
                      </a:cxn>
                      <a:cxn ang="0">
                        <a:pos x="connsiteX1" y="connsiteY1"/>
                      </a:cxn>
                      <a:cxn ang="0">
                        <a:pos x="connsiteX2" y="connsiteY2"/>
                      </a:cxn>
                      <a:cxn ang="0">
                        <a:pos x="connsiteX3" y="connsiteY3"/>
                      </a:cxn>
                    </a:cxnLst>
                    <a:rect l="l" t="t" r="r" b="b"/>
                    <a:pathLst>
                      <a:path w="241429" h="134555">
                        <a:moveTo>
                          <a:pt x="145695" y="134556"/>
                        </a:moveTo>
                        <a:lnTo>
                          <a:pt x="241430" y="3525"/>
                        </a:lnTo>
                        <a:lnTo>
                          <a:pt x="105746" y="0"/>
                        </a:lnTo>
                        <a:lnTo>
                          <a:pt x="0" y="134556"/>
                        </a:lnTo>
                        <a:close/>
                      </a:path>
                    </a:pathLst>
                  </a:custGeom>
                  <a:grpFill/>
                  <a:ln w="4687" cap="flat">
                    <a:solidFill>
                      <a:srgbClr val="010101">
                        <a:alpha val="32000"/>
                      </a:srgbClr>
                    </a:solid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E83BED70-3DFA-9B85-8822-962A07CE3381}"/>
                      </a:ext>
                    </a:extLst>
                  </p:cNvPr>
                  <p:cNvSpPr/>
                  <p:nvPr/>
                </p:nvSpPr>
                <p:spPr>
                  <a:xfrm>
                    <a:off x="10086882" y="1517421"/>
                    <a:ext cx="166843" cy="199742"/>
                  </a:xfrm>
                  <a:custGeom>
                    <a:avLst/>
                    <a:gdLst>
                      <a:gd name="connsiteX0" fmla="*/ 166844 w 166843"/>
                      <a:gd name="connsiteY0" fmla="*/ 0 h 199742"/>
                      <a:gd name="connsiteX1" fmla="*/ 145460 w 166843"/>
                      <a:gd name="connsiteY1" fmla="*/ 21384 h 199742"/>
                      <a:gd name="connsiteX2" fmla="*/ 0 w 166843"/>
                      <a:gd name="connsiteY2" fmla="*/ 199743 h 199742"/>
                      <a:gd name="connsiteX3" fmla="*/ 61098 w 166843"/>
                      <a:gd name="connsiteY3" fmla="*/ 134556 h 199742"/>
                    </a:gdLst>
                    <a:ahLst/>
                    <a:cxnLst>
                      <a:cxn ang="0">
                        <a:pos x="connsiteX0" y="connsiteY0"/>
                      </a:cxn>
                      <a:cxn ang="0">
                        <a:pos x="connsiteX1" y="connsiteY1"/>
                      </a:cxn>
                      <a:cxn ang="0">
                        <a:pos x="connsiteX2" y="connsiteY2"/>
                      </a:cxn>
                      <a:cxn ang="0">
                        <a:pos x="connsiteX3" y="connsiteY3"/>
                      </a:cxn>
                    </a:cxnLst>
                    <a:rect l="l" t="t" r="r" b="b"/>
                    <a:pathLst>
                      <a:path w="166843" h="199742">
                        <a:moveTo>
                          <a:pt x="166844" y="0"/>
                        </a:moveTo>
                        <a:lnTo>
                          <a:pt x="145460" y="21384"/>
                        </a:lnTo>
                        <a:lnTo>
                          <a:pt x="0" y="199743"/>
                        </a:lnTo>
                        <a:lnTo>
                          <a:pt x="61098" y="134556"/>
                        </a:lnTo>
                        <a:close/>
                      </a:path>
                    </a:pathLst>
                  </a:custGeom>
                  <a:grpFill/>
                  <a:ln w="4687" cap="flat">
                    <a:solidFill>
                      <a:srgbClr val="010101">
                        <a:alpha val="32000"/>
                      </a:srgbClr>
                    </a:solid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CD4E1959-687F-A3F0-E704-C4A5CFEB1391}"/>
                      </a:ext>
                    </a:extLst>
                  </p:cNvPr>
                  <p:cNvSpPr/>
                  <p:nvPr/>
                </p:nvSpPr>
                <p:spPr>
                  <a:xfrm>
                    <a:off x="10086882" y="1651977"/>
                    <a:ext cx="230479" cy="65186"/>
                  </a:xfrm>
                  <a:custGeom>
                    <a:avLst/>
                    <a:gdLst>
                      <a:gd name="connsiteX0" fmla="*/ 61098 w 230479"/>
                      <a:gd name="connsiteY0" fmla="*/ 0 h 65186"/>
                      <a:gd name="connsiteX1" fmla="*/ 0 w 230479"/>
                      <a:gd name="connsiteY1" fmla="*/ 65187 h 65186"/>
                      <a:gd name="connsiteX2" fmla="*/ 230479 w 230479"/>
                      <a:gd name="connsiteY2" fmla="*/ 61662 h 65186"/>
                      <a:gd name="connsiteX3" fmla="*/ 206792 w 230479"/>
                      <a:gd name="connsiteY3" fmla="*/ 0 h 65186"/>
                    </a:gdLst>
                    <a:ahLst/>
                    <a:cxnLst>
                      <a:cxn ang="0">
                        <a:pos x="connsiteX0" y="connsiteY0"/>
                      </a:cxn>
                      <a:cxn ang="0">
                        <a:pos x="connsiteX1" y="connsiteY1"/>
                      </a:cxn>
                      <a:cxn ang="0">
                        <a:pos x="connsiteX2" y="connsiteY2"/>
                      </a:cxn>
                      <a:cxn ang="0">
                        <a:pos x="connsiteX3" y="connsiteY3"/>
                      </a:cxn>
                    </a:cxnLst>
                    <a:rect l="l" t="t" r="r" b="b"/>
                    <a:pathLst>
                      <a:path w="230479" h="65186">
                        <a:moveTo>
                          <a:pt x="61098" y="0"/>
                        </a:moveTo>
                        <a:lnTo>
                          <a:pt x="0" y="65187"/>
                        </a:lnTo>
                        <a:lnTo>
                          <a:pt x="230479" y="61662"/>
                        </a:lnTo>
                        <a:lnTo>
                          <a:pt x="206792" y="0"/>
                        </a:lnTo>
                        <a:close/>
                      </a:path>
                    </a:pathLst>
                  </a:custGeom>
                  <a:grpFill/>
                  <a:ln w="4687" cap="flat">
                    <a:solidFill>
                      <a:srgbClr val="010101">
                        <a:alpha val="32000"/>
                      </a:srgbClr>
                    </a:solid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A6162745-6334-DD80-B76D-603C7F5BF0AE}"/>
                      </a:ext>
                    </a:extLst>
                  </p:cNvPr>
                  <p:cNvSpPr/>
                  <p:nvPr/>
                </p:nvSpPr>
                <p:spPr>
                  <a:xfrm>
                    <a:off x="10086882" y="1651977"/>
                    <a:ext cx="230479" cy="65186"/>
                  </a:xfrm>
                  <a:custGeom>
                    <a:avLst/>
                    <a:gdLst>
                      <a:gd name="connsiteX0" fmla="*/ 61098 w 230479"/>
                      <a:gd name="connsiteY0" fmla="*/ 0 h 65186"/>
                      <a:gd name="connsiteX1" fmla="*/ 0 w 230479"/>
                      <a:gd name="connsiteY1" fmla="*/ 65187 h 65186"/>
                      <a:gd name="connsiteX2" fmla="*/ 230479 w 230479"/>
                      <a:gd name="connsiteY2" fmla="*/ 61662 h 65186"/>
                      <a:gd name="connsiteX3" fmla="*/ 206792 w 230479"/>
                      <a:gd name="connsiteY3" fmla="*/ 0 h 65186"/>
                    </a:gdLst>
                    <a:ahLst/>
                    <a:cxnLst>
                      <a:cxn ang="0">
                        <a:pos x="connsiteX0" y="connsiteY0"/>
                      </a:cxn>
                      <a:cxn ang="0">
                        <a:pos x="connsiteX1" y="connsiteY1"/>
                      </a:cxn>
                      <a:cxn ang="0">
                        <a:pos x="connsiteX2" y="connsiteY2"/>
                      </a:cxn>
                      <a:cxn ang="0">
                        <a:pos x="connsiteX3" y="connsiteY3"/>
                      </a:cxn>
                    </a:cxnLst>
                    <a:rect l="l" t="t" r="r" b="b"/>
                    <a:pathLst>
                      <a:path w="230479" h="65186">
                        <a:moveTo>
                          <a:pt x="61098" y="0"/>
                        </a:moveTo>
                        <a:lnTo>
                          <a:pt x="0" y="65187"/>
                        </a:lnTo>
                        <a:lnTo>
                          <a:pt x="230479" y="61662"/>
                        </a:lnTo>
                        <a:lnTo>
                          <a:pt x="206792" y="0"/>
                        </a:lnTo>
                        <a:close/>
                      </a:path>
                    </a:pathLst>
                  </a:custGeom>
                  <a:grpFill/>
                  <a:ln w="4687" cap="flat">
                    <a:solidFill>
                      <a:srgbClr val="010101">
                        <a:alpha val="32000"/>
                      </a:srgbClr>
                    </a:solid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8B02D72E-BD7A-C528-EC74-6264F269AFF6}"/>
                      </a:ext>
                    </a:extLst>
                  </p:cNvPr>
                  <p:cNvSpPr/>
                  <p:nvPr/>
                </p:nvSpPr>
                <p:spPr>
                  <a:xfrm>
                    <a:off x="10293674" y="1520945"/>
                    <a:ext cx="126284" cy="192692"/>
                  </a:xfrm>
                  <a:custGeom>
                    <a:avLst/>
                    <a:gdLst>
                      <a:gd name="connsiteX0" fmla="*/ 95735 w 126284"/>
                      <a:gd name="connsiteY0" fmla="*/ 0 h 192692"/>
                      <a:gd name="connsiteX1" fmla="*/ 0 w 126284"/>
                      <a:gd name="connsiteY1" fmla="*/ 131031 h 192692"/>
                      <a:gd name="connsiteX2" fmla="*/ 23687 w 126284"/>
                      <a:gd name="connsiteY2" fmla="*/ 192693 h 192692"/>
                      <a:gd name="connsiteX3" fmla="*/ 126284 w 126284"/>
                      <a:gd name="connsiteY3" fmla="*/ 39573 h 192692"/>
                    </a:gdLst>
                    <a:ahLst/>
                    <a:cxnLst>
                      <a:cxn ang="0">
                        <a:pos x="connsiteX0" y="connsiteY0"/>
                      </a:cxn>
                      <a:cxn ang="0">
                        <a:pos x="connsiteX1" y="connsiteY1"/>
                      </a:cxn>
                      <a:cxn ang="0">
                        <a:pos x="connsiteX2" y="connsiteY2"/>
                      </a:cxn>
                      <a:cxn ang="0">
                        <a:pos x="connsiteX3" y="connsiteY3"/>
                      </a:cxn>
                    </a:cxnLst>
                    <a:rect l="l" t="t" r="r" b="b"/>
                    <a:pathLst>
                      <a:path w="126284" h="192692">
                        <a:moveTo>
                          <a:pt x="95735" y="0"/>
                        </a:moveTo>
                        <a:lnTo>
                          <a:pt x="0" y="131031"/>
                        </a:lnTo>
                        <a:lnTo>
                          <a:pt x="23687" y="192693"/>
                        </a:lnTo>
                        <a:lnTo>
                          <a:pt x="126284" y="39573"/>
                        </a:lnTo>
                        <a:close/>
                      </a:path>
                    </a:pathLst>
                  </a:custGeom>
                  <a:grpFill/>
                  <a:ln w="4687" cap="flat">
                    <a:solidFill>
                      <a:srgbClr val="010101">
                        <a:alpha val="32000"/>
                      </a:srgbClr>
                    </a:solid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4D9D7C94-7902-8253-23E6-B5FBC6E836E3}"/>
                      </a:ext>
                    </a:extLst>
                  </p:cNvPr>
                  <p:cNvSpPr/>
                  <p:nvPr/>
                </p:nvSpPr>
                <p:spPr>
                  <a:xfrm>
                    <a:off x="10293674" y="1520945"/>
                    <a:ext cx="126284" cy="192692"/>
                  </a:xfrm>
                  <a:custGeom>
                    <a:avLst/>
                    <a:gdLst>
                      <a:gd name="connsiteX0" fmla="*/ 95735 w 126284"/>
                      <a:gd name="connsiteY0" fmla="*/ 0 h 192692"/>
                      <a:gd name="connsiteX1" fmla="*/ 0 w 126284"/>
                      <a:gd name="connsiteY1" fmla="*/ 131031 h 192692"/>
                      <a:gd name="connsiteX2" fmla="*/ 23687 w 126284"/>
                      <a:gd name="connsiteY2" fmla="*/ 192693 h 192692"/>
                      <a:gd name="connsiteX3" fmla="*/ 126284 w 126284"/>
                      <a:gd name="connsiteY3" fmla="*/ 39573 h 192692"/>
                    </a:gdLst>
                    <a:ahLst/>
                    <a:cxnLst>
                      <a:cxn ang="0">
                        <a:pos x="connsiteX0" y="connsiteY0"/>
                      </a:cxn>
                      <a:cxn ang="0">
                        <a:pos x="connsiteX1" y="connsiteY1"/>
                      </a:cxn>
                      <a:cxn ang="0">
                        <a:pos x="connsiteX2" y="connsiteY2"/>
                      </a:cxn>
                      <a:cxn ang="0">
                        <a:pos x="connsiteX3" y="connsiteY3"/>
                      </a:cxn>
                    </a:cxnLst>
                    <a:rect l="l" t="t" r="r" b="b"/>
                    <a:pathLst>
                      <a:path w="126284" h="192692">
                        <a:moveTo>
                          <a:pt x="95735" y="0"/>
                        </a:moveTo>
                        <a:lnTo>
                          <a:pt x="0" y="131031"/>
                        </a:lnTo>
                        <a:lnTo>
                          <a:pt x="23687" y="192693"/>
                        </a:lnTo>
                        <a:lnTo>
                          <a:pt x="126284" y="39573"/>
                        </a:lnTo>
                        <a:close/>
                      </a:path>
                    </a:pathLst>
                  </a:custGeom>
                  <a:grpFill/>
                  <a:ln w="4687" cap="flat">
                    <a:solidFill>
                      <a:srgbClr val="010101">
                        <a:alpha val="32000"/>
                      </a:srgbClr>
                    </a:solid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1B54BE7D-95BC-5123-908D-749C1EBE0BD4}"/>
                      </a:ext>
                    </a:extLst>
                  </p:cNvPr>
                  <p:cNvSpPr/>
                  <p:nvPr/>
                </p:nvSpPr>
                <p:spPr>
                  <a:xfrm>
                    <a:off x="10190513" y="1529264"/>
                    <a:ext cx="164023" cy="101939"/>
                  </a:xfrm>
                  <a:custGeom>
                    <a:avLst/>
                    <a:gdLst>
                      <a:gd name="connsiteX0" fmla="*/ 91459 w 164023"/>
                      <a:gd name="connsiteY0" fmla="*/ 101939 h 101939"/>
                      <a:gd name="connsiteX1" fmla="*/ 164024 w 164023"/>
                      <a:gd name="connsiteY1" fmla="*/ 2679 h 101939"/>
                      <a:gd name="connsiteX2" fmla="*/ 80132 w 164023"/>
                      <a:gd name="connsiteY2" fmla="*/ 0 h 101939"/>
                      <a:gd name="connsiteX3" fmla="*/ 0 w 164023"/>
                      <a:gd name="connsiteY3" fmla="*/ 101939 h 101939"/>
                    </a:gdLst>
                    <a:ahLst/>
                    <a:cxnLst>
                      <a:cxn ang="0">
                        <a:pos x="connsiteX0" y="connsiteY0"/>
                      </a:cxn>
                      <a:cxn ang="0">
                        <a:pos x="connsiteX1" y="connsiteY1"/>
                      </a:cxn>
                      <a:cxn ang="0">
                        <a:pos x="connsiteX2" y="connsiteY2"/>
                      </a:cxn>
                      <a:cxn ang="0">
                        <a:pos x="connsiteX3" y="connsiteY3"/>
                      </a:cxn>
                    </a:cxnLst>
                    <a:rect l="l" t="t" r="r" b="b"/>
                    <a:pathLst>
                      <a:path w="164023" h="101939">
                        <a:moveTo>
                          <a:pt x="91459" y="101939"/>
                        </a:moveTo>
                        <a:lnTo>
                          <a:pt x="164024" y="2679"/>
                        </a:lnTo>
                        <a:lnTo>
                          <a:pt x="80132" y="0"/>
                        </a:lnTo>
                        <a:lnTo>
                          <a:pt x="0" y="101939"/>
                        </a:lnTo>
                        <a:close/>
                      </a:path>
                    </a:pathLst>
                  </a:custGeom>
                  <a:grpFill/>
                  <a:ln w="4687" cap="flat">
                    <a:solidFill>
                      <a:srgbClr val="010101">
                        <a:alpha val="32000"/>
                      </a:srgbClr>
                    </a:solidFill>
                    <a:prstDash val="solid"/>
                    <a:miter/>
                  </a:ln>
                </p:spPr>
                <p:txBody>
                  <a:bodyPr rtlCol="0" anchor="ctr"/>
                  <a:lstStyle/>
                  <a:p>
                    <a:endParaRPr lang="en-IN"/>
                  </a:p>
                </p:txBody>
              </p:sp>
            </p:grpSp>
          </p:grpSp>
          <p:sp>
            <p:nvSpPr>
              <p:cNvPr id="668" name="Freeform: Shape 667">
                <a:extLst>
                  <a:ext uri="{FF2B5EF4-FFF2-40B4-BE49-F238E27FC236}">
                    <a16:creationId xmlns:a16="http://schemas.microsoft.com/office/drawing/2014/main" id="{BC5D2EFC-8417-F0B6-0950-37E31D15FD44}"/>
                  </a:ext>
                </a:extLst>
              </p:cNvPr>
              <p:cNvSpPr/>
              <p:nvPr/>
            </p:nvSpPr>
            <p:spPr>
              <a:xfrm>
                <a:off x="10190513" y="1529264"/>
                <a:ext cx="83656" cy="101939"/>
              </a:xfrm>
              <a:custGeom>
                <a:avLst/>
                <a:gdLst>
                  <a:gd name="connsiteX0" fmla="*/ 0 w 83656"/>
                  <a:gd name="connsiteY0" fmla="*/ 101939 h 101939"/>
                  <a:gd name="connsiteX1" fmla="*/ 7708 w 83656"/>
                  <a:gd name="connsiteY1" fmla="*/ 101939 h 101939"/>
                  <a:gd name="connsiteX2" fmla="*/ 83657 w 83656"/>
                  <a:gd name="connsiteY2" fmla="*/ 5311 h 101939"/>
                  <a:gd name="connsiteX3" fmla="*/ 80132 w 83656"/>
                  <a:gd name="connsiteY3" fmla="*/ 0 h 101939"/>
                </a:gdLst>
                <a:ahLst/>
                <a:cxnLst>
                  <a:cxn ang="0">
                    <a:pos x="connsiteX0" y="connsiteY0"/>
                  </a:cxn>
                  <a:cxn ang="0">
                    <a:pos x="connsiteX1" y="connsiteY1"/>
                  </a:cxn>
                  <a:cxn ang="0">
                    <a:pos x="connsiteX2" y="connsiteY2"/>
                  </a:cxn>
                  <a:cxn ang="0">
                    <a:pos x="connsiteX3" y="connsiteY3"/>
                  </a:cxn>
                </a:cxnLst>
                <a:rect l="l" t="t" r="r" b="b"/>
                <a:pathLst>
                  <a:path w="83656" h="101939">
                    <a:moveTo>
                      <a:pt x="0" y="101939"/>
                    </a:moveTo>
                    <a:lnTo>
                      <a:pt x="7708" y="101939"/>
                    </a:lnTo>
                    <a:lnTo>
                      <a:pt x="83657" y="5311"/>
                    </a:lnTo>
                    <a:lnTo>
                      <a:pt x="80132" y="0"/>
                    </a:lnTo>
                    <a:close/>
                  </a:path>
                </a:pathLst>
              </a:custGeom>
              <a:grpFill/>
              <a:ln w="4687" cap="flat">
                <a:solidFill>
                  <a:srgbClr val="010101">
                    <a:alpha val="32000"/>
                  </a:srgbClr>
                </a:solid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48FEC5A3-BC6A-6D60-59A2-B4BE8F8F7028}"/>
                  </a:ext>
                </a:extLst>
              </p:cNvPr>
              <p:cNvSpPr/>
              <p:nvPr/>
            </p:nvSpPr>
            <p:spPr>
              <a:xfrm>
                <a:off x="10270645" y="1529264"/>
                <a:ext cx="83891" cy="7754"/>
              </a:xfrm>
              <a:custGeom>
                <a:avLst/>
                <a:gdLst>
                  <a:gd name="connsiteX0" fmla="*/ 83892 w 83891"/>
                  <a:gd name="connsiteY0" fmla="*/ 2679 h 7754"/>
                  <a:gd name="connsiteX1" fmla="*/ 0 w 83891"/>
                  <a:gd name="connsiteY1" fmla="*/ 0 h 7754"/>
                  <a:gd name="connsiteX2" fmla="*/ 3525 w 83891"/>
                  <a:gd name="connsiteY2" fmla="*/ 5311 h 7754"/>
                  <a:gd name="connsiteX3" fmla="*/ 80179 w 83891"/>
                  <a:gd name="connsiteY3" fmla="*/ 7755 h 7754"/>
                </a:gdLst>
                <a:ahLst/>
                <a:cxnLst>
                  <a:cxn ang="0">
                    <a:pos x="connsiteX0" y="connsiteY0"/>
                  </a:cxn>
                  <a:cxn ang="0">
                    <a:pos x="connsiteX1" y="connsiteY1"/>
                  </a:cxn>
                  <a:cxn ang="0">
                    <a:pos x="connsiteX2" y="connsiteY2"/>
                  </a:cxn>
                  <a:cxn ang="0">
                    <a:pos x="connsiteX3" y="connsiteY3"/>
                  </a:cxn>
                </a:cxnLst>
                <a:rect l="l" t="t" r="r" b="b"/>
                <a:pathLst>
                  <a:path w="83891" h="7754">
                    <a:moveTo>
                      <a:pt x="83892" y="2679"/>
                    </a:moveTo>
                    <a:lnTo>
                      <a:pt x="0" y="0"/>
                    </a:lnTo>
                    <a:lnTo>
                      <a:pt x="3525" y="5311"/>
                    </a:lnTo>
                    <a:lnTo>
                      <a:pt x="80179" y="7755"/>
                    </a:lnTo>
                    <a:close/>
                  </a:path>
                </a:pathLst>
              </a:custGeom>
              <a:grpFill/>
              <a:ln w="4687" cap="flat">
                <a:solidFill>
                  <a:srgbClr val="010101">
                    <a:alpha val="32000"/>
                  </a:srgbClr>
                </a:solidFill>
                <a:prstDash val="solid"/>
                <a:miter/>
              </a:ln>
            </p:spPr>
            <p:txBody>
              <a:bodyPr rtlCol="0" anchor="ctr"/>
              <a:lstStyle/>
              <a:p>
                <a:endParaRPr lang="en-IN"/>
              </a:p>
            </p:txBody>
          </p:sp>
          <p:grpSp>
            <p:nvGrpSpPr>
              <p:cNvPr id="670" name="Graphic 111">
                <a:extLst>
                  <a:ext uri="{FF2B5EF4-FFF2-40B4-BE49-F238E27FC236}">
                    <a16:creationId xmlns:a16="http://schemas.microsoft.com/office/drawing/2014/main" id="{3F77E269-6B4E-942A-0351-7922297AAE46}"/>
                  </a:ext>
                </a:extLst>
              </p:cNvPr>
              <p:cNvGrpSpPr/>
              <p:nvPr/>
            </p:nvGrpSpPr>
            <p:grpSpPr>
              <a:xfrm>
                <a:off x="9897197" y="1775629"/>
                <a:ext cx="420164" cy="144190"/>
                <a:chOff x="9897197" y="1775629"/>
                <a:chExt cx="420164" cy="144190"/>
              </a:xfrm>
              <a:grpFill/>
            </p:grpSpPr>
            <p:sp>
              <p:nvSpPr>
                <p:cNvPr id="725" name="Freeform: Shape 724">
                  <a:extLst>
                    <a:ext uri="{FF2B5EF4-FFF2-40B4-BE49-F238E27FC236}">
                      <a16:creationId xmlns:a16="http://schemas.microsoft.com/office/drawing/2014/main" id="{427A1166-D8C2-85BF-EB3F-10189AAA586E}"/>
                    </a:ext>
                  </a:extLst>
                </p:cNvPr>
                <p:cNvSpPr/>
                <p:nvPr/>
              </p:nvSpPr>
              <p:spPr>
                <a:xfrm>
                  <a:off x="9897197" y="1814544"/>
                  <a:ext cx="7848" cy="105276"/>
                </a:xfrm>
                <a:custGeom>
                  <a:avLst/>
                  <a:gdLst>
                    <a:gd name="connsiteX0" fmla="*/ 7849 w 7848"/>
                    <a:gd name="connsiteY0" fmla="*/ 0 h 105276"/>
                    <a:gd name="connsiteX1" fmla="*/ 0 w 7848"/>
                    <a:gd name="connsiteY1" fmla="*/ 1222 h 105276"/>
                    <a:gd name="connsiteX2" fmla="*/ 0 w 7848"/>
                    <a:gd name="connsiteY2" fmla="*/ 105276 h 105276"/>
                    <a:gd name="connsiteX3" fmla="*/ 7755 w 7848"/>
                    <a:gd name="connsiteY3" fmla="*/ 92446 h 105276"/>
                  </a:gdLst>
                  <a:ahLst/>
                  <a:cxnLst>
                    <a:cxn ang="0">
                      <a:pos x="connsiteX0" y="connsiteY0"/>
                    </a:cxn>
                    <a:cxn ang="0">
                      <a:pos x="connsiteX1" y="connsiteY1"/>
                    </a:cxn>
                    <a:cxn ang="0">
                      <a:pos x="connsiteX2" y="connsiteY2"/>
                    </a:cxn>
                    <a:cxn ang="0">
                      <a:pos x="connsiteX3" y="connsiteY3"/>
                    </a:cxn>
                  </a:cxnLst>
                  <a:rect l="l" t="t" r="r" b="b"/>
                  <a:pathLst>
                    <a:path w="7848" h="105276">
                      <a:moveTo>
                        <a:pt x="7849" y="0"/>
                      </a:moveTo>
                      <a:lnTo>
                        <a:pt x="0" y="1222"/>
                      </a:lnTo>
                      <a:lnTo>
                        <a:pt x="0" y="105276"/>
                      </a:lnTo>
                      <a:lnTo>
                        <a:pt x="7755" y="92446"/>
                      </a:lnTo>
                      <a:close/>
                    </a:path>
                  </a:pathLst>
                </a:custGeom>
                <a:grpFill/>
                <a:ln w="4687" cap="flat">
                  <a:solidFill>
                    <a:srgbClr val="010101">
                      <a:alpha val="32000"/>
                    </a:srgbClr>
                  </a:solid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EDA6FDA0-5103-4F3C-CD4B-8B0142A0A8DB}"/>
                    </a:ext>
                  </a:extLst>
                </p:cNvPr>
                <p:cNvSpPr/>
                <p:nvPr/>
              </p:nvSpPr>
              <p:spPr>
                <a:xfrm>
                  <a:off x="9897197" y="1775629"/>
                  <a:ext cx="420164" cy="144190"/>
                </a:xfrm>
                <a:custGeom>
                  <a:avLst/>
                  <a:gdLst>
                    <a:gd name="connsiteX0" fmla="*/ 384916 w 420164"/>
                    <a:gd name="connsiteY0" fmla="*/ 3384 h 144190"/>
                    <a:gd name="connsiteX1" fmla="*/ 7755 w 420164"/>
                    <a:gd name="connsiteY1" fmla="*/ 131360 h 144190"/>
                    <a:gd name="connsiteX2" fmla="*/ 0 w 420164"/>
                    <a:gd name="connsiteY2" fmla="*/ 144191 h 144190"/>
                    <a:gd name="connsiteX3" fmla="*/ 420164 w 420164"/>
                    <a:gd name="connsiteY3" fmla="*/ 0 h 144190"/>
                  </a:gdLst>
                  <a:ahLst/>
                  <a:cxnLst>
                    <a:cxn ang="0">
                      <a:pos x="connsiteX0" y="connsiteY0"/>
                    </a:cxn>
                    <a:cxn ang="0">
                      <a:pos x="connsiteX1" y="connsiteY1"/>
                    </a:cxn>
                    <a:cxn ang="0">
                      <a:pos x="connsiteX2" y="connsiteY2"/>
                    </a:cxn>
                    <a:cxn ang="0">
                      <a:pos x="connsiteX3" y="connsiteY3"/>
                    </a:cxn>
                  </a:cxnLst>
                  <a:rect l="l" t="t" r="r" b="b"/>
                  <a:pathLst>
                    <a:path w="420164" h="144190">
                      <a:moveTo>
                        <a:pt x="384916" y="3384"/>
                      </a:moveTo>
                      <a:lnTo>
                        <a:pt x="7755" y="131360"/>
                      </a:lnTo>
                      <a:lnTo>
                        <a:pt x="0" y="144191"/>
                      </a:lnTo>
                      <a:lnTo>
                        <a:pt x="420164" y="0"/>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71" name="Graphic 111">
                <a:extLst>
                  <a:ext uri="{FF2B5EF4-FFF2-40B4-BE49-F238E27FC236}">
                    <a16:creationId xmlns:a16="http://schemas.microsoft.com/office/drawing/2014/main" id="{BC5A284A-272A-754C-02EB-449D75106CA5}"/>
                  </a:ext>
                </a:extLst>
              </p:cNvPr>
              <p:cNvGrpSpPr/>
              <p:nvPr/>
            </p:nvGrpSpPr>
            <p:grpSpPr>
              <a:xfrm>
                <a:off x="9904952" y="1779013"/>
                <a:ext cx="377301" cy="127976"/>
                <a:chOff x="9904952" y="1779013"/>
                <a:chExt cx="377301" cy="127976"/>
              </a:xfrm>
              <a:grpFill/>
            </p:grpSpPr>
            <p:sp>
              <p:nvSpPr>
                <p:cNvPr id="673" name="Freeform: Shape 672">
                  <a:extLst>
                    <a:ext uri="{FF2B5EF4-FFF2-40B4-BE49-F238E27FC236}">
                      <a16:creationId xmlns:a16="http://schemas.microsoft.com/office/drawing/2014/main" id="{F2E3FCE4-6426-263F-EF42-7EA77D65ADCE}"/>
                    </a:ext>
                  </a:extLst>
                </p:cNvPr>
                <p:cNvSpPr/>
                <p:nvPr/>
              </p:nvSpPr>
              <p:spPr>
                <a:xfrm>
                  <a:off x="10034291" y="1801948"/>
                  <a:ext cx="7331" cy="61191"/>
                </a:xfrm>
                <a:custGeom>
                  <a:avLst/>
                  <a:gdLst>
                    <a:gd name="connsiteX0" fmla="*/ 0 w 7331"/>
                    <a:gd name="connsiteY0" fmla="*/ 705 h 61191"/>
                    <a:gd name="connsiteX1" fmla="*/ 0 w 7331"/>
                    <a:gd name="connsiteY1" fmla="*/ 61192 h 61191"/>
                    <a:gd name="connsiteX2" fmla="*/ 7332 w 7331"/>
                    <a:gd name="connsiteY2" fmla="*/ 58654 h 61191"/>
                    <a:gd name="connsiteX3" fmla="*/ 7332 w 7331"/>
                    <a:gd name="connsiteY3" fmla="*/ 0 h 61191"/>
                  </a:gdLst>
                  <a:ahLst/>
                  <a:cxnLst>
                    <a:cxn ang="0">
                      <a:pos x="connsiteX0" y="connsiteY0"/>
                    </a:cxn>
                    <a:cxn ang="0">
                      <a:pos x="connsiteX1" y="connsiteY1"/>
                    </a:cxn>
                    <a:cxn ang="0">
                      <a:pos x="connsiteX2" y="connsiteY2"/>
                    </a:cxn>
                    <a:cxn ang="0">
                      <a:pos x="connsiteX3" y="connsiteY3"/>
                    </a:cxn>
                  </a:cxnLst>
                  <a:rect l="l" t="t" r="r" b="b"/>
                  <a:pathLst>
                    <a:path w="7331" h="61191">
                      <a:moveTo>
                        <a:pt x="0" y="705"/>
                      </a:moveTo>
                      <a:lnTo>
                        <a:pt x="0" y="61192"/>
                      </a:lnTo>
                      <a:lnTo>
                        <a:pt x="7332" y="58654"/>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6C4ACE39-9ACE-D22E-29D3-F281EBB9CDE1}"/>
                    </a:ext>
                  </a:extLst>
                </p:cNvPr>
                <p:cNvSpPr/>
                <p:nvPr/>
              </p:nvSpPr>
              <p:spPr>
                <a:xfrm>
                  <a:off x="10041623" y="1801243"/>
                  <a:ext cx="7378" cy="59358"/>
                </a:xfrm>
                <a:custGeom>
                  <a:avLst/>
                  <a:gdLst>
                    <a:gd name="connsiteX0" fmla="*/ 0 w 7378"/>
                    <a:gd name="connsiteY0" fmla="*/ 705 h 59358"/>
                    <a:gd name="connsiteX1" fmla="*/ 0 w 7378"/>
                    <a:gd name="connsiteY1" fmla="*/ 59359 h 59358"/>
                    <a:gd name="connsiteX2" fmla="*/ 7379 w 7378"/>
                    <a:gd name="connsiteY2" fmla="*/ 56868 h 59358"/>
                    <a:gd name="connsiteX3" fmla="*/ 7379 w 7378"/>
                    <a:gd name="connsiteY3" fmla="*/ 0 h 59358"/>
                  </a:gdLst>
                  <a:ahLst/>
                  <a:cxnLst>
                    <a:cxn ang="0">
                      <a:pos x="connsiteX0" y="connsiteY0"/>
                    </a:cxn>
                    <a:cxn ang="0">
                      <a:pos x="connsiteX1" y="connsiteY1"/>
                    </a:cxn>
                    <a:cxn ang="0">
                      <a:pos x="connsiteX2" y="connsiteY2"/>
                    </a:cxn>
                    <a:cxn ang="0">
                      <a:pos x="connsiteX3" y="connsiteY3"/>
                    </a:cxn>
                  </a:cxnLst>
                  <a:rect l="l" t="t" r="r" b="b"/>
                  <a:pathLst>
                    <a:path w="7378" h="59358">
                      <a:moveTo>
                        <a:pt x="0" y="705"/>
                      </a:moveTo>
                      <a:lnTo>
                        <a:pt x="0" y="59359"/>
                      </a:lnTo>
                      <a:lnTo>
                        <a:pt x="7379" y="56868"/>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B2A558CE-C35B-1731-34CE-2B49B57B117B}"/>
                    </a:ext>
                  </a:extLst>
                </p:cNvPr>
                <p:cNvSpPr/>
                <p:nvPr/>
              </p:nvSpPr>
              <p:spPr>
                <a:xfrm>
                  <a:off x="10026912" y="1802653"/>
                  <a:ext cx="7378" cy="62977"/>
                </a:xfrm>
                <a:custGeom>
                  <a:avLst/>
                  <a:gdLst>
                    <a:gd name="connsiteX0" fmla="*/ 0 w 7378"/>
                    <a:gd name="connsiteY0" fmla="*/ 705 h 62977"/>
                    <a:gd name="connsiteX1" fmla="*/ 0 w 7378"/>
                    <a:gd name="connsiteY1" fmla="*/ 62978 h 62977"/>
                    <a:gd name="connsiteX2" fmla="*/ 7379 w 7378"/>
                    <a:gd name="connsiteY2" fmla="*/ 60487 h 62977"/>
                    <a:gd name="connsiteX3" fmla="*/ 7379 w 7378"/>
                    <a:gd name="connsiteY3" fmla="*/ 0 h 62977"/>
                  </a:gdLst>
                  <a:ahLst/>
                  <a:cxnLst>
                    <a:cxn ang="0">
                      <a:pos x="connsiteX0" y="connsiteY0"/>
                    </a:cxn>
                    <a:cxn ang="0">
                      <a:pos x="connsiteX1" y="connsiteY1"/>
                    </a:cxn>
                    <a:cxn ang="0">
                      <a:pos x="connsiteX2" y="connsiteY2"/>
                    </a:cxn>
                    <a:cxn ang="0">
                      <a:pos x="connsiteX3" y="connsiteY3"/>
                    </a:cxn>
                  </a:cxnLst>
                  <a:rect l="l" t="t" r="r" b="b"/>
                  <a:pathLst>
                    <a:path w="7378" h="62977">
                      <a:moveTo>
                        <a:pt x="0" y="705"/>
                      </a:moveTo>
                      <a:lnTo>
                        <a:pt x="0" y="62978"/>
                      </a:lnTo>
                      <a:lnTo>
                        <a:pt x="7379" y="60487"/>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6E73F964-F938-F764-6B7C-B9FE3F412A8B}"/>
                    </a:ext>
                  </a:extLst>
                </p:cNvPr>
                <p:cNvSpPr/>
                <p:nvPr/>
              </p:nvSpPr>
              <p:spPr>
                <a:xfrm>
                  <a:off x="10004870" y="1804768"/>
                  <a:ext cx="7378" cy="68335"/>
                </a:xfrm>
                <a:custGeom>
                  <a:avLst/>
                  <a:gdLst>
                    <a:gd name="connsiteX0" fmla="*/ 0 w 7378"/>
                    <a:gd name="connsiteY0" fmla="*/ 705 h 68335"/>
                    <a:gd name="connsiteX1" fmla="*/ 0 w 7378"/>
                    <a:gd name="connsiteY1" fmla="*/ 68335 h 68335"/>
                    <a:gd name="connsiteX2" fmla="*/ 7379 w 7378"/>
                    <a:gd name="connsiteY2" fmla="*/ 65845 h 68335"/>
                    <a:gd name="connsiteX3" fmla="*/ 7379 w 7378"/>
                    <a:gd name="connsiteY3" fmla="*/ 0 h 68335"/>
                  </a:gdLst>
                  <a:ahLst/>
                  <a:cxnLst>
                    <a:cxn ang="0">
                      <a:pos x="connsiteX0" y="connsiteY0"/>
                    </a:cxn>
                    <a:cxn ang="0">
                      <a:pos x="connsiteX1" y="connsiteY1"/>
                    </a:cxn>
                    <a:cxn ang="0">
                      <a:pos x="connsiteX2" y="connsiteY2"/>
                    </a:cxn>
                    <a:cxn ang="0">
                      <a:pos x="connsiteX3" y="connsiteY3"/>
                    </a:cxn>
                  </a:cxnLst>
                  <a:rect l="l" t="t" r="r" b="b"/>
                  <a:pathLst>
                    <a:path w="7378" h="68335">
                      <a:moveTo>
                        <a:pt x="0" y="705"/>
                      </a:moveTo>
                      <a:lnTo>
                        <a:pt x="0" y="68335"/>
                      </a:lnTo>
                      <a:lnTo>
                        <a:pt x="7379" y="65845"/>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E05571D5-4654-175F-D7E5-3C930EC5F67F}"/>
                    </a:ext>
                  </a:extLst>
                </p:cNvPr>
                <p:cNvSpPr/>
                <p:nvPr/>
              </p:nvSpPr>
              <p:spPr>
                <a:xfrm>
                  <a:off x="10019580" y="1803358"/>
                  <a:ext cx="7331" cy="64763"/>
                </a:xfrm>
                <a:custGeom>
                  <a:avLst/>
                  <a:gdLst>
                    <a:gd name="connsiteX0" fmla="*/ 0 w 7331"/>
                    <a:gd name="connsiteY0" fmla="*/ 705 h 64763"/>
                    <a:gd name="connsiteX1" fmla="*/ 0 w 7331"/>
                    <a:gd name="connsiteY1" fmla="*/ 64764 h 64763"/>
                    <a:gd name="connsiteX2" fmla="*/ 7332 w 7331"/>
                    <a:gd name="connsiteY2" fmla="*/ 62273 h 64763"/>
                    <a:gd name="connsiteX3" fmla="*/ 7332 w 7331"/>
                    <a:gd name="connsiteY3" fmla="*/ 0 h 64763"/>
                  </a:gdLst>
                  <a:ahLst/>
                  <a:cxnLst>
                    <a:cxn ang="0">
                      <a:pos x="connsiteX0" y="connsiteY0"/>
                    </a:cxn>
                    <a:cxn ang="0">
                      <a:pos x="connsiteX1" y="connsiteY1"/>
                    </a:cxn>
                    <a:cxn ang="0">
                      <a:pos x="connsiteX2" y="connsiteY2"/>
                    </a:cxn>
                    <a:cxn ang="0">
                      <a:pos x="connsiteX3" y="connsiteY3"/>
                    </a:cxn>
                  </a:cxnLst>
                  <a:rect l="l" t="t" r="r" b="b"/>
                  <a:pathLst>
                    <a:path w="7331" h="64763">
                      <a:moveTo>
                        <a:pt x="0" y="705"/>
                      </a:moveTo>
                      <a:lnTo>
                        <a:pt x="0" y="64764"/>
                      </a:lnTo>
                      <a:lnTo>
                        <a:pt x="7332" y="62273"/>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2F1F6D0D-DDC7-C858-C2A7-6902BF1C7C4B}"/>
                    </a:ext>
                  </a:extLst>
                </p:cNvPr>
                <p:cNvSpPr/>
                <p:nvPr/>
              </p:nvSpPr>
              <p:spPr>
                <a:xfrm>
                  <a:off x="10012249" y="1804063"/>
                  <a:ext cx="7331" cy="66549"/>
                </a:xfrm>
                <a:custGeom>
                  <a:avLst/>
                  <a:gdLst>
                    <a:gd name="connsiteX0" fmla="*/ 0 w 7331"/>
                    <a:gd name="connsiteY0" fmla="*/ 705 h 66549"/>
                    <a:gd name="connsiteX1" fmla="*/ 0 w 7331"/>
                    <a:gd name="connsiteY1" fmla="*/ 66549 h 66549"/>
                    <a:gd name="connsiteX2" fmla="*/ 7332 w 7331"/>
                    <a:gd name="connsiteY2" fmla="*/ 64059 h 66549"/>
                    <a:gd name="connsiteX3" fmla="*/ 7332 w 7331"/>
                    <a:gd name="connsiteY3" fmla="*/ 0 h 66549"/>
                  </a:gdLst>
                  <a:ahLst/>
                  <a:cxnLst>
                    <a:cxn ang="0">
                      <a:pos x="connsiteX0" y="connsiteY0"/>
                    </a:cxn>
                    <a:cxn ang="0">
                      <a:pos x="connsiteX1" y="connsiteY1"/>
                    </a:cxn>
                    <a:cxn ang="0">
                      <a:pos x="connsiteX2" y="connsiteY2"/>
                    </a:cxn>
                    <a:cxn ang="0">
                      <a:pos x="connsiteX3" y="connsiteY3"/>
                    </a:cxn>
                  </a:cxnLst>
                  <a:rect l="l" t="t" r="r" b="b"/>
                  <a:pathLst>
                    <a:path w="7331" h="66549">
                      <a:moveTo>
                        <a:pt x="0" y="705"/>
                      </a:moveTo>
                      <a:lnTo>
                        <a:pt x="0" y="66549"/>
                      </a:lnTo>
                      <a:lnTo>
                        <a:pt x="7332" y="64059"/>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B0990CD2-4713-30C7-3647-C45C5EADC2A7}"/>
                    </a:ext>
                  </a:extLst>
                </p:cNvPr>
                <p:cNvSpPr/>
                <p:nvPr/>
              </p:nvSpPr>
              <p:spPr>
                <a:xfrm>
                  <a:off x="10071044" y="1798470"/>
                  <a:ext cx="7331" cy="52168"/>
                </a:xfrm>
                <a:custGeom>
                  <a:avLst/>
                  <a:gdLst>
                    <a:gd name="connsiteX0" fmla="*/ 0 w 7331"/>
                    <a:gd name="connsiteY0" fmla="*/ 705 h 52168"/>
                    <a:gd name="connsiteX1" fmla="*/ 0 w 7331"/>
                    <a:gd name="connsiteY1" fmla="*/ 52168 h 52168"/>
                    <a:gd name="connsiteX2" fmla="*/ 7332 w 7331"/>
                    <a:gd name="connsiteY2" fmla="*/ 49677 h 52168"/>
                    <a:gd name="connsiteX3" fmla="*/ 7332 w 7331"/>
                    <a:gd name="connsiteY3" fmla="*/ 0 h 52168"/>
                  </a:gdLst>
                  <a:ahLst/>
                  <a:cxnLst>
                    <a:cxn ang="0">
                      <a:pos x="connsiteX0" y="connsiteY0"/>
                    </a:cxn>
                    <a:cxn ang="0">
                      <a:pos x="connsiteX1" y="connsiteY1"/>
                    </a:cxn>
                    <a:cxn ang="0">
                      <a:pos x="connsiteX2" y="connsiteY2"/>
                    </a:cxn>
                    <a:cxn ang="0">
                      <a:pos x="connsiteX3" y="connsiteY3"/>
                    </a:cxn>
                  </a:cxnLst>
                  <a:rect l="l" t="t" r="r" b="b"/>
                  <a:pathLst>
                    <a:path w="7331" h="52168">
                      <a:moveTo>
                        <a:pt x="0" y="705"/>
                      </a:moveTo>
                      <a:lnTo>
                        <a:pt x="0" y="52168"/>
                      </a:lnTo>
                      <a:lnTo>
                        <a:pt x="7332" y="49677"/>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A2248FA7-64C4-BDBB-D50E-AFAA0A46CF64}"/>
                    </a:ext>
                  </a:extLst>
                </p:cNvPr>
                <p:cNvSpPr/>
                <p:nvPr/>
              </p:nvSpPr>
              <p:spPr>
                <a:xfrm>
                  <a:off x="10078375" y="1797765"/>
                  <a:ext cx="7331" cy="50382"/>
                </a:xfrm>
                <a:custGeom>
                  <a:avLst/>
                  <a:gdLst>
                    <a:gd name="connsiteX0" fmla="*/ 0 w 7331"/>
                    <a:gd name="connsiteY0" fmla="*/ 705 h 50382"/>
                    <a:gd name="connsiteX1" fmla="*/ 0 w 7331"/>
                    <a:gd name="connsiteY1" fmla="*/ 50382 h 50382"/>
                    <a:gd name="connsiteX2" fmla="*/ 7332 w 7331"/>
                    <a:gd name="connsiteY2" fmla="*/ 47891 h 50382"/>
                    <a:gd name="connsiteX3" fmla="*/ 7332 w 7331"/>
                    <a:gd name="connsiteY3" fmla="*/ 0 h 50382"/>
                  </a:gdLst>
                  <a:ahLst/>
                  <a:cxnLst>
                    <a:cxn ang="0">
                      <a:pos x="connsiteX0" y="connsiteY0"/>
                    </a:cxn>
                    <a:cxn ang="0">
                      <a:pos x="connsiteX1" y="connsiteY1"/>
                    </a:cxn>
                    <a:cxn ang="0">
                      <a:pos x="connsiteX2" y="connsiteY2"/>
                    </a:cxn>
                    <a:cxn ang="0">
                      <a:pos x="connsiteX3" y="connsiteY3"/>
                    </a:cxn>
                  </a:cxnLst>
                  <a:rect l="l" t="t" r="r" b="b"/>
                  <a:pathLst>
                    <a:path w="7331" h="50382">
                      <a:moveTo>
                        <a:pt x="0" y="705"/>
                      </a:moveTo>
                      <a:lnTo>
                        <a:pt x="0" y="50382"/>
                      </a:lnTo>
                      <a:lnTo>
                        <a:pt x="7332" y="47891"/>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629DEBD6-73A4-7D30-4727-3A3C166B1EF9}"/>
                    </a:ext>
                  </a:extLst>
                </p:cNvPr>
                <p:cNvSpPr/>
                <p:nvPr/>
              </p:nvSpPr>
              <p:spPr>
                <a:xfrm>
                  <a:off x="10085707" y="1797060"/>
                  <a:ext cx="7378" cy="48596"/>
                </a:xfrm>
                <a:custGeom>
                  <a:avLst/>
                  <a:gdLst>
                    <a:gd name="connsiteX0" fmla="*/ 0 w 7378"/>
                    <a:gd name="connsiteY0" fmla="*/ 705 h 48596"/>
                    <a:gd name="connsiteX1" fmla="*/ 0 w 7378"/>
                    <a:gd name="connsiteY1" fmla="*/ 48596 h 48596"/>
                    <a:gd name="connsiteX2" fmla="*/ 7379 w 7378"/>
                    <a:gd name="connsiteY2" fmla="*/ 46105 h 48596"/>
                    <a:gd name="connsiteX3" fmla="*/ 7379 w 7378"/>
                    <a:gd name="connsiteY3" fmla="*/ 0 h 48596"/>
                  </a:gdLst>
                  <a:ahLst/>
                  <a:cxnLst>
                    <a:cxn ang="0">
                      <a:pos x="connsiteX0" y="connsiteY0"/>
                    </a:cxn>
                    <a:cxn ang="0">
                      <a:pos x="connsiteX1" y="connsiteY1"/>
                    </a:cxn>
                    <a:cxn ang="0">
                      <a:pos x="connsiteX2" y="connsiteY2"/>
                    </a:cxn>
                    <a:cxn ang="0">
                      <a:pos x="connsiteX3" y="connsiteY3"/>
                    </a:cxn>
                  </a:cxnLst>
                  <a:rect l="l" t="t" r="r" b="b"/>
                  <a:pathLst>
                    <a:path w="7378" h="48596">
                      <a:moveTo>
                        <a:pt x="0" y="705"/>
                      </a:moveTo>
                      <a:lnTo>
                        <a:pt x="0" y="48596"/>
                      </a:lnTo>
                      <a:lnTo>
                        <a:pt x="7379" y="46105"/>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25AA9EFA-3769-640E-101D-75B3A2F25593}"/>
                    </a:ext>
                  </a:extLst>
                </p:cNvPr>
                <p:cNvSpPr/>
                <p:nvPr/>
              </p:nvSpPr>
              <p:spPr>
                <a:xfrm>
                  <a:off x="10056333" y="1799880"/>
                  <a:ext cx="7331" cy="55739"/>
                </a:xfrm>
                <a:custGeom>
                  <a:avLst/>
                  <a:gdLst>
                    <a:gd name="connsiteX0" fmla="*/ 0 w 7331"/>
                    <a:gd name="connsiteY0" fmla="*/ 658 h 55739"/>
                    <a:gd name="connsiteX1" fmla="*/ 0 w 7331"/>
                    <a:gd name="connsiteY1" fmla="*/ 55740 h 55739"/>
                    <a:gd name="connsiteX2" fmla="*/ 7332 w 7331"/>
                    <a:gd name="connsiteY2" fmla="*/ 53249 h 55739"/>
                    <a:gd name="connsiteX3" fmla="*/ 7332 w 7331"/>
                    <a:gd name="connsiteY3" fmla="*/ 0 h 55739"/>
                  </a:gdLst>
                  <a:ahLst/>
                  <a:cxnLst>
                    <a:cxn ang="0">
                      <a:pos x="connsiteX0" y="connsiteY0"/>
                    </a:cxn>
                    <a:cxn ang="0">
                      <a:pos x="connsiteX1" y="connsiteY1"/>
                    </a:cxn>
                    <a:cxn ang="0">
                      <a:pos x="connsiteX2" y="connsiteY2"/>
                    </a:cxn>
                    <a:cxn ang="0">
                      <a:pos x="connsiteX3" y="connsiteY3"/>
                    </a:cxn>
                  </a:cxnLst>
                  <a:rect l="l" t="t" r="r" b="b"/>
                  <a:pathLst>
                    <a:path w="7331" h="55739">
                      <a:moveTo>
                        <a:pt x="0" y="658"/>
                      </a:moveTo>
                      <a:lnTo>
                        <a:pt x="0" y="55740"/>
                      </a:lnTo>
                      <a:lnTo>
                        <a:pt x="7332" y="53249"/>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D42769BF-00C9-D46C-8267-D7B57B456A75}"/>
                    </a:ext>
                  </a:extLst>
                </p:cNvPr>
                <p:cNvSpPr/>
                <p:nvPr/>
              </p:nvSpPr>
              <p:spPr>
                <a:xfrm>
                  <a:off x="10063665" y="1799175"/>
                  <a:ext cx="7378" cy="53953"/>
                </a:xfrm>
                <a:custGeom>
                  <a:avLst/>
                  <a:gdLst>
                    <a:gd name="connsiteX0" fmla="*/ 0 w 7378"/>
                    <a:gd name="connsiteY0" fmla="*/ 705 h 53953"/>
                    <a:gd name="connsiteX1" fmla="*/ 0 w 7378"/>
                    <a:gd name="connsiteY1" fmla="*/ 53954 h 53953"/>
                    <a:gd name="connsiteX2" fmla="*/ 7379 w 7378"/>
                    <a:gd name="connsiteY2" fmla="*/ 51463 h 53953"/>
                    <a:gd name="connsiteX3" fmla="*/ 7379 w 7378"/>
                    <a:gd name="connsiteY3" fmla="*/ 0 h 53953"/>
                  </a:gdLst>
                  <a:ahLst/>
                  <a:cxnLst>
                    <a:cxn ang="0">
                      <a:pos x="connsiteX0" y="connsiteY0"/>
                    </a:cxn>
                    <a:cxn ang="0">
                      <a:pos x="connsiteX1" y="connsiteY1"/>
                    </a:cxn>
                    <a:cxn ang="0">
                      <a:pos x="connsiteX2" y="connsiteY2"/>
                    </a:cxn>
                    <a:cxn ang="0">
                      <a:pos x="connsiteX3" y="connsiteY3"/>
                    </a:cxn>
                  </a:cxnLst>
                  <a:rect l="l" t="t" r="r" b="b"/>
                  <a:pathLst>
                    <a:path w="7378" h="53953">
                      <a:moveTo>
                        <a:pt x="0" y="705"/>
                      </a:moveTo>
                      <a:lnTo>
                        <a:pt x="0" y="53954"/>
                      </a:lnTo>
                      <a:lnTo>
                        <a:pt x="7379" y="51463"/>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7F89C6EF-BE7C-0F7D-05A7-3BAEAD661BD6}"/>
                    </a:ext>
                  </a:extLst>
                </p:cNvPr>
                <p:cNvSpPr/>
                <p:nvPr/>
              </p:nvSpPr>
              <p:spPr>
                <a:xfrm>
                  <a:off x="9997538" y="1805473"/>
                  <a:ext cx="7331" cy="70121"/>
                </a:xfrm>
                <a:custGeom>
                  <a:avLst/>
                  <a:gdLst>
                    <a:gd name="connsiteX0" fmla="*/ 0 w 7331"/>
                    <a:gd name="connsiteY0" fmla="*/ 705 h 70121"/>
                    <a:gd name="connsiteX1" fmla="*/ 0 w 7331"/>
                    <a:gd name="connsiteY1" fmla="*/ 70121 h 70121"/>
                    <a:gd name="connsiteX2" fmla="*/ 7332 w 7331"/>
                    <a:gd name="connsiteY2" fmla="*/ 67630 h 70121"/>
                    <a:gd name="connsiteX3" fmla="*/ 7332 w 7331"/>
                    <a:gd name="connsiteY3" fmla="*/ 0 h 70121"/>
                  </a:gdLst>
                  <a:ahLst/>
                  <a:cxnLst>
                    <a:cxn ang="0">
                      <a:pos x="connsiteX0" y="connsiteY0"/>
                    </a:cxn>
                    <a:cxn ang="0">
                      <a:pos x="connsiteX1" y="connsiteY1"/>
                    </a:cxn>
                    <a:cxn ang="0">
                      <a:pos x="connsiteX2" y="connsiteY2"/>
                    </a:cxn>
                    <a:cxn ang="0">
                      <a:pos x="connsiteX3" y="connsiteY3"/>
                    </a:cxn>
                  </a:cxnLst>
                  <a:rect l="l" t="t" r="r" b="b"/>
                  <a:pathLst>
                    <a:path w="7331" h="70121">
                      <a:moveTo>
                        <a:pt x="0" y="705"/>
                      </a:moveTo>
                      <a:lnTo>
                        <a:pt x="0" y="70121"/>
                      </a:lnTo>
                      <a:lnTo>
                        <a:pt x="7332" y="67630"/>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275B17F6-A769-D401-FD05-14F4A4D9F237}"/>
                    </a:ext>
                  </a:extLst>
                </p:cNvPr>
                <p:cNvSpPr/>
                <p:nvPr/>
              </p:nvSpPr>
              <p:spPr>
                <a:xfrm>
                  <a:off x="9909369" y="1813886"/>
                  <a:ext cx="7331" cy="91599"/>
                </a:xfrm>
                <a:custGeom>
                  <a:avLst/>
                  <a:gdLst>
                    <a:gd name="connsiteX0" fmla="*/ 0 w 7331"/>
                    <a:gd name="connsiteY0" fmla="*/ 705 h 91599"/>
                    <a:gd name="connsiteX1" fmla="*/ 0 w 7331"/>
                    <a:gd name="connsiteY1" fmla="*/ 91600 h 91599"/>
                    <a:gd name="connsiteX2" fmla="*/ 7332 w 7331"/>
                    <a:gd name="connsiteY2" fmla="*/ 89109 h 91599"/>
                    <a:gd name="connsiteX3" fmla="*/ 7332 w 7331"/>
                    <a:gd name="connsiteY3" fmla="*/ 0 h 91599"/>
                  </a:gdLst>
                  <a:ahLst/>
                  <a:cxnLst>
                    <a:cxn ang="0">
                      <a:pos x="connsiteX0" y="connsiteY0"/>
                    </a:cxn>
                    <a:cxn ang="0">
                      <a:pos x="connsiteX1" y="connsiteY1"/>
                    </a:cxn>
                    <a:cxn ang="0">
                      <a:pos x="connsiteX2" y="connsiteY2"/>
                    </a:cxn>
                    <a:cxn ang="0">
                      <a:pos x="connsiteX3" y="connsiteY3"/>
                    </a:cxn>
                  </a:cxnLst>
                  <a:rect l="l" t="t" r="r" b="b"/>
                  <a:pathLst>
                    <a:path w="7331" h="91599">
                      <a:moveTo>
                        <a:pt x="0" y="705"/>
                      </a:moveTo>
                      <a:lnTo>
                        <a:pt x="0" y="91600"/>
                      </a:lnTo>
                      <a:lnTo>
                        <a:pt x="7332" y="89109"/>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B2C856E8-E6F0-FC0E-288E-91126700AE0E}"/>
                    </a:ext>
                  </a:extLst>
                </p:cNvPr>
                <p:cNvSpPr/>
                <p:nvPr/>
              </p:nvSpPr>
              <p:spPr>
                <a:xfrm>
                  <a:off x="9938743" y="1811066"/>
                  <a:ext cx="7331" cy="84455"/>
                </a:xfrm>
                <a:custGeom>
                  <a:avLst/>
                  <a:gdLst>
                    <a:gd name="connsiteX0" fmla="*/ 0 w 7331"/>
                    <a:gd name="connsiteY0" fmla="*/ 705 h 84455"/>
                    <a:gd name="connsiteX1" fmla="*/ 0 w 7331"/>
                    <a:gd name="connsiteY1" fmla="*/ 84456 h 84455"/>
                    <a:gd name="connsiteX2" fmla="*/ 7332 w 7331"/>
                    <a:gd name="connsiteY2" fmla="*/ 81965 h 84455"/>
                    <a:gd name="connsiteX3" fmla="*/ 7332 w 7331"/>
                    <a:gd name="connsiteY3" fmla="*/ 0 h 84455"/>
                  </a:gdLst>
                  <a:ahLst/>
                  <a:cxnLst>
                    <a:cxn ang="0">
                      <a:pos x="connsiteX0" y="connsiteY0"/>
                    </a:cxn>
                    <a:cxn ang="0">
                      <a:pos x="connsiteX1" y="connsiteY1"/>
                    </a:cxn>
                    <a:cxn ang="0">
                      <a:pos x="connsiteX2" y="connsiteY2"/>
                    </a:cxn>
                    <a:cxn ang="0">
                      <a:pos x="connsiteX3" y="connsiteY3"/>
                    </a:cxn>
                  </a:cxnLst>
                  <a:rect l="l" t="t" r="r" b="b"/>
                  <a:pathLst>
                    <a:path w="7331" h="84455">
                      <a:moveTo>
                        <a:pt x="0" y="705"/>
                      </a:moveTo>
                      <a:lnTo>
                        <a:pt x="0" y="84456"/>
                      </a:lnTo>
                      <a:lnTo>
                        <a:pt x="7332" y="81965"/>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EA7B9BF3-0A42-0E75-E263-756F40D0EA76}"/>
                    </a:ext>
                  </a:extLst>
                </p:cNvPr>
                <p:cNvSpPr/>
                <p:nvPr/>
              </p:nvSpPr>
              <p:spPr>
                <a:xfrm>
                  <a:off x="9931412" y="1811771"/>
                  <a:ext cx="7331" cy="86241"/>
                </a:xfrm>
                <a:custGeom>
                  <a:avLst/>
                  <a:gdLst>
                    <a:gd name="connsiteX0" fmla="*/ 0 w 7331"/>
                    <a:gd name="connsiteY0" fmla="*/ 705 h 86241"/>
                    <a:gd name="connsiteX1" fmla="*/ 0 w 7331"/>
                    <a:gd name="connsiteY1" fmla="*/ 86242 h 86241"/>
                    <a:gd name="connsiteX2" fmla="*/ 7332 w 7331"/>
                    <a:gd name="connsiteY2" fmla="*/ 83751 h 86241"/>
                    <a:gd name="connsiteX3" fmla="*/ 7332 w 7331"/>
                    <a:gd name="connsiteY3" fmla="*/ 0 h 86241"/>
                  </a:gdLst>
                  <a:ahLst/>
                  <a:cxnLst>
                    <a:cxn ang="0">
                      <a:pos x="connsiteX0" y="connsiteY0"/>
                    </a:cxn>
                    <a:cxn ang="0">
                      <a:pos x="connsiteX1" y="connsiteY1"/>
                    </a:cxn>
                    <a:cxn ang="0">
                      <a:pos x="connsiteX2" y="connsiteY2"/>
                    </a:cxn>
                    <a:cxn ang="0">
                      <a:pos x="connsiteX3" y="connsiteY3"/>
                    </a:cxn>
                  </a:cxnLst>
                  <a:rect l="l" t="t" r="r" b="b"/>
                  <a:pathLst>
                    <a:path w="7331" h="86241">
                      <a:moveTo>
                        <a:pt x="0" y="705"/>
                      </a:moveTo>
                      <a:lnTo>
                        <a:pt x="0" y="86242"/>
                      </a:lnTo>
                      <a:lnTo>
                        <a:pt x="7332" y="83751"/>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D7607638-7E74-27F4-8F4D-8AA09DACF0FB}"/>
                    </a:ext>
                  </a:extLst>
                </p:cNvPr>
                <p:cNvSpPr/>
                <p:nvPr/>
              </p:nvSpPr>
              <p:spPr>
                <a:xfrm>
                  <a:off x="9916701" y="1813181"/>
                  <a:ext cx="7331" cy="89813"/>
                </a:xfrm>
                <a:custGeom>
                  <a:avLst/>
                  <a:gdLst>
                    <a:gd name="connsiteX0" fmla="*/ 0 w 7331"/>
                    <a:gd name="connsiteY0" fmla="*/ 705 h 89813"/>
                    <a:gd name="connsiteX1" fmla="*/ 0 w 7331"/>
                    <a:gd name="connsiteY1" fmla="*/ 89814 h 89813"/>
                    <a:gd name="connsiteX2" fmla="*/ 7332 w 7331"/>
                    <a:gd name="connsiteY2" fmla="*/ 87323 h 89813"/>
                    <a:gd name="connsiteX3" fmla="*/ 7332 w 7331"/>
                    <a:gd name="connsiteY3" fmla="*/ 0 h 89813"/>
                  </a:gdLst>
                  <a:ahLst/>
                  <a:cxnLst>
                    <a:cxn ang="0">
                      <a:pos x="connsiteX0" y="connsiteY0"/>
                    </a:cxn>
                    <a:cxn ang="0">
                      <a:pos x="connsiteX1" y="connsiteY1"/>
                    </a:cxn>
                    <a:cxn ang="0">
                      <a:pos x="connsiteX2" y="connsiteY2"/>
                    </a:cxn>
                    <a:cxn ang="0">
                      <a:pos x="connsiteX3" y="connsiteY3"/>
                    </a:cxn>
                  </a:cxnLst>
                  <a:rect l="l" t="t" r="r" b="b"/>
                  <a:pathLst>
                    <a:path w="7331" h="89813">
                      <a:moveTo>
                        <a:pt x="0" y="705"/>
                      </a:moveTo>
                      <a:lnTo>
                        <a:pt x="0" y="89814"/>
                      </a:lnTo>
                      <a:lnTo>
                        <a:pt x="7332" y="87323"/>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9421C95C-690F-57F7-DC85-6F64A9CD98DB}"/>
                    </a:ext>
                  </a:extLst>
                </p:cNvPr>
                <p:cNvSpPr/>
                <p:nvPr/>
              </p:nvSpPr>
              <p:spPr>
                <a:xfrm>
                  <a:off x="9924033" y="1812476"/>
                  <a:ext cx="7378" cy="88027"/>
                </a:xfrm>
                <a:custGeom>
                  <a:avLst/>
                  <a:gdLst>
                    <a:gd name="connsiteX0" fmla="*/ 0 w 7378"/>
                    <a:gd name="connsiteY0" fmla="*/ 705 h 88027"/>
                    <a:gd name="connsiteX1" fmla="*/ 0 w 7378"/>
                    <a:gd name="connsiteY1" fmla="*/ 88028 h 88027"/>
                    <a:gd name="connsiteX2" fmla="*/ 7379 w 7378"/>
                    <a:gd name="connsiteY2" fmla="*/ 85537 h 88027"/>
                    <a:gd name="connsiteX3" fmla="*/ 7379 w 7378"/>
                    <a:gd name="connsiteY3" fmla="*/ 0 h 88027"/>
                  </a:gdLst>
                  <a:ahLst/>
                  <a:cxnLst>
                    <a:cxn ang="0">
                      <a:pos x="connsiteX0" y="connsiteY0"/>
                    </a:cxn>
                    <a:cxn ang="0">
                      <a:pos x="connsiteX1" y="connsiteY1"/>
                    </a:cxn>
                    <a:cxn ang="0">
                      <a:pos x="connsiteX2" y="connsiteY2"/>
                    </a:cxn>
                    <a:cxn ang="0">
                      <a:pos x="connsiteX3" y="connsiteY3"/>
                    </a:cxn>
                  </a:cxnLst>
                  <a:rect l="l" t="t" r="r" b="b"/>
                  <a:pathLst>
                    <a:path w="7378" h="88027">
                      <a:moveTo>
                        <a:pt x="0" y="705"/>
                      </a:moveTo>
                      <a:lnTo>
                        <a:pt x="0" y="88028"/>
                      </a:lnTo>
                      <a:lnTo>
                        <a:pt x="7379" y="85537"/>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C75068CF-657F-3496-3D84-F57A1E711118}"/>
                    </a:ext>
                  </a:extLst>
                </p:cNvPr>
                <p:cNvSpPr/>
                <p:nvPr/>
              </p:nvSpPr>
              <p:spPr>
                <a:xfrm>
                  <a:off x="10093086" y="1796355"/>
                  <a:ext cx="7331" cy="46810"/>
                </a:xfrm>
                <a:custGeom>
                  <a:avLst/>
                  <a:gdLst>
                    <a:gd name="connsiteX0" fmla="*/ 0 w 7331"/>
                    <a:gd name="connsiteY0" fmla="*/ 705 h 46810"/>
                    <a:gd name="connsiteX1" fmla="*/ 0 w 7331"/>
                    <a:gd name="connsiteY1" fmla="*/ 46810 h 46810"/>
                    <a:gd name="connsiteX2" fmla="*/ 7332 w 7331"/>
                    <a:gd name="connsiteY2" fmla="*/ 44319 h 46810"/>
                    <a:gd name="connsiteX3" fmla="*/ 7332 w 7331"/>
                    <a:gd name="connsiteY3" fmla="*/ 0 h 46810"/>
                  </a:gdLst>
                  <a:ahLst/>
                  <a:cxnLst>
                    <a:cxn ang="0">
                      <a:pos x="connsiteX0" y="connsiteY0"/>
                    </a:cxn>
                    <a:cxn ang="0">
                      <a:pos x="connsiteX1" y="connsiteY1"/>
                    </a:cxn>
                    <a:cxn ang="0">
                      <a:pos x="connsiteX2" y="connsiteY2"/>
                    </a:cxn>
                    <a:cxn ang="0">
                      <a:pos x="connsiteX3" y="connsiteY3"/>
                    </a:cxn>
                  </a:cxnLst>
                  <a:rect l="l" t="t" r="r" b="b"/>
                  <a:pathLst>
                    <a:path w="7331" h="46810">
                      <a:moveTo>
                        <a:pt x="0" y="705"/>
                      </a:moveTo>
                      <a:lnTo>
                        <a:pt x="0" y="46810"/>
                      </a:lnTo>
                      <a:lnTo>
                        <a:pt x="7332" y="44319"/>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11573256-00E5-AE92-09DD-BD206FD564E8}"/>
                    </a:ext>
                  </a:extLst>
                </p:cNvPr>
                <p:cNvSpPr/>
                <p:nvPr/>
              </p:nvSpPr>
              <p:spPr>
                <a:xfrm>
                  <a:off x="9904952" y="1814591"/>
                  <a:ext cx="4417" cy="92398"/>
                </a:xfrm>
                <a:custGeom>
                  <a:avLst/>
                  <a:gdLst>
                    <a:gd name="connsiteX0" fmla="*/ 0 w 4417"/>
                    <a:gd name="connsiteY0" fmla="*/ 423 h 92398"/>
                    <a:gd name="connsiteX1" fmla="*/ 0 w 4417"/>
                    <a:gd name="connsiteY1" fmla="*/ 92399 h 92398"/>
                    <a:gd name="connsiteX2" fmla="*/ 4418 w 4417"/>
                    <a:gd name="connsiteY2" fmla="*/ 90895 h 92398"/>
                    <a:gd name="connsiteX3" fmla="*/ 4418 w 4417"/>
                    <a:gd name="connsiteY3" fmla="*/ 0 h 92398"/>
                  </a:gdLst>
                  <a:ahLst/>
                  <a:cxnLst>
                    <a:cxn ang="0">
                      <a:pos x="connsiteX0" y="connsiteY0"/>
                    </a:cxn>
                    <a:cxn ang="0">
                      <a:pos x="connsiteX1" y="connsiteY1"/>
                    </a:cxn>
                    <a:cxn ang="0">
                      <a:pos x="connsiteX2" y="connsiteY2"/>
                    </a:cxn>
                    <a:cxn ang="0">
                      <a:pos x="connsiteX3" y="connsiteY3"/>
                    </a:cxn>
                  </a:cxnLst>
                  <a:rect l="l" t="t" r="r" b="b"/>
                  <a:pathLst>
                    <a:path w="4417" h="92398">
                      <a:moveTo>
                        <a:pt x="0" y="423"/>
                      </a:moveTo>
                      <a:lnTo>
                        <a:pt x="0" y="92399"/>
                      </a:lnTo>
                      <a:lnTo>
                        <a:pt x="4418" y="90895"/>
                      </a:lnTo>
                      <a:lnTo>
                        <a:pt x="4418" y="0"/>
                      </a:lnTo>
                      <a:close/>
                    </a:path>
                  </a:pathLst>
                </a:custGeom>
                <a:grpFill/>
                <a:ln w="4687" cap="flat">
                  <a:solidFill>
                    <a:srgbClr val="010101">
                      <a:alpha val="32000"/>
                    </a:srgbClr>
                  </a:solid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9BBDABAE-049D-1E17-A08D-6886F867F93B}"/>
                    </a:ext>
                  </a:extLst>
                </p:cNvPr>
                <p:cNvSpPr/>
                <p:nvPr/>
              </p:nvSpPr>
              <p:spPr>
                <a:xfrm>
                  <a:off x="9982828" y="1806883"/>
                  <a:ext cx="7378" cy="73693"/>
                </a:xfrm>
                <a:custGeom>
                  <a:avLst/>
                  <a:gdLst>
                    <a:gd name="connsiteX0" fmla="*/ 0 w 7378"/>
                    <a:gd name="connsiteY0" fmla="*/ 705 h 73693"/>
                    <a:gd name="connsiteX1" fmla="*/ 0 w 7378"/>
                    <a:gd name="connsiteY1" fmla="*/ 73693 h 73693"/>
                    <a:gd name="connsiteX2" fmla="*/ 7379 w 7378"/>
                    <a:gd name="connsiteY2" fmla="*/ 71202 h 73693"/>
                    <a:gd name="connsiteX3" fmla="*/ 7379 w 7378"/>
                    <a:gd name="connsiteY3" fmla="*/ 0 h 73693"/>
                  </a:gdLst>
                  <a:ahLst/>
                  <a:cxnLst>
                    <a:cxn ang="0">
                      <a:pos x="connsiteX0" y="connsiteY0"/>
                    </a:cxn>
                    <a:cxn ang="0">
                      <a:pos x="connsiteX1" y="connsiteY1"/>
                    </a:cxn>
                    <a:cxn ang="0">
                      <a:pos x="connsiteX2" y="connsiteY2"/>
                    </a:cxn>
                    <a:cxn ang="0">
                      <a:pos x="connsiteX3" y="connsiteY3"/>
                    </a:cxn>
                  </a:cxnLst>
                  <a:rect l="l" t="t" r="r" b="b"/>
                  <a:pathLst>
                    <a:path w="7378" h="73693">
                      <a:moveTo>
                        <a:pt x="0" y="705"/>
                      </a:moveTo>
                      <a:lnTo>
                        <a:pt x="0" y="73693"/>
                      </a:lnTo>
                      <a:lnTo>
                        <a:pt x="7379" y="71202"/>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8FA5CA79-A245-CDD1-D288-B32665630FC6}"/>
                    </a:ext>
                  </a:extLst>
                </p:cNvPr>
                <p:cNvSpPr/>
                <p:nvPr/>
              </p:nvSpPr>
              <p:spPr>
                <a:xfrm>
                  <a:off x="9946075" y="1810361"/>
                  <a:ext cx="7378" cy="82669"/>
                </a:xfrm>
                <a:custGeom>
                  <a:avLst/>
                  <a:gdLst>
                    <a:gd name="connsiteX0" fmla="*/ 0 w 7378"/>
                    <a:gd name="connsiteY0" fmla="*/ 705 h 82669"/>
                    <a:gd name="connsiteX1" fmla="*/ 0 w 7378"/>
                    <a:gd name="connsiteY1" fmla="*/ 82670 h 82669"/>
                    <a:gd name="connsiteX2" fmla="*/ 7379 w 7378"/>
                    <a:gd name="connsiteY2" fmla="*/ 80179 h 82669"/>
                    <a:gd name="connsiteX3" fmla="*/ 7379 w 7378"/>
                    <a:gd name="connsiteY3" fmla="*/ 0 h 82669"/>
                  </a:gdLst>
                  <a:ahLst/>
                  <a:cxnLst>
                    <a:cxn ang="0">
                      <a:pos x="connsiteX0" y="connsiteY0"/>
                    </a:cxn>
                    <a:cxn ang="0">
                      <a:pos x="connsiteX1" y="connsiteY1"/>
                    </a:cxn>
                    <a:cxn ang="0">
                      <a:pos x="connsiteX2" y="connsiteY2"/>
                    </a:cxn>
                    <a:cxn ang="0">
                      <a:pos x="connsiteX3" y="connsiteY3"/>
                    </a:cxn>
                  </a:cxnLst>
                  <a:rect l="l" t="t" r="r" b="b"/>
                  <a:pathLst>
                    <a:path w="7378" h="82669">
                      <a:moveTo>
                        <a:pt x="0" y="705"/>
                      </a:moveTo>
                      <a:lnTo>
                        <a:pt x="0" y="82670"/>
                      </a:lnTo>
                      <a:lnTo>
                        <a:pt x="7379" y="80179"/>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02BEA44F-55F0-EC93-1116-D3B90AA7688B}"/>
                    </a:ext>
                  </a:extLst>
                </p:cNvPr>
                <p:cNvSpPr/>
                <p:nvPr/>
              </p:nvSpPr>
              <p:spPr>
                <a:xfrm>
                  <a:off x="9968164" y="1808293"/>
                  <a:ext cx="7331" cy="77265"/>
                </a:xfrm>
                <a:custGeom>
                  <a:avLst/>
                  <a:gdLst>
                    <a:gd name="connsiteX0" fmla="*/ 0 w 7331"/>
                    <a:gd name="connsiteY0" fmla="*/ 705 h 77265"/>
                    <a:gd name="connsiteX1" fmla="*/ 0 w 7331"/>
                    <a:gd name="connsiteY1" fmla="*/ 77265 h 77265"/>
                    <a:gd name="connsiteX2" fmla="*/ 7332 w 7331"/>
                    <a:gd name="connsiteY2" fmla="*/ 74774 h 77265"/>
                    <a:gd name="connsiteX3" fmla="*/ 7332 w 7331"/>
                    <a:gd name="connsiteY3" fmla="*/ 0 h 77265"/>
                  </a:gdLst>
                  <a:ahLst/>
                  <a:cxnLst>
                    <a:cxn ang="0">
                      <a:pos x="connsiteX0" y="connsiteY0"/>
                    </a:cxn>
                    <a:cxn ang="0">
                      <a:pos x="connsiteX1" y="connsiteY1"/>
                    </a:cxn>
                    <a:cxn ang="0">
                      <a:pos x="connsiteX2" y="connsiteY2"/>
                    </a:cxn>
                    <a:cxn ang="0">
                      <a:pos x="connsiteX3" y="connsiteY3"/>
                    </a:cxn>
                  </a:cxnLst>
                  <a:rect l="l" t="t" r="r" b="b"/>
                  <a:pathLst>
                    <a:path w="7331" h="77265">
                      <a:moveTo>
                        <a:pt x="0" y="705"/>
                      </a:moveTo>
                      <a:lnTo>
                        <a:pt x="0" y="77265"/>
                      </a:lnTo>
                      <a:lnTo>
                        <a:pt x="7332" y="74774"/>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56036DA6-DBDF-8B57-792F-481813191F40}"/>
                    </a:ext>
                  </a:extLst>
                </p:cNvPr>
                <p:cNvSpPr/>
                <p:nvPr/>
              </p:nvSpPr>
              <p:spPr>
                <a:xfrm>
                  <a:off x="9990206" y="1806178"/>
                  <a:ext cx="7331" cy="71907"/>
                </a:xfrm>
                <a:custGeom>
                  <a:avLst/>
                  <a:gdLst>
                    <a:gd name="connsiteX0" fmla="*/ 0 w 7331"/>
                    <a:gd name="connsiteY0" fmla="*/ 705 h 71907"/>
                    <a:gd name="connsiteX1" fmla="*/ 0 w 7331"/>
                    <a:gd name="connsiteY1" fmla="*/ 71907 h 71907"/>
                    <a:gd name="connsiteX2" fmla="*/ 7332 w 7331"/>
                    <a:gd name="connsiteY2" fmla="*/ 69416 h 71907"/>
                    <a:gd name="connsiteX3" fmla="*/ 7332 w 7331"/>
                    <a:gd name="connsiteY3" fmla="*/ 0 h 71907"/>
                  </a:gdLst>
                  <a:ahLst/>
                  <a:cxnLst>
                    <a:cxn ang="0">
                      <a:pos x="connsiteX0" y="connsiteY0"/>
                    </a:cxn>
                    <a:cxn ang="0">
                      <a:pos x="connsiteX1" y="connsiteY1"/>
                    </a:cxn>
                    <a:cxn ang="0">
                      <a:pos x="connsiteX2" y="connsiteY2"/>
                    </a:cxn>
                    <a:cxn ang="0">
                      <a:pos x="connsiteX3" y="connsiteY3"/>
                    </a:cxn>
                  </a:cxnLst>
                  <a:rect l="l" t="t" r="r" b="b"/>
                  <a:pathLst>
                    <a:path w="7331" h="71907">
                      <a:moveTo>
                        <a:pt x="0" y="705"/>
                      </a:moveTo>
                      <a:lnTo>
                        <a:pt x="0" y="71907"/>
                      </a:lnTo>
                      <a:lnTo>
                        <a:pt x="7332" y="69416"/>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CC5538B-AB52-1709-DEF4-920EDE301A41}"/>
                    </a:ext>
                  </a:extLst>
                </p:cNvPr>
                <p:cNvSpPr/>
                <p:nvPr/>
              </p:nvSpPr>
              <p:spPr>
                <a:xfrm>
                  <a:off x="9975496" y="1807588"/>
                  <a:ext cx="7331" cy="75479"/>
                </a:xfrm>
                <a:custGeom>
                  <a:avLst/>
                  <a:gdLst>
                    <a:gd name="connsiteX0" fmla="*/ 0 w 7331"/>
                    <a:gd name="connsiteY0" fmla="*/ 705 h 75479"/>
                    <a:gd name="connsiteX1" fmla="*/ 0 w 7331"/>
                    <a:gd name="connsiteY1" fmla="*/ 75479 h 75479"/>
                    <a:gd name="connsiteX2" fmla="*/ 7332 w 7331"/>
                    <a:gd name="connsiteY2" fmla="*/ 72988 h 75479"/>
                    <a:gd name="connsiteX3" fmla="*/ 7332 w 7331"/>
                    <a:gd name="connsiteY3" fmla="*/ 0 h 75479"/>
                  </a:gdLst>
                  <a:ahLst/>
                  <a:cxnLst>
                    <a:cxn ang="0">
                      <a:pos x="connsiteX0" y="connsiteY0"/>
                    </a:cxn>
                    <a:cxn ang="0">
                      <a:pos x="connsiteX1" y="connsiteY1"/>
                    </a:cxn>
                    <a:cxn ang="0">
                      <a:pos x="connsiteX2" y="connsiteY2"/>
                    </a:cxn>
                    <a:cxn ang="0">
                      <a:pos x="connsiteX3" y="connsiteY3"/>
                    </a:cxn>
                  </a:cxnLst>
                  <a:rect l="l" t="t" r="r" b="b"/>
                  <a:pathLst>
                    <a:path w="7331" h="75479">
                      <a:moveTo>
                        <a:pt x="0" y="705"/>
                      </a:moveTo>
                      <a:lnTo>
                        <a:pt x="0" y="75479"/>
                      </a:lnTo>
                      <a:lnTo>
                        <a:pt x="7332" y="72988"/>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EB33333E-3082-3800-EF82-457E855187A0}"/>
                    </a:ext>
                  </a:extLst>
                </p:cNvPr>
                <p:cNvSpPr/>
                <p:nvPr/>
              </p:nvSpPr>
              <p:spPr>
                <a:xfrm>
                  <a:off x="9960786" y="1808998"/>
                  <a:ext cx="7378" cy="79051"/>
                </a:xfrm>
                <a:custGeom>
                  <a:avLst/>
                  <a:gdLst>
                    <a:gd name="connsiteX0" fmla="*/ 0 w 7378"/>
                    <a:gd name="connsiteY0" fmla="*/ 705 h 79051"/>
                    <a:gd name="connsiteX1" fmla="*/ 0 w 7378"/>
                    <a:gd name="connsiteY1" fmla="*/ 79051 h 79051"/>
                    <a:gd name="connsiteX2" fmla="*/ 7379 w 7378"/>
                    <a:gd name="connsiteY2" fmla="*/ 76560 h 79051"/>
                    <a:gd name="connsiteX3" fmla="*/ 7379 w 7378"/>
                    <a:gd name="connsiteY3" fmla="*/ 0 h 79051"/>
                  </a:gdLst>
                  <a:ahLst/>
                  <a:cxnLst>
                    <a:cxn ang="0">
                      <a:pos x="connsiteX0" y="connsiteY0"/>
                    </a:cxn>
                    <a:cxn ang="0">
                      <a:pos x="connsiteX1" y="connsiteY1"/>
                    </a:cxn>
                    <a:cxn ang="0">
                      <a:pos x="connsiteX2" y="connsiteY2"/>
                    </a:cxn>
                    <a:cxn ang="0">
                      <a:pos x="connsiteX3" y="connsiteY3"/>
                    </a:cxn>
                  </a:cxnLst>
                  <a:rect l="l" t="t" r="r" b="b"/>
                  <a:pathLst>
                    <a:path w="7378" h="79051">
                      <a:moveTo>
                        <a:pt x="0" y="705"/>
                      </a:moveTo>
                      <a:lnTo>
                        <a:pt x="0" y="79051"/>
                      </a:lnTo>
                      <a:lnTo>
                        <a:pt x="7379" y="76560"/>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F37AB5FC-FC0B-8F1B-ABC4-AB5556B26A60}"/>
                    </a:ext>
                  </a:extLst>
                </p:cNvPr>
                <p:cNvSpPr/>
                <p:nvPr/>
              </p:nvSpPr>
              <p:spPr>
                <a:xfrm>
                  <a:off x="9953454" y="1809703"/>
                  <a:ext cx="7331" cy="80836"/>
                </a:xfrm>
                <a:custGeom>
                  <a:avLst/>
                  <a:gdLst>
                    <a:gd name="connsiteX0" fmla="*/ 0 w 7331"/>
                    <a:gd name="connsiteY0" fmla="*/ 658 h 80836"/>
                    <a:gd name="connsiteX1" fmla="*/ 0 w 7331"/>
                    <a:gd name="connsiteY1" fmla="*/ 80837 h 80836"/>
                    <a:gd name="connsiteX2" fmla="*/ 7332 w 7331"/>
                    <a:gd name="connsiteY2" fmla="*/ 78346 h 80836"/>
                    <a:gd name="connsiteX3" fmla="*/ 7332 w 7331"/>
                    <a:gd name="connsiteY3" fmla="*/ 0 h 80836"/>
                  </a:gdLst>
                  <a:ahLst/>
                  <a:cxnLst>
                    <a:cxn ang="0">
                      <a:pos x="connsiteX0" y="connsiteY0"/>
                    </a:cxn>
                    <a:cxn ang="0">
                      <a:pos x="connsiteX1" y="connsiteY1"/>
                    </a:cxn>
                    <a:cxn ang="0">
                      <a:pos x="connsiteX2" y="connsiteY2"/>
                    </a:cxn>
                    <a:cxn ang="0">
                      <a:pos x="connsiteX3" y="connsiteY3"/>
                    </a:cxn>
                  </a:cxnLst>
                  <a:rect l="l" t="t" r="r" b="b"/>
                  <a:pathLst>
                    <a:path w="7331" h="80836">
                      <a:moveTo>
                        <a:pt x="0" y="658"/>
                      </a:moveTo>
                      <a:lnTo>
                        <a:pt x="0" y="80837"/>
                      </a:lnTo>
                      <a:lnTo>
                        <a:pt x="7332" y="78346"/>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A23F7490-B739-8606-66BB-4EDB218D8D86}"/>
                    </a:ext>
                  </a:extLst>
                </p:cNvPr>
                <p:cNvSpPr/>
                <p:nvPr/>
              </p:nvSpPr>
              <p:spPr>
                <a:xfrm>
                  <a:off x="10049001" y="1800538"/>
                  <a:ext cx="7331" cy="57572"/>
                </a:xfrm>
                <a:custGeom>
                  <a:avLst/>
                  <a:gdLst>
                    <a:gd name="connsiteX0" fmla="*/ 0 w 7331"/>
                    <a:gd name="connsiteY0" fmla="*/ 705 h 57572"/>
                    <a:gd name="connsiteX1" fmla="*/ 0 w 7331"/>
                    <a:gd name="connsiteY1" fmla="*/ 57573 h 57572"/>
                    <a:gd name="connsiteX2" fmla="*/ 7332 w 7331"/>
                    <a:gd name="connsiteY2" fmla="*/ 55082 h 57572"/>
                    <a:gd name="connsiteX3" fmla="*/ 7332 w 7331"/>
                    <a:gd name="connsiteY3" fmla="*/ 0 h 57572"/>
                  </a:gdLst>
                  <a:ahLst/>
                  <a:cxnLst>
                    <a:cxn ang="0">
                      <a:pos x="connsiteX0" y="connsiteY0"/>
                    </a:cxn>
                    <a:cxn ang="0">
                      <a:pos x="connsiteX1" y="connsiteY1"/>
                    </a:cxn>
                    <a:cxn ang="0">
                      <a:pos x="connsiteX2" y="connsiteY2"/>
                    </a:cxn>
                    <a:cxn ang="0">
                      <a:pos x="connsiteX3" y="connsiteY3"/>
                    </a:cxn>
                  </a:cxnLst>
                  <a:rect l="l" t="t" r="r" b="b"/>
                  <a:pathLst>
                    <a:path w="7331" h="57572">
                      <a:moveTo>
                        <a:pt x="0" y="705"/>
                      </a:moveTo>
                      <a:lnTo>
                        <a:pt x="0" y="57573"/>
                      </a:lnTo>
                      <a:lnTo>
                        <a:pt x="7332" y="55082"/>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FB80E40B-700F-6DDB-9B61-707E16D4C357}"/>
                    </a:ext>
                  </a:extLst>
                </p:cNvPr>
                <p:cNvSpPr/>
                <p:nvPr/>
              </p:nvSpPr>
              <p:spPr>
                <a:xfrm>
                  <a:off x="10225339" y="1783713"/>
                  <a:ext cx="7378" cy="14569"/>
                </a:xfrm>
                <a:custGeom>
                  <a:avLst/>
                  <a:gdLst>
                    <a:gd name="connsiteX0" fmla="*/ 0 w 7378"/>
                    <a:gd name="connsiteY0" fmla="*/ 705 h 14569"/>
                    <a:gd name="connsiteX1" fmla="*/ 0 w 7378"/>
                    <a:gd name="connsiteY1" fmla="*/ 14569 h 14569"/>
                    <a:gd name="connsiteX2" fmla="*/ 7379 w 7378"/>
                    <a:gd name="connsiteY2" fmla="*/ 12079 h 14569"/>
                    <a:gd name="connsiteX3" fmla="*/ 7379 w 7378"/>
                    <a:gd name="connsiteY3" fmla="*/ 0 h 14569"/>
                  </a:gdLst>
                  <a:ahLst/>
                  <a:cxnLst>
                    <a:cxn ang="0">
                      <a:pos x="connsiteX0" y="connsiteY0"/>
                    </a:cxn>
                    <a:cxn ang="0">
                      <a:pos x="connsiteX1" y="connsiteY1"/>
                    </a:cxn>
                    <a:cxn ang="0">
                      <a:pos x="connsiteX2" y="connsiteY2"/>
                    </a:cxn>
                    <a:cxn ang="0">
                      <a:pos x="connsiteX3" y="connsiteY3"/>
                    </a:cxn>
                  </a:cxnLst>
                  <a:rect l="l" t="t" r="r" b="b"/>
                  <a:pathLst>
                    <a:path w="7378" h="14569">
                      <a:moveTo>
                        <a:pt x="0" y="705"/>
                      </a:moveTo>
                      <a:lnTo>
                        <a:pt x="0" y="14569"/>
                      </a:lnTo>
                      <a:lnTo>
                        <a:pt x="7379" y="12079"/>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F2DF68E2-7904-D46E-5CEC-8A7F6A43A9D0}"/>
                    </a:ext>
                  </a:extLst>
                </p:cNvPr>
                <p:cNvSpPr/>
                <p:nvPr/>
              </p:nvSpPr>
              <p:spPr>
                <a:xfrm>
                  <a:off x="10240049" y="1782303"/>
                  <a:ext cx="7331" cy="10997"/>
                </a:xfrm>
                <a:custGeom>
                  <a:avLst/>
                  <a:gdLst>
                    <a:gd name="connsiteX0" fmla="*/ 0 w 7331"/>
                    <a:gd name="connsiteY0" fmla="*/ 705 h 10997"/>
                    <a:gd name="connsiteX1" fmla="*/ 0 w 7331"/>
                    <a:gd name="connsiteY1" fmla="*/ 10998 h 10997"/>
                    <a:gd name="connsiteX2" fmla="*/ 7332 w 7331"/>
                    <a:gd name="connsiteY2" fmla="*/ 8507 h 10997"/>
                    <a:gd name="connsiteX3" fmla="*/ 7332 w 7331"/>
                    <a:gd name="connsiteY3" fmla="*/ 0 h 10997"/>
                  </a:gdLst>
                  <a:ahLst/>
                  <a:cxnLst>
                    <a:cxn ang="0">
                      <a:pos x="connsiteX0" y="connsiteY0"/>
                    </a:cxn>
                    <a:cxn ang="0">
                      <a:pos x="connsiteX1" y="connsiteY1"/>
                    </a:cxn>
                    <a:cxn ang="0">
                      <a:pos x="connsiteX2" y="connsiteY2"/>
                    </a:cxn>
                    <a:cxn ang="0">
                      <a:pos x="connsiteX3" y="connsiteY3"/>
                    </a:cxn>
                  </a:cxnLst>
                  <a:rect l="l" t="t" r="r" b="b"/>
                  <a:pathLst>
                    <a:path w="7331" h="10997">
                      <a:moveTo>
                        <a:pt x="0" y="705"/>
                      </a:moveTo>
                      <a:lnTo>
                        <a:pt x="0" y="10998"/>
                      </a:lnTo>
                      <a:lnTo>
                        <a:pt x="7332" y="8507"/>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158EF913-D5F4-6C65-73DC-04B3E9D1C59B}"/>
                    </a:ext>
                  </a:extLst>
                </p:cNvPr>
                <p:cNvSpPr/>
                <p:nvPr/>
              </p:nvSpPr>
              <p:spPr>
                <a:xfrm>
                  <a:off x="10232717" y="1783008"/>
                  <a:ext cx="7331" cy="12783"/>
                </a:xfrm>
                <a:custGeom>
                  <a:avLst/>
                  <a:gdLst>
                    <a:gd name="connsiteX0" fmla="*/ 0 w 7331"/>
                    <a:gd name="connsiteY0" fmla="*/ 705 h 12783"/>
                    <a:gd name="connsiteX1" fmla="*/ 0 w 7331"/>
                    <a:gd name="connsiteY1" fmla="*/ 12784 h 12783"/>
                    <a:gd name="connsiteX2" fmla="*/ 7332 w 7331"/>
                    <a:gd name="connsiteY2" fmla="*/ 10293 h 12783"/>
                    <a:gd name="connsiteX3" fmla="*/ 7332 w 7331"/>
                    <a:gd name="connsiteY3" fmla="*/ 0 h 12783"/>
                  </a:gdLst>
                  <a:ahLst/>
                  <a:cxnLst>
                    <a:cxn ang="0">
                      <a:pos x="connsiteX0" y="connsiteY0"/>
                    </a:cxn>
                    <a:cxn ang="0">
                      <a:pos x="connsiteX1" y="connsiteY1"/>
                    </a:cxn>
                    <a:cxn ang="0">
                      <a:pos x="connsiteX2" y="connsiteY2"/>
                    </a:cxn>
                    <a:cxn ang="0">
                      <a:pos x="connsiteX3" y="connsiteY3"/>
                    </a:cxn>
                  </a:cxnLst>
                  <a:rect l="l" t="t" r="r" b="b"/>
                  <a:pathLst>
                    <a:path w="7331" h="12783">
                      <a:moveTo>
                        <a:pt x="0" y="705"/>
                      </a:moveTo>
                      <a:lnTo>
                        <a:pt x="0" y="12784"/>
                      </a:lnTo>
                      <a:lnTo>
                        <a:pt x="7332" y="10293"/>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88C0552D-1329-C46A-FDE7-AD5E92953913}"/>
                    </a:ext>
                  </a:extLst>
                </p:cNvPr>
                <p:cNvSpPr/>
                <p:nvPr/>
              </p:nvSpPr>
              <p:spPr>
                <a:xfrm>
                  <a:off x="10218007" y="1784418"/>
                  <a:ext cx="7331" cy="16355"/>
                </a:xfrm>
                <a:custGeom>
                  <a:avLst/>
                  <a:gdLst>
                    <a:gd name="connsiteX0" fmla="*/ 0 w 7331"/>
                    <a:gd name="connsiteY0" fmla="*/ 705 h 16355"/>
                    <a:gd name="connsiteX1" fmla="*/ 0 w 7331"/>
                    <a:gd name="connsiteY1" fmla="*/ 16355 h 16355"/>
                    <a:gd name="connsiteX2" fmla="*/ 7332 w 7331"/>
                    <a:gd name="connsiteY2" fmla="*/ 13864 h 16355"/>
                    <a:gd name="connsiteX3" fmla="*/ 7332 w 7331"/>
                    <a:gd name="connsiteY3" fmla="*/ 0 h 16355"/>
                  </a:gdLst>
                  <a:ahLst/>
                  <a:cxnLst>
                    <a:cxn ang="0">
                      <a:pos x="connsiteX0" y="connsiteY0"/>
                    </a:cxn>
                    <a:cxn ang="0">
                      <a:pos x="connsiteX1" y="connsiteY1"/>
                    </a:cxn>
                    <a:cxn ang="0">
                      <a:pos x="connsiteX2" y="connsiteY2"/>
                    </a:cxn>
                    <a:cxn ang="0">
                      <a:pos x="connsiteX3" y="connsiteY3"/>
                    </a:cxn>
                  </a:cxnLst>
                  <a:rect l="l" t="t" r="r" b="b"/>
                  <a:pathLst>
                    <a:path w="7331" h="16355">
                      <a:moveTo>
                        <a:pt x="0" y="705"/>
                      </a:moveTo>
                      <a:lnTo>
                        <a:pt x="0" y="16355"/>
                      </a:lnTo>
                      <a:lnTo>
                        <a:pt x="7332" y="13864"/>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990B7BB2-0CB7-1EB9-A1C6-2F0348D3EAD7}"/>
                    </a:ext>
                  </a:extLst>
                </p:cNvPr>
                <p:cNvSpPr/>
                <p:nvPr/>
              </p:nvSpPr>
              <p:spPr>
                <a:xfrm>
                  <a:off x="10100417" y="1795650"/>
                  <a:ext cx="7331" cy="45024"/>
                </a:xfrm>
                <a:custGeom>
                  <a:avLst/>
                  <a:gdLst>
                    <a:gd name="connsiteX0" fmla="*/ 0 w 7331"/>
                    <a:gd name="connsiteY0" fmla="*/ 705 h 45024"/>
                    <a:gd name="connsiteX1" fmla="*/ 0 w 7331"/>
                    <a:gd name="connsiteY1" fmla="*/ 45024 h 45024"/>
                    <a:gd name="connsiteX2" fmla="*/ 7332 w 7331"/>
                    <a:gd name="connsiteY2" fmla="*/ 42533 h 45024"/>
                    <a:gd name="connsiteX3" fmla="*/ 7332 w 7331"/>
                    <a:gd name="connsiteY3" fmla="*/ 0 h 45024"/>
                  </a:gdLst>
                  <a:ahLst/>
                  <a:cxnLst>
                    <a:cxn ang="0">
                      <a:pos x="connsiteX0" y="connsiteY0"/>
                    </a:cxn>
                    <a:cxn ang="0">
                      <a:pos x="connsiteX1" y="connsiteY1"/>
                    </a:cxn>
                    <a:cxn ang="0">
                      <a:pos x="connsiteX2" y="connsiteY2"/>
                    </a:cxn>
                    <a:cxn ang="0">
                      <a:pos x="connsiteX3" y="connsiteY3"/>
                    </a:cxn>
                  </a:cxnLst>
                  <a:rect l="l" t="t" r="r" b="b"/>
                  <a:pathLst>
                    <a:path w="7331" h="45024">
                      <a:moveTo>
                        <a:pt x="0" y="705"/>
                      </a:moveTo>
                      <a:lnTo>
                        <a:pt x="0" y="45024"/>
                      </a:lnTo>
                      <a:lnTo>
                        <a:pt x="7332" y="42533"/>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7E888739-6143-C3D9-B755-E7409F2FC814}"/>
                    </a:ext>
                  </a:extLst>
                </p:cNvPr>
                <p:cNvSpPr/>
                <p:nvPr/>
              </p:nvSpPr>
              <p:spPr>
                <a:xfrm>
                  <a:off x="10210675" y="1785123"/>
                  <a:ext cx="7331" cy="18141"/>
                </a:xfrm>
                <a:custGeom>
                  <a:avLst/>
                  <a:gdLst>
                    <a:gd name="connsiteX0" fmla="*/ 0 w 7331"/>
                    <a:gd name="connsiteY0" fmla="*/ 705 h 18141"/>
                    <a:gd name="connsiteX1" fmla="*/ 0 w 7331"/>
                    <a:gd name="connsiteY1" fmla="*/ 18141 h 18141"/>
                    <a:gd name="connsiteX2" fmla="*/ 7332 w 7331"/>
                    <a:gd name="connsiteY2" fmla="*/ 15650 h 18141"/>
                    <a:gd name="connsiteX3" fmla="*/ 7332 w 7331"/>
                    <a:gd name="connsiteY3" fmla="*/ 0 h 18141"/>
                  </a:gdLst>
                  <a:ahLst/>
                  <a:cxnLst>
                    <a:cxn ang="0">
                      <a:pos x="connsiteX0" y="connsiteY0"/>
                    </a:cxn>
                    <a:cxn ang="0">
                      <a:pos x="connsiteX1" y="connsiteY1"/>
                    </a:cxn>
                    <a:cxn ang="0">
                      <a:pos x="connsiteX2" y="connsiteY2"/>
                    </a:cxn>
                    <a:cxn ang="0">
                      <a:pos x="connsiteX3" y="connsiteY3"/>
                    </a:cxn>
                  </a:cxnLst>
                  <a:rect l="l" t="t" r="r" b="b"/>
                  <a:pathLst>
                    <a:path w="7331" h="18141">
                      <a:moveTo>
                        <a:pt x="0" y="705"/>
                      </a:moveTo>
                      <a:lnTo>
                        <a:pt x="0" y="18141"/>
                      </a:lnTo>
                      <a:lnTo>
                        <a:pt x="7332" y="15650"/>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33121299-341C-E245-425F-8F3A90420490}"/>
                    </a:ext>
                  </a:extLst>
                </p:cNvPr>
                <p:cNvSpPr/>
                <p:nvPr/>
              </p:nvSpPr>
              <p:spPr>
                <a:xfrm>
                  <a:off x="10247381" y="1781645"/>
                  <a:ext cx="7378" cy="9164"/>
                </a:xfrm>
                <a:custGeom>
                  <a:avLst/>
                  <a:gdLst>
                    <a:gd name="connsiteX0" fmla="*/ 0 w 7378"/>
                    <a:gd name="connsiteY0" fmla="*/ 658 h 9164"/>
                    <a:gd name="connsiteX1" fmla="*/ 0 w 7378"/>
                    <a:gd name="connsiteY1" fmla="*/ 9165 h 9164"/>
                    <a:gd name="connsiteX2" fmla="*/ 7379 w 7378"/>
                    <a:gd name="connsiteY2" fmla="*/ 6674 h 9164"/>
                    <a:gd name="connsiteX3" fmla="*/ 7379 w 7378"/>
                    <a:gd name="connsiteY3" fmla="*/ 0 h 9164"/>
                  </a:gdLst>
                  <a:ahLst/>
                  <a:cxnLst>
                    <a:cxn ang="0">
                      <a:pos x="connsiteX0" y="connsiteY0"/>
                    </a:cxn>
                    <a:cxn ang="0">
                      <a:pos x="connsiteX1" y="connsiteY1"/>
                    </a:cxn>
                    <a:cxn ang="0">
                      <a:pos x="connsiteX2" y="connsiteY2"/>
                    </a:cxn>
                    <a:cxn ang="0">
                      <a:pos x="connsiteX3" y="connsiteY3"/>
                    </a:cxn>
                  </a:cxnLst>
                  <a:rect l="l" t="t" r="r" b="b"/>
                  <a:pathLst>
                    <a:path w="7378" h="9164">
                      <a:moveTo>
                        <a:pt x="0" y="658"/>
                      </a:moveTo>
                      <a:lnTo>
                        <a:pt x="0" y="9165"/>
                      </a:lnTo>
                      <a:lnTo>
                        <a:pt x="7379" y="6674"/>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B559108A-688B-0435-8126-92BCF2CD23EB}"/>
                    </a:ext>
                  </a:extLst>
                </p:cNvPr>
                <p:cNvSpPr/>
                <p:nvPr/>
              </p:nvSpPr>
              <p:spPr>
                <a:xfrm>
                  <a:off x="10276802" y="1779013"/>
                  <a:ext cx="5451" cy="1832"/>
                </a:xfrm>
                <a:custGeom>
                  <a:avLst/>
                  <a:gdLst>
                    <a:gd name="connsiteX0" fmla="*/ 0 w 5451"/>
                    <a:gd name="connsiteY0" fmla="*/ 517 h 1832"/>
                    <a:gd name="connsiteX1" fmla="*/ 0 w 5451"/>
                    <a:gd name="connsiteY1" fmla="*/ 1833 h 1832"/>
                    <a:gd name="connsiteX2" fmla="*/ 5452 w 5451"/>
                    <a:gd name="connsiteY2" fmla="*/ 0 h 1832"/>
                  </a:gdLst>
                  <a:ahLst/>
                  <a:cxnLst>
                    <a:cxn ang="0">
                      <a:pos x="connsiteX0" y="connsiteY0"/>
                    </a:cxn>
                    <a:cxn ang="0">
                      <a:pos x="connsiteX1" y="connsiteY1"/>
                    </a:cxn>
                    <a:cxn ang="0">
                      <a:pos x="connsiteX2" y="connsiteY2"/>
                    </a:cxn>
                  </a:cxnLst>
                  <a:rect l="l" t="t" r="r" b="b"/>
                  <a:pathLst>
                    <a:path w="5451" h="1832">
                      <a:moveTo>
                        <a:pt x="0" y="517"/>
                      </a:moveTo>
                      <a:lnTo>
                        <a:pt x="0" y="1833"/>
                      </a:lnTo>
                      <a:lnTo>
                        <a:pt x="5452" y="0"/>
                      </a:lnTo>
                      <a:close/>
                    </a:path>
                  </a:pathLst>
                </a:custGeom>
                <a:grpFill/>
                <a:ln w="4687" cap="flat">
                  <a:solidFill>
                    <a:srgbClr val="010101">
                      <a:alpha val="32000"/>
                    </a:srgbClr>
                  </a:solid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9F4C56D3-AC2B-DACB-76A6-A3101DDA7959}"/>
                    </a:ext>
                  </a:extLst>
                </p:cNvPr>
                <p:cNvSpPr/>
                <p:nvPr/>
              </p:nvSpPr>
              <p:spPr>
                <a:xfrm>
                  <a:off x="10269470" y="1779530"/>
                  <a:ext cx="7331" cy="3806"/>
                </a:xfrm>
                <a:custGeom>
                  <a:avLst/>
                  <a:gdLst>
                    <a:gd name="connsiteX0" fmla="*/ 0 w 7331"/>
                    <a:gd name="connsiteY0" fmla="*/ 705 h 3806"/>
                    <a:gd name="connsiteX1" fmla="*/ 0 w 7331"/>
                    <a:gd name="connsiteY1" fmla="*/ 3807 h 3806"/>
                    <a:gd name="connsiteX2" fmla="*/ 7332 w 7331"/>
                    <a:gd name="connsiteY2" fmla="*/ 1316 h 3806"/>
                    <a:gd name="connsiteX3" fmla="*/ 7332 w 7331"/>
                    <a:gd name="connsiteY3" fmla="*/ 0 h 3806"/>
                  </a:gdLst>
                  <a:ahLst/>
                  <a:cxnLst>
                    <a:cxn ang="0">
                      <a:pos x="connsiteX0" y="connsiteY0"/>
                    </a:cxn>
                    <a:cxn ang="0">
                      <a:pos x="connsiteX1" y="connsiteY1"/>
                    </a:cxn>
                    <a:cxn ang="0">
                      <a:pos x="connsiteX2" y="connsiteY2"/>
                    </a:cxn>
                    <a:cxn ang="0">
                      <a:pos x="connsiteX3" y="connsiteY3"/>
                    </a:cxn>
                  </a:cxnLst>
                  <a:rect l="l" t="t" r="r" b="b"/>
                  <a:pathLst>
                    <a:path w="7331" h="3806">
                      <a:moveTo>
                        <a:pt x="0" y="705"/>
                      </a:moveTo>
                      <a:lnTo>
                        <a:pt x="0" y="3807"/>
                      </a:lnTo>
                      <a:lnTo>
                        <a:pt x="7332" y="1316"/>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BD86E660-43FC-00B5-D251-0C80189960CA}"/>
                    </a:ext>
                  </a:extLst>
                </p:cNvPr>
                <p:cNvSpPr/>
                <p:nvPr/>
              </p:nvSpPr>
              <p:spPr>
                <a:xfrm>
                  <a:off x="10254760" y="1780940"/>
                  <a:ext cx="7331" cy="7378"/>
                </a:xfrm>
                <a:custGeom>
                  <a:avLst/>
                  <a:gdLst>
                    <a:gd name="connsiteX0" fmla="*/ 0 w 7331"/>
                    <a:gd name="connsiteY0" fmla="*/ 705 h 7378"/>
                    <a:gd name="connsiteX1" fmla="*/ 0 w 7331"/>
                    <a:gd name="connsiteY1" fmla="*/ 7379 h 7378"/>
                    <a:gd name="connsiteX2" fmla="*/ 7332 w 7331"/>
                    <a:gd name="connsiteY2" fmla="*/ 4888 h 7378"/>
                    <a:gd name="connsiteX3" fmla="*/ 7332 w 7331"/>
                    <a:gd name="connsiteY3" fmla="*/ 0 h 7378"/>
                  </a:gdLst>
                  <a:ahLst/>
                  <a:cxnLst>
                    <a:cxn ang="0">
                      <a:pos x="connsiteX0" y="connsiteY0"/>
                    </a:cxn>
                    <a:cxn ang="0">
                      <a:pos x="connsiteX1" y="connsiteY1"/>
                    </a:cxn>
                    <a:cxn ang="0">
                      <a:pos x="connsiteX2" y="connsiteY2"/>
                    </a:cxn>
                    <a:cxn ang="0">
                      <a:pos x="connsiteX3" y="connsiteY3"/>
                    </a:cxn>
                  </a:cxnLst>
                  <a:rect l="l" t="t" r="r" b="b"/>
                  <a:pathLst>
                    <a:path w="7331" h="7378">
                      <a:moveTo>
                        <a:pt x="0" y="705"/>
                      </a:moveTo>
                      <a:lnTo>
                        <a:pt x="0" y="7379"/>
                      </a:lnTo>
                      <a:lnTo>
                        <a:pt x="7332" y="4888"/>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72A6A89-4323-245B-69E8-644353A725A5}"/>
                    </a:ext>
                  </a:extLst>
                </p:cNvPr>
                <p:cNvSpPr/>
                <p:nvPr/>
              </p:nvSpPr>
              <p:spPr>
                <a:xfrm>
                  <a:off x="10262091" y="1780235"/>
                  <a:ext cx="7378" cy="5592"/>
                </a:xfrm>
                <a:custGeom>
                  <a:avLst/>
                  <a:gdLst>
                    <a:gd name="connsiteX0" fmla="*/ 0 w 7378"/>
                    <a:gd name="connsiteY0" fmla="*/ 705 h 5592"/>
                    <a:gd name="connsiteX1" fmla="*/ 0 w 7378"/>
                    <a:gd name="connsiteY1" fmla="*/ 5593 h 5592"/>
                    <a:gd name="connsiteX2" fmla="*/ 7379 w 7378"/>
                    <a:gd name="connsiteY2" fmla="*/ 3102 h 5592"/>
                    <a:gd name="connsiteX3" fmla="*/ 7379 w 7378"/>
                    <a:gd name="connsiteY3" fmla="*/ 0 h 5592"/>
                  </a:gdLst>
                  <a:ahLst/>
                  <a:cxnLst>
                    <a:cxn ang="0">
                      <a:pos x="connsiteX0" y="connsiteY0"/>
                    </a:cxn>
                    <a:cxn ang="0">
                      <a:pos x="connsiteX1" y="connsiteY1"/>
                    </a:cxn>
                    <a:cxn ang="0">
                      <a:pos x="connsiteX2" y="connsiteY2"/>
                    </a:cxn>
                    <a:cxn ang="0">
                      <a:pos x="connsiteX3" y="connsiteY3"/>
                    </a:cxn>
                  </a:cxnLst>
                  <a:rect l="l" t="t" r="r" b="b"/>
                  <a:pathLst>
                    <a:path w="7378" h="5592">
                      <a:moveTo>
                        <a:pt x="0" y="705"/>
                      </a:moveTo>
                      <a:lnTo>
                        <a:pt x="0" y="5593"/>
                      </a:lnTo>
                      <a:lnTo>
                        <a:pt x="7379" y="3102"/>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C4623F78-D434-15EA-A0CB-2FA0D004C414}"/>
                    </a:ext>
                  </a:extLst>
                </p:cNvPr>
                <p:cNvSpPr/>
                <p:nvPr/>
              </p:nvSpPr>
              <p:spPr>
                <a:xfrm>
                  <a:off x="10195965" y="1786533"/>
                  <a:ext cx="7331" cy="21760"/>
                </a:xfrm>
                <a:custGeom>
                  <a:avLst/>
                  <a:gdLst>
                    <a:gd name="connsiteX0" fmla="*/ 0 w 7331"/>
                    <a:gd name="connsiteY0" fmla="*/ 705 h 21760"/>
                    <a:gd name="connsiteX1" fmla="*/ 0 w 7331"/>
                    <a:gd name="connsiteY1" fmla="*/ 21760 h 21760"/>
                    <a:gd name="connsiteX2" fmla="*/ 7332 w 7331"/>
                    <a:gd name="connsiteY2" fmla="*/ 19269 h 21760"/>
                    <a:gd name="connsiteX3" fmla="*/ 7332 w 7331"/>
                    <a:gd name="connsiteY3" fmla="*/ 0 h 21760"/>
                  </a:gdLst>
                  <a:ahLst/>
                  <a:cxnLst>
                    <a:cxn ang="0">
                      <a:pos x="connsiteX0" y="connsiteY0"/>
                    </a:cxn>
                    <a:cxn ang="0">
                      <a:pos x="connsiteX1" y="connsiteY1"/>
                    </a:cxn>
                    <a:cxn ang="0">
                      <a:pos x="connsiteX2" y="connsiteY2"/>
                    </a:cxn>
                    <a:cxn ang="0">
                      <a:pos x="connsiteX3" y="connsiteY3"/>
                    </a:cxn>
                  </a:cxnLst>
                  <a:rect l="l" t="t" r="r" b="b"/>
                  <a:pathLst>
                    <a:path w="7331" h="21760">
                      <a:moveTo>
                        <a:pt x="0" y="705"/>
                      </a:moveTo>
                      <a:lnTo>
                        <a:pt x="0" y="21760"/>
                      </a:lnTo>
                      <a:lnTo>
                        <a:pt x="7332" y="19269"/>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86F99AC4-EC8E-AB61-AFA1-554EA8CE58CF}"/>
                    </a:ext>
                  </a:extLst>
                </p:cNvPr>
                <p:cNvSpPr/>
                <p:nvPr/>
              </p:nvSpPr>
              <p:spPr>
                <a:xfrm>
                  <a:off x="10203297" y="1785828"/>
                  <a:ext cx="7378" cy="19974"/>
                </a:xfrm>
                <a:custGeom>
                  <a:avLst/>
                  <a:gdLst>
                    <a:gd name="connsiteX0" fmla="*/ 0 w 7378"/>
                    <a:gd name="connsiteY0" fmla="*/ 705 h 19974"/>
                    <a:gd name="connsiteX1" fmla="*/ 0 w 7378"/>
                    <a:gd name="connsiteY1" fmla="*/ 19974 h 19974"/>
                    <a:gd name="connsiteX2" fmla="*/ 7379 w 7378"/>
                    <a:gd name="connsiteY2" fmla="*/ 17436 h 19974"/>
                    <a:gd name="connsiteX3" fmla="*/ 7379 w 7378"/>
                    <a:gd name="connsiteY3" fmla="*/ 0 h 19974"/>
                  </a:gdLst>
                  <a:ahLst/>
                  <a:cxnLst>
                    <a:cxn ang="0">
                      <a:pos x="connsiteX0" y="connsiteY0"/>
                    </a:cxn>
                    <a:cxn ang="0">
                      <a:pos x="connsiteX1" y="connsiteY1"/>
                    </a:cxn>
                    <a:cxn ang="0">
                      <a:pos x="connsiteX2" y="connsiteY2"/>
                    </a:cxn>
                    <a:cxn ang="0">
                      <a:pos x="connsiteX3" y="connsiteY3"/>
                    </a:cxn>
                  </a:cxnLst>
                  <a:rect l="l" t="t" r="r" b="b"/>
                  <a:pathLst>
                    <a:path w="7378" h="19974">
                      <a:moveTo>
                        <a:pt x="0" y="705"/>
                      </a:moveTo>
                      <a:lnTo>
                        <a:pt x="0" y="19974"/>
                      </a:lnTo>
                      <a:lnTo>
                        <a:pt x="7379" y="17436"/>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05105426-9657-C8EC-55D4-1AB1F3144B96}"/>
                    </a:ext>
                  </a:extLst>
                </p:cNvPr>
                <p:cNvSpPr/>
                <p:nvPr/>
              </p:nvSpPr>
              <p:spPr>
                <a:xfrm>
                  <a:off x="10129838" y="1792830"/>
                  <a:ext cx="7331" cy="37880"/>
                </a:xfrm>
                <a:custGeom>
                  <a:avLst/>
                  <a:gdLst>
                    <a:gd name="connsiteX0" fmla="*/ 0 w 7331"/>
                    <a:gd name="connsiteY0" fmla="*/ 705 h 37880"/>
                    <a:gd name="connsiteX1" fmla="*/ 0 w 7331"/>
                    <a:gd name="connsiteY1" fmla="*/ 37881 h 37880"/>
                    <a:gd name="connsiteX2" fmla="*/ 7332 w 7331"/>
                    <a:gd name="connsiteY2" fmla="*/ 35390 h 37880"/>
                    <a:gd name="connsiteX3" fmla="*/ 7332 w 7331"/>
                    <a:gd name="connsiteY3" fmla="*/ 0 h 37880"/>
                  </a:gdLst>
                  <a:ahLst/>
                  <a:cxnLst>
                    <a:cxn ang="0">
                      <a:pos x="connsiteX0" y="connsiteY0"/>
                    </a:cxn>
                    <a:cxn ang="0">
                      <a:pos x="connsiteX1" y="connsiteY1"/>
                    </a:cxn>
                    <a:cxn ang="0">
                      <a:pos x="connsiteX2" y="connsiteY2"/>
                    </a:cxn>
                    <a:cxn ang="0">
                      <a:pos x="connsiteX3" y="connsiteY3"/>
                    </a:cxn>
                  </a:cxnLst>
                  <a:rect l="l" t="t" r="r" b="b"/>
                  <a:pathLst>
                    <a:path w="7331" h="37880">
                      <a:moveTo>
                        <a:pt x="0" y="705"/>
                      </a:moveTo>
                      <a:lnTo>
                        <a:pt x="0" y="37881"/>
                      </a:lnTo>
                      <a:lnTo>
                        <a:pt x="7332" y="35390"/>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D35E1BB4-989E-6525-E982-3BA7F8730007}"/>
                    </a:ext>
                  </a:extLst>
                </p:cNvPr>
                <p:cNvSpPr/>
                <p:nvPr/>
              </p:nvSpPr>
              <p:spPr>
                <a:xfrm>
                  <a:off x="10137170" y="1792125"/>
                  <a:ext cx="7331" cy="36094"/>
                </a:xfrm>
                <a:custGeom>
                  <a:avLst/>
                  <a:gdLst>
                    <a:gd name="connsiteX0" fmla="*/ 0 w 7331"/>
                    <a:gd name="connsiteY0" fmla="*/ 705 h 36094"/>
                    <a:gd name="connsiteX1" fmla="*/ 0 w 7331"/>
                    <a:gd name="connsiteY1" fmla="*/ 36095 h 36094"/>
                    <a:gd name="connsiteX2" fmla="*/ 7332 w 7331"/>
                    <a:gd name="connsiteY2" fmla="*/ 33604 h 36094"/>
                    <a:gd name="connsiteX3" fmla="*/ 7332 w 7331"/>
                    <a:gd name="connsiteY3" fmla="*/ 0 h 36094"/>
                  </a:gdLst>
                  <a:ahLst/>
                  <a:cxnLst>
                    <a:cxn ang="0">
                      <a:pos x="connsiteX0" y="connsiteY0"/>
                    </a:cxn>
                    <a:cxn ang="0">
                      <a:pos x="connsiteX1" y="connsiteY1"/>
                    </a:cxn>
                    <a:cxn ang="0">
                      <a:pos x="connsiteX2" y="connsiteY2"/>
                    </a:cxn>
                    <a:cxn ang="0">
                      <a:pos x="connsiteX3" y="connsiteY3"/>
                    </a:cxn>
                  </a:cxnLst>
                  <a:rect l="l" t="t" r="r" b="b"/>
                  <a:pathLst>
                    <a:path w="7331" h="36094">
                      <a:moveTo>
                        <a:pt x="0" y="705"/>
                      </a:moveTo>
                      <a:lnTo>
                        <a:pt x="0" y="36095"/>
                      </a:lnTo>
                      <a:lnTo>
                        <a:pt x="7332" y="33604"/>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663AE9CA-8105-9AEB-74FE-42A3458CA9F8}"/>
                    </a:ext>
                  </a:extLst>
                </p:cNvPr>
                <p:cNvSpPr/>
                <p:nvPr/>
              </p:nvSpPr>
              <p:spPr>
                <a:xfrm>
                  <a:off x="10122459" y="1793535"/>
                  <a:ext cx="7378" cy="39666"/>
                </a:xfrm>
                <a:custGeom>
                  <a:avLst/>
                  <a:gdLst>
                    <a:gd name="connsiteX0" fmla="*/ 0 w 7378"/>
                    <a:gd name="connsiteY0" fmla="*/ 705 h 39666"/>
                    <a:gd name="connsiteX1" fmla="*/ 0 w 7378"/>
                    <a:gd name="connsiteY1" fmla="*/ 39667 h 39666"/>
                    <a:gd name="connsiteX2" fmla="*/ 7379 w 7378"/>
                    <a:gd name="connsiteY2" fmla="*/ 37176 h 39666"/>
                    <a:gd name="connsiteX3" fmla="*/ 7379 w 7378"/>
                    <a:gd name="connsiteY3" fmla="*/ 0 h 39666"/>
                  </a:gdLst>
                  <a:ahLst/>
                  <a:cxnLst>
                    <a:cxn ang="0">
                      <a:pos x="connsiteX0" y="connsiteY0"/>
                    </a:cxn>
                    <a:cxn ang="0">
                      <a:pos x="connsiteX1" y="connsiteY1"/>
                    </a:cxn>
                    <a:cxn ang="0">
                      <a:pos x="connsiteX2" y="connsiteY2"/>
                    </a:cxn>
                    <a:cxn ang="0">
                      <a:pos x="connsiteX3" y="connsiteY3"/>
                    </a:cxn>
                  </a:cxnLst>
                  <a:rect l="l" t="t" r="r" b="b"/>
                  <a:pathLst>
                    <a:path w="7378" h="39666">
                      <a:moveTo>
                        <a:pt x="0" y="705"/>
                      </a:moveTo>
                      <a:lnTo>
                        <a:pt x="0" y="39667"/>
                      </a:lnTo>
                      <a:lnTo>
                        <a:pt x="7379" y="37176"/>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31135525-1607-3F7B-E0BD-EC4CA1B24C67}"/>
                    </a:ext>
                  </a:extLst>
                </p:cNvPr>
                <p:cNvSpPr/>
                <p:nvPr/>
              </p:nvSpPr>
              <p:spPr>
                <a:xfrm>
                  <a:off x="10188586" y="1787238"/>
                  <a:ext cx="7378" cy="23546"/>
                </a:xfrm>
                <a:custGeom>
                  <a:avLst/>
                  <a:gdLst>
                    <a:gd name="connsiteX0" fmla="*/ 0 w 7378"/>
                    <a:gd name="connsiteY0" fmla="*/ 705 h 23546"/>
                    <a:gd name="connsiteX1" fmla="*/ 0 w 7378"/>
                    <a:gd name="connsiteY1" fmla="*/ 23546 h 23546"/>
                    <a:gd name="connsiteX2" fmla="*/ 7379 w 7378"/>
                    <a:gd name="connsiteY2" fmla="*/ 21055 h 23546"/>
                    <a:gd name="connsiteX3" fmla="*/ 7379 w 7378"/>
                    <a:gd name="connsiteY3" fmla="*/ 0 h 23546"/>
                  </a:gdLst>
                  <a:ahLst/>
                  <a:cxnLst>
                    <a:cxn ang="0">
                      <a:pos x="connsiteX0" y="connsiteY0"/>
                    </a:cxn>
                    <a:cxn ang="0">
                      <a:pos x="connsiteX1" y="connsiteY1"/>
                    </a:cxn>
                    <a:cxn ang="0">
                      <a:pos x="connsiteX2" y="connsiteY2"/>
                    </a:cxn>
                    <a:cxn ang="0">
                      <a:pos x="connsiteX3" y="connsiteY3"/>
                    </a:cxn>
                  </a:cxnLst>
                  <a:rect l="l" t="t" r="r" b="b"/>
                  <a:pathLst>
                    <a:path w="7378" h="23546">
                      <a:moveTo>
                        <a:pt x="0" y="705"/>
                      </a:moveTo>
                      <a:lnTo>
                        <a:pt x="0" y="23546"/>
                      </a:lnTo>
                      <a:lnTo>
                        <a:pt x="7379" y="21055"/>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F7569312-078D-B256-FFFD-1D754291EA9F}"/>
                    </a:ext>
                  </a:extLst>
                </p:cNvPr>
                <p:cNvSpPr/>
                <p:nvPr/>
              </p:nvSpPr>
              <p:spPr>
                <a:xfrm>
                  <a:off x="10144502" y="1791420"/>
                  <a:ext cx="7378" cy="34308"/>
                </a:xfrm>
                <a:custGeom>
                  <a:avLst/>
                  <a:gdLst>
                    <a:gd name="connsiteX0" fmla="*/ 0 w 7378"/>
                    <a:gd name="connsiteY0" fmla="*/ 705 h 34308"/>
                    <a:gd name="connsiteX1" fmla="*/ 0 w 7378"/>
                    <a:gd name="connsiteY1" fmla="*/ 34309 h 34308"/>
                    <a:gd name="connsiteX2" fmla="*/ 7379 w 7378"/>
                    <a:gd name="connsiteY2" fmla="*/ 31818 h 34308"/>
                    <a:gd name="connsiteX3" fmla="*/ 7379 w 7378"/>
                    <a:gd name="connsiteY3" fmla="*/ 0 h 34308"/>
                  </a:gdLst>
                  <a:ahLst/>
                  <a:cxnLst>
                    <a:cxn ang="0">
                      <a:pos x="connsiteX0" y="connsiteY0"/>
                    </a:cxn>
                    <a:cxn ang="0">
                      <a:pos x="connsiteX1" y="connsiteY1"/>
                    </a:cxn>
                    <a:cxn ang="0">
                      <a:pos x="connsiteX2" y="connsiteY2"/>
                    </a:cxn>
                    <a:cxn ang="0">
                      <a:pos x="connsiteX3" y="connsiteY3"/>
                    </a:cxn>
                  </a:cxnLst>
                  <a:rect l="l" t="t" r="r" b="b"/>
                  <a:pathLst>
                    <a:path w="7378" h="34308">
                      <a:moveTo>
                        <a:pt x="0" y="705"/>
                      </a:moveTo>
                      <a:lnTo>
                        <a:pt x="0" y="34309"/>
                      </a:lnTo>
                      <a:lnTo>
                        <a:pt x="7379" y="31818"/>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659EEAF8-4B5D-801A-7D8F-7DE9BEC79A0E}"/>
                    </a:ext>
                  </a:extLst>
                </p:cNvPr>
                <p:cNvSpPr/>
                <p:nvPr/>
              </p:nvSpPr>
              <p:spPr>
                <a:xfrm>
                  <a:off x="10107749" y="1794945"/>
                  <a:ext cx="7378" cy="43238"/>
                </a:xfrm>
                <a:custGeom>
                  <a:avLst/>
                  <a:gdLst>
                    <a:gd name="connsiteX0" fmla="*/ 0 w 7378"/>
                    <a:gd name="connsiteY0" fmla="*/ 705 h 43238"/>
                    <a:gd name="connsiteX1" fmla="*/ 0 w 7378"/>
                    <a:gd name="connsiteY1" fmla="*/ 43238 h 43238"/>
                    <a:gd name="connsiteX2" fmla="*/ 7379 w 7378"/>
                    <a:gd name="connsiteY2" fmla="*/ 40747 h 43238"/>
                    <a:gd name="connsiteX3" fmla="*/ 7379 w 7378"/>
                    <a:gd name="connsiteY3" fmla="*/ 0 h 43238"/>
                  </a:gdLst>
                  <a:ahLst/>
                  <a:cxnLst>
                    <a:cxn ang="0">
                      <a:pos x="connsiteX0" y="connsiteY0"/>
                    </a:cxn>
                    <a:cxn ang="0">
                      <a:pos x="connsiteX1" y="connsiteY1"/>
                    </a:cxn>
                    <a:cxn ang="0">
                      <a:pos x="connsiteX2" y="connsiteY2"/>
                    </a:cxn>
                    <a:cxn ang="0">
                      <a:pos x="connsiteX3" y="connsiteY3"/>
                    </a:cxn>
                  </a:cxnLst>
                  <a:rect l="l" t="t" r="r" b="b"/>
                  <a:pathLst>
                    <a:path w="7378" h="43238">
                      <a:moveTo>
                        <a:pt x="0" y="705"/>
                      </a:moveTo>
                      <a:lnTo>
                        <a:pt x="0" y="43238"/>
                      </a:lnTo>
                      <a:lnTo>
                        <a:pt x="7379" y="40747"/>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42CBDF24-AE44-2996-7860-BCF44C2AF046}"/>
                    </a:ext>
                  </a:extLst>
                </p:cNvPr>
                <p:cNvSpPr/>
                <p:nvPr/>
              </p:nvSpPr>
              <p:spPr>
                <a:xfrm>
                  <a:off x="10115128" y="1794240"/>
                  <a:ext cx="7331" cy="41452"/>
                </a:xfrm>
                <a:custGeom>
                  <a:avLst/>
                  <a:gdLst>
                    <a:gd name="connsiteX0" fmla="*/ 0 w 7331"/>
                    <a:gd name="connsiteY0" fmla="*/ 705 h 41452"/>
                    <a:gd name="connsiteX1" fmla="*/ 0 w 7331"/>
                    <a:gd name="connsiteY1" fmla="*/ 41452 h 41452"/>
                    <a:gd name="connsiteX2" fmla="*/ 7332 w 7331"/>
                    <a:gd name="connsiteY2" fmla="*/ 38962 h 41452"/>
                    <a:gd name="connsiteX3" fmla="*/ 7332 w 7331"/>
                    <a:gd name="connsiteY3" fmla="*/ 0 h 41452"/>
                  </a:gdLst>
                  <a:ahLst/>
                  <a:cxnLst>
                    <a:cxn ang="0">
                      <a:pos x="connsiteX0" y="connsiteY0"/>
                    </a:cxn>
                    <a:cxn ang="0">
                      <a:pos x="connsiteX1" y="connsiteY1"/>
                    </a:cxn>
                    <a:cxn ang="0">
                      <a:pos x="connsiteX2" y="connsiteY2"/>
                    </a:cxn>
                    <a:cxn ang="0">
                      <a:pos x="connsiteX3" y="connsiteY3"/>
                    </a:cxn>
                  </a:cxnLst>
                  <a:rect l="l" t="t" r="r" b="b"/>
                  <a:pathLst>
                    <a:path w="7331" h="41452">
                      <a:moveTo>
                        <a:pt x="0" y="705"/>
                      </a:moveTo>
                      <a:lnTo>
                        <a:pt x="0" y="41452"/>
                      </a:lnTo>
                      <a:lnTo>
                        <a:pt x="7332" y="38962"/>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0C77DDBE-C77F-9D63-5171-250F7AE3B5BA}"/>
                    </a:ext>
                  </a:extLst>
                </p:cNvPr>
                <p:cNvSpPr/>
                <p:nvPr/>
              </p:nvSpPr>
              <p:spPr>
                <a:xfrm>
                  <a:off x="10173923" y="1788647"/>
                  <a:ext cx="7331" cy="27118"/>
                </a:xfrm>
                <a:custGeom>
                  <a:avLst/>
                  <a:gdLst>
                    <a:gd name="connsiteX0" fmla="*/ 0 w 7331"/>
                    <a:gd name="connsiteY0" fmla="*/ 705 h 27118"/>
                    <a:gd name="connsiteX1" fmla="*/ 0 w 7331"/>
                    <a:gd name="connsiteY1" fmla="*/ 27118 h 27118"/>
                    <a:gd name="connsiteX2" fmla="*/ 7332 w 7331"/>
                    <a:gd name="connsiteY2" fmla="*/ 24627 h 27118"/>
                    <a:gd name="connsiteX3" fmla="*/ 7332 w 7331"/>
                    <a:gd name="connsiteY3" fmla="*/ 0 h 27118"/>
                  </a:gdLst>
                  <a:ahLst/>
                  <a:cxnLst>
                    <a:cxn ang="0">
                      <a:pos x="connsiteX0" y="connsiteY0"/>
                    </a:cxn>
                    <a:cxn ang="0">
                      <a:pos x="connsiteX1" y="connsiteY1"/>
                    </a:cxn>
                    <a:cxn ang="0">
                      <a:pos x="connsiteX2" y="connsiteY2"/>
                    </a:cxn>
                    <a:cxn ang="0">
                      <a:pos x="connsiteX3" y="connsiteY3"/>
                    </a:cxn>
                  </a:cxnLst>
                  <a:rect l="l" t="t" r="r" b="b"/>
                  <a:pathLst>
                    <a:path w="7331" h="27118">
                      <a:moveTo>
                        <a:pt x="0" y="705"/>
                      </a:moveTo>
                      <a:lnTo>
                        <a:pt x="0" y="27118"/>
                      </a:lnTo>
                      <a:lnTo>
                        <a:pt x="7332" y="24627"/>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3B2296F5-9272-B8E0-A6BC-7922E33F2759}"/>
                    </a:ext>
                  </a:extLst>
                </p:cNvPr>
                <p:cNvSpPr/>
                <p:nvPr/>
              </p:nvSpPr>
              <p:spPr>
                <a:xfrm>
                  <a:off x="10151880" y="1790762"/>
                  <a:ext cx="7331" cy="32475"/>
                </a:xfrm>
                <a:custGeom>
                  <a:avLst/>
                  <a:gdLst>
                    <a:gd name="connsiteX0" fmla="*/ 0 w 7331"/>
                    <a:gd name="connsiteY0" fmla="*/ 658 h 32475"/>
                    <a:gd name="connsiteX1" fmla="*/ 0 w 7331"/>
                    <a:gd name="connsiteY1" fmla="*/ 32476 h 32475"/>
                    <a:gd name="connsiteX2" fmla="*/ 7332 w 7331"/>
                    <a:gd name="connsiteY2" fmla="*/ 29985 h 32475"/>
                    <a:gd name="connsiteX3" fmla="*/ 7332 w 7331"/>
                    <a:gd name="connsiteY3" fmla="*/ 0 h 32475"/>
                  </a:gdLst>
                  <a:ahLst/>
                  <a:cxnLst>
                    <a:cxn ang="0">
                      <a:pos x="connsiteX0" y="connsiteY0"/>
                    </a:cxn>
                    <a:cxn ang="0">
                      <a:pos x="connsiteX1" y="connsiteY1"/>
                    </a:cxn>
                    <a:cxn ang="0">
                      <a:pos x="connsiteX2" y="connsiteY2"/>
                    </a:cxn>
                    <a:cxn ang="0">
                      <a:pos x="connsiteX3" y="connsiteY3"/>
                    </a:cxn>
                  </a:cxnLst>
                  <a:rect l="l" t="t" r="r" b="b"/>
                  <a:pathLst>
                    <a:path w="7331" h="32475">
                      <a:moveTo>
                        <a:pt x="0" y="658"/>
                      </a:moveTo>
                      <a:lnTo>
                        <a:pt x="0" y="32476"/>
                      </a:lnTo>
                      <a:lnTo>
                        <a:pt x="7332" y="29985"/>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6E88C1DD-3AA5-821D-49BE-8AA93A638BE1}"/>
                    </a:ext>
                  </a:extLst>
                </p:cNvPr>
                <p:cNvSpPr/>
                <p:nvPr/>
              </p:nvSpPr>
              <p:spPr>
                <a:xfrm>
                  <a:off x="10181254" y="1787943"/>
                  <a:ext cx="7331" cy="25332"/>
                </a:xfrm>
                <a:custGeom>
                  <a:avLst/>
                  <a:gdLst>
                    <a:gd name="connsiteX0" fmla="*/ 0 w 7331"/>
                    <a:gd name="connsiteY0" fmla="*/ 705 h 25332"/>
                    <a:gd name="connsiteX1" fmla="*/ 0 w 7331"/>
                    <a:gd name="connsiteY1" fmla="*/ 25332 h 25332"/>
                    <a:gd name="connsiteX2" fmla="*/ 7332 w 7331"/>
                    <a:gd name="connsiteY2" fmla="*/ 22841 h 25332"/>
                    <a:gd name="connsiteX3" fmla="*/ 7332 w 7331"/>
                    <a:gd name="connsiteY3" fmla="*/ 0 h 25332"/>
                  </a:gdLst>
                  <a:ahLst/>
                  <a:cxnLst>
                    <a:cxn ang="0">
                      <a:pos x="connsiteX0" y="connsiteY0"/>
                    </a:cxn>
                    <a:cxn ang="0">
                      <a:pos x="connsiteX1" y="connsiteY1"/>
                    </a:cxn>
                    <a:cxn ang="0">
                      <a:pos x="connsiteX2" y="connsiteY2"/>
                    </a:cxn>
                    <a:cxn ang="0">
                      <a:pos x="connsiteX3" y="connsiteY3"/>
                    </a:cxn>
                  </a:cxnLst>
                  <a:rect l="l" t="t" r="r" b="b"/>
                  <a:pathLst>
                    <a:path w="7331" h="25332">
                      <a:moveTo>
                        <a:pt x="0" y="705"/>
                      </a:moveTo>
                      <a:lnTo>
                        <a:pt x="0" y="25332"/>
                      </a:lnTo>
                      <a:lnTo>
                        <a:pt x="7332" y="22841"/>
                      </a:lnTo>
                      <a:lnTo>
                        <a:pt x="7332" y="0"/>
                      </a:lnTo>
                      <a:close/>
                    </a:path>
                  </a:pathLst>
                </a:custGeom>
                <a:grpFill/>
                <a:ln w="4687" cap="flat">
                  <a:solidFill>
                    <a:srgbClr val="010101">
                      <a:alpha val="32000"/>
                    </a:srgbClr>
                  </a:solid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A12F86CE-CDE0-383C-25D5-10701A3D8509}"/>
                    </a:ext>
                  </a:extLst>
                </p:cNvPr>
                <p:cNvSpPr/>
                <p:nvPr/>
              </p:nvSpPr>
              <p:spPr>
                <a:xfrm>
                  <a:off x="10166544" y="1789352"/>
                  <a:ext cx="7378" cy="28903"/>
                </a:xfrm>
                <a:custGeom>
                  <a:avLst/>
                  <a:gdLst>
                    <a:gd name="connsiteX0" fmla="*/ 0 w 7378"/>
                    <a:gd name="connsiteY0" fmla="*/ 705 h 28903"/>
                    <a:gd name="connsiteX1" fmla="*/ 0 w 7378"/>
                    <a:gd name="connsiteY1" fmla="*/ 28904 h 28903"/>
                    <a:gd name="connsiteX2" fmla="*/ 7379 w 7378"/>
                    <a:gd name="connsiteY2" fmla="*/ 26413 h 28903"/>
                    <a:gd name="connsiteX3" fmla="*/ 7379 w 7378"/>
                    <a:gd name="connsiteY3" fmla="*/ 0 h 28903"/>
                  </a:gdLst>
                  <a:ahLst/>
                  <a:cxnLst>
                    <a:cxn ang="0">
                      <a:pos x="connsiteX0" y="connsiteY0"/>
                    </a:cxn>
                    <a:cxn ang="0">
                      <a:pos x="connsiteX1" y="connsiteY1"/>
                    </a:cxn>
                    <a:cxn ang="0">
                      <a:pos x="connsiteX2" y="connsiteY2"/>
                    </a:cxn>
                    <a:cxn ang="0">
                      <a:pos x="connsiteX3" y="connsiteY3"/>
                    </a:cxn>
                  </a:cxnLst>
                  <a:rect l="l" t="t" r="r" b="b"/>
                  <a:pathLst>
                    <a:path w="7378" h="28903">
                      <a:moveTo>
                        <a:pt x="0" y="705"/>
                      </a:moveTo>
                      <a:lnTo>
                        <a:pt x="0" y="28904"/>
                      </a:lnTo>
                      <a:lnTo>
                        <a:pt x="7379" y="26413"/>
                      </a:lnTo>
                      <a:lnTo>
                        <a:pt x="7379" y="0"/>
                      </a:lnTo>
                      <a:close/>
                    </a:path>
                  </a:pathLst>
                </a:custGeom>
                <a:grpFill/>
                <a:ln w="4687" cap="flat">
                  <a:solidFill>
                    <a:srgbClr val="010101">
                      <a:alpha val="32000"/>
                    </a:srgbClr>
                  </a:solid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513866B6-CFCB-51A1-8490-C8551A0440C3}"/>
                    </a:ext>
                  </a:extLst>
                </p:cNvPr>
                <p:cNvSpPr/>
                <p:nvPr/>
              </p:nvSpPr>
              <p:spPr>
                <a:xfrm>
                  <a:off x="10159212" y="1790057"/>
                  <a:ext cx="7331" cy="30689"/>
                </a:xfrm>
                <a:custGeom>
                  <a:avLst/>
                  <a:gdLst>
                    <a:gd name="connsiteX0" fmla="*/ 0 w 7331"/>
                    <a:gd name="connsiteY0" fmla="*/ 705 h 30689"/>
                    <a:gd name="connsiteX1" fmla="*/ 0 w 7331"/>
                    <a:gd name="connsiteY1" fmla="*/ 30690 h 30689"/>
                    <a:gd name="connsiteX2" fmla="*/ 7332 w 7331"/>
                    <a:gd name="connsiteY2" fmla="*/ 28199 h 30689"/>
                    <a:gd name="connsiteX3" fmla="*/ 7332 w 7331"/>
                    <a:gd name="connsiteY3" fmla="*/ 0 h 30689"/>
                  </a:gdLst>
                  <a:ahLst/>
                  <a:cxnLst>
                    <a:cxn ang="0">
                      <a:pos x="connsiteX0" y="connsiteY0"/>
                    </a:cxn>
                    <a:cxn ang="0">
                      <a:pos x="connsiteX1" y="connsiteY1"/>
                    </a:cxn>
                    <a:cxn ang="0">
                      <a:pos x="connsiteX2" y="connsiteY2"/>
                    </a:cxn>
                    <a:cxn ang="0">
                      <a:pos x="connsiteX3" y="connsiteY3"/>
                    </a:cxn>
                  </a:cxnLst>
                  <a:rect l="l" t="t" r="r" b="b"/>
                  <a:pathLst>
                    <a:path w="7331" h="30689">
                      <a:moveTo>
                        <a:pt x="0" y="705"/>
                      </a:moveTo>
                      <a:lnTo>
                        <a:pt x="0" y="30690"/>
                      </a:lnTo>
                      <a:lnTo>
                        <a:pt x="7332" y="28199"/>
                      </a:lnTo>
                      <a:lnTo>
                        <a:pt x="7332" y="0"/>
                      </a:lnTo>
                      <a:close/>
                    </a:path>
                  </a:pathLst>
                </a:custGeom>
                <a:grpFill/>
                <a:ln w="4687" cap="flat">
                  <a:solidFill>
                    <a:srgbClr val="010101">
                      <a:alpha val="32000"/>
                    </a:srgbClr>
                  </a:solidFill>
                  <a:prstDash val="solid"/>
                  <a:miter/>
                </a:ln>
              </p:spPr>
              <p:txBody>
                <a:bodyPr rtlCol="0" anchor="ctr"/>
                <a:lstStyle/>
                <a:p>
                  <a:endParaRPr lang="en-IN"/>
                </a:p>
              </p:txBody>
            </p:sp>
          </p:grpSp>
          <p:sp>
            <p:nvSpPr>
              <p:cNvPr id="672" name="Freeform: Shape 671">
                <a:extLst>
                  <a:ext uri="{FF2B5EF4-FFF2-40B4-BE49-F238E27FC236}">
                    <a16:creationId xmlns:a16="http://schemas.microsoft.com/office/drawing/2014/main" id="{B5519DDB-572C-6735-94B3-EEABCA924E68}"/>
                  </a:ext>
                </a:extLst>
              </p:cNvPr>
              <p:cNvSpPr/>
              <p:nvPr/>
            </p:nvSpPr>
            <p:spPr>
              <a:xfrm>
                <a:off x="9864627" y="1485791"/>
                <a:ext cx="467256" cy="301681"/>
              </a:xfrm>
              <a:custGeom>
                <a:avLst/>
                <a:gdLst>
                  <a:gd name="connsiteX0" fmla="*/ 358174 w 467256"/>
                  <a:gd name="connsiteY0" fmla="*/ 166186 h 301681"/>
                  <a:gd name="connsiteX1" fmla="*/ 467257 w 467256"/>
                  <a:gd name="connsiteY1" fmla="*/ 33698 h 301681"/>
                  <a:gd name="connsiteX2" fmla="*/ 436943 w 467256"/>
                  <a:gd name="connsiteY2" fmla="*/ 32899 h 301681"/>
                  <a:gd name="connsiteX3" fmla="*/ 467257 w 467256"/>
                  <a:gd name="connsiteY3" fmla="*/ 3666 h 301681"/>
                  <a:gd name="connsiteX4" fmla="*/ 358268 w 467256"/>
                  <a:gd name="connsiteY4" fmla="*/ 1410 h 301681"/>
                  <a:gd name="connsiteX5" fmla="*/ 343839 w 467256"/>
                  <a:gd name="connsiteY5" fmla="*/ 1081 h 301681"/>
                  <a:gd name="connsiteX6" fmla="*/ 307932 w 467256"/>
                  <a:gd name="connsiteY6" fmla="*/ 0 h 301681"/>
                  <a:gd name="connsiteX7" fmla="*/ 0 w 467256"/>
                  <a:gd name="connsiteY7" fmla="*/ 301682 h 301681"/>
                  <a:gd name="connsiteX8" fmla="*/ 78910 w 467256"/>
                  <a:gd name="connsiteY8" fmla="*/ 294444 h 301681"/>
                  <a:gd name="connsiteX9" fmla="*/ 312961 w 467256"/>
                  <a:gd name="connsiteY9" fmla="*/ 273671 h 301681"/>
                  <a:gd name="connsiteX10" fmla="*/ 353380 w 467256"/>
                  <a:gd name="connsiteY10" fmla="*/ 229398 h 30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256" h="301681">
                    <a:moveTo>
                      <a:pt x="358174" y="166186"/>
                    </a:moveTo>
                    <a:lnTo>
                      <a:pt x="467257" y="33698"/>
                    </a:lnTo>
                    <a:lnTo>
                      <a:pt x="436943" y="32899"/>
                    </a:lnTo>
                    <a:lnTo>
                      <a:pt x="467257" y="3666"/>
                    </a:lnTo>
                    <a:lnTo>
                      <a:pt x="358268" y="1410"/>
                    </a:lnTo>
                    <a:lnTo>
                      <a:pt x="343839" y="1081"/>
                    </a:lnTo>
                    <a:lnTo>
                      <a:pt x="307932" y="0"/>
                    </a:lnTo>
                    <a:lnTo>
                      <a:pt x="0" y="301682"/>
                    </a:lnTo>
                    <a:lnTo>
                      <a:pt x="78910" y="294444"/>
                    </a:lnTo>
                    <a:lnTo>
                      <a:pt x="312961" y="273671"/>
                    </a:lnTo>
                    <a:lnTo>
                      <a:pt x="353380" y="229398"/>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43" name="Graphic 111">
              <a:extLst>
                <a:ext uri="{FF2B5EF4-FFF2-40B4-BE49-F238E27FC236}">
                  <a16:creationId xmlns:a16="http://schemas.microsoft.com/office/drawing/2014/main" id="{EAB9F4CC-557F-F90F-CF91-019364C825DF}"/>
                </a:ext>
              </a:extLst>
            </p:cNvPr>
            <p:cNvGrpSpPr/>
            <p:nvPr/>
          </p:nvGrpSpPr>
          <p:grpSpPr>
            <a:xfrm>
              <a:off x="10369914" y="1268893"/>
              <a:ext cx="584542" cy="783419"/>
              <a:chOff x="10369914" y="1268893"/>
              <a:chExt cx="584542" cy="783419"/>
            </a:xfrm>
            <a:grpFill/>
          </p:grpSpPr>
          <p:grpSp>
            <p:nvGrpSpPr>
              <p:cNvPr id="555" name="Graphic 111">
                <a:extLst>
                  <a:ext uri="{FF2B5EF4-FFF2-40B4-BE49-F238E27FC236}">
                    <a16:creationId xmlns:a16="http://schemas.microsoft.com/office/drawing/2014/main" id="{36FAFAA5-96C3-D605-00FF-8F87FB1E5212}"/>
                  </a:ext>
                </a:extLst>
              </p:cNvPr>
              <p:cNvGrpSpPr/>
              <p:nvPr/>
            </p:nvGrpSpPr>
            <p:grpSpPr>
              <a:xfrm>
                <a:off x="10369914" y="1326284"/>
                <a:ext cx="584540" cy="726028"/>
                <a:chOff x="10369914" y="1326284"/>
                <a:chExt cx="584540" cy="726028"/>
              </a:xfrm>
              <a:grpFill/>
            </p:grpSpPr>
            <p:grpSp>
              <p:nvGrpSpPr>
                <p:cNvPr id="577" name="Graphic 111">
                  <a:extLst>
                    <a:ext uri="{FF2B5EF4-FFF2-40B4-BE49-F238E27FC236}">
                      <a16:creationId xmlns:a16="http://schemas.microsoft.com/office/drawing/2014/main" id="{E170BC41-261F-F5E8-1B33-74167282F601}"/>
                    </a:ext>
                  </a:extLst>
                </p:cNvPr>
                <p:cNvGrpSpPr/>
                <p:nvPr/>
              </p:nvGrpSpPr>
              <p:grpSpPr>
                <a:xfrm>
                  <a:off x="10369914" y="1326284"/>
                  <a:ext cx="584540" cy="726028"/>
                  <a:chOff x="10369914" y="1326284"/>
                  <a:chExt cx="584540" cy="726028"/>
                </a:xfrm>
                <a:grpFill/>
              </p:grpSpPr>
              <p:grpSp>
                <p:nvGrpSpPr>
                  <p:cNvPr id="580" name="Graphic 111">
                    <a:extLst>
                      <a:ext uri="{FF2B5EF4-FFF2-40B4-BE49-F238E27FC236}">
                        <a16:creationId xmlns:a16="http://schemas.microsoft.com/office/drawing/2014/main" id="{16DEEF5D-0AA0-FBE9-58E6-C3510C4129B0}"/>
                      </a:ext>
                    </a:extLst>
                  </p:cNvPr>
                  <p:cNvGrpSpPr/>
                  <p:nvPr/>
                </p:nvGrpSpPr>
                <p:grpSpPr>
                  <a:xfrm>
                    <a:off x="10369914" y="1629176"/>
                    <a:ext cx="437776" cy="423136"/>
                    <a:chOff x="10369914" y="1629176"/>
                    <a:chExt cx="437776" cy="423136"/>
                  </a:xfrm>
                  <a:grpFill/>
                </p:grpSpPr>
                <p:grpSp>
                  <p:nvGrpSpPr>
                    <p:cNvPr id="591" name="Graphic 111">
                      <a:extLst>
                        <a:ext uri="{FF2B5EF4-FFF2-40B4-BE49-F238E27FC236}">
                          <a16:creationId xmlns:a16="http://schemas.microsoft.com/office/drawing/2014/main" id="{6B0B1417-C179-68A6-8650-8C49D75C4E35}"/>
                        </a:ext>
                      </a:extLst>
                    </p:cNvPr>
                    <p:cNvGrpSpPr/>
                    <p:nvPr/>
                  </p:nvGrpSpPr>
                  <p:grpSpPr>
                    <a:xfrm>
                      <a:off x="10369914" y="1629176"/>
                      <a:ext cx="437776" cy="423136"/>
                      <a:chOff x="10369914" y="1629176"/>
                      <a:chExt cx="437776" cy="423136"/>
                    </a:xfrm>
                    <a:grpFill/>
                  </p:grpSpPr>
                  <p:sp>
                    <p:nvSpPr>
                      <p:cNvPr id="665" name="Freeform: Shape 664">
                        <a:extLst>
                          <a:ext uri="{FF2B5EF4-FFF2-40B4-BE49-F238E27FC236}">
                            <a16:creationId xmlns:a16="http://schemas.microsoft.com/office/drawing/2014/main" id="{3770669E-D298-03F5-BA55-1C26EB0D813D}"/>
                          </a:ext>
                        </a:extLst>
                      </p:cNvPr>
                      <p:cNvSpPr/>
                      <p:nvPr/>
                    </p:nvSpPr>
                    <p:spPr>
                      <a:xfrm>
                        <a:off x="10369914" y="1629176"/>
                        <a:ext cx="437776" cy="297928"/>
                      </a:xfrm>
                      <a:custGeom>
                        <a:avLst/>
                        <a:gdLst>
                          <a:gd name="connsiteX0" fmla="*/ 147754 w 437776"/>
                          <a:gd name="connsiteY0" fmla="*/ 143539 h 297928"/>
                          <a:gd name="connsiteX1" fmla="*/ 301955 w 437776"/>
                          <a:gd name="connsiteY1" fmla="*/ 147581 h 297928"/>
                          <a:gd name="connsiteX2" fmla="*/ 383403 w 437776"/>
                          <a:gd name="connsiteY2" fmla="*/ 296989 h 297928"/>
                          <a:gd name="connsiteX3" fmla="*/ 418840 w 437776"/>
                          <a:gd name="connsiteY3" fmla="*/ 297929 h 297928"/>
                          <a:gd name="connsiteX4" fmla="*/ 437686 w 437776"/>
                          <a:gd name="connsiteY4" fmla="*/ 218032 h 297928"/>
                          <a:gd name="connsiteX5" fmla="*/ 225113 w 437776"/>
                          <a:gd name="connsiteY5" fmla="*/ 101 h 297928"/>
                          <a:gd name="connsiteX6" fmla="*/ 86 w 437776"/>
                          <a:gd name="connsiteY6" fmla="*/ 205154 h 297928"/>
                          <a:gd name="connsiteX7" fmla="*/ 5256 w 437776"/>
                          <a:gd name="connsiteY7" fmla="*/ 257228 h 297928"/>
                          <a:gd name="connsiteX8" fmla="*/ 38812 w 437776"/>
                          <a:gd name="connsiteY8" fmla="*/ 258121 h 297928"/>
                          <a:gd name="connsiteX9" fmla="*/ 147754 w 437776"/>
                          <a:gd name="connsiteY9" fmla="*/ 143539 h 29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776" h="297928">
                            <a:moveTo>
                              <a:pt x="147754" y="143539"/>
                            </a:moveTo>
                            <a:lnTo>
                              <a:pt x="301955" y="147581"/>
                            </a:lnTo>
                            <a:lnTo>
                              <a:pt x="383403" y="296989"/>
                            </a:lnTo>
                            <a:lnTo>
                              <a:pt x="418840" y="297929"/>
                            </a:lnTo>
                            <a:cubicBezTo>
                              <a:pt x="430120" y="273443"/>
                              <a:pt x="436840" y="246513"/>
                              <a:pt x="437686" y="218032"/>
                            </a:cubicBezTo>
                            <a:cubicBezTo>
                              <a:pt x="441117" y="101241"/>
                              <a:pt x="345946" y="3673"/>
                              <a:pt x="225113" y="101"/>
                            </a:cubicBezTo>
                            <a:cubicBezTo>
                              <a:pt x="104281" y="-3471"/>
                              <a:pt x="3564" y="88364"/>
                              <a:pt x="86" y="205154"/>
                            </a:cubicBezTo>
                            <a:cubicBezTo>
                              <a:pt x="-431" y="223061"/>
                              <a:pt x="1402" y="240497"/>
                              <a:pt x="5256" y="257228"/>
                            </a:cubicBezTo>
                            <a:lnTo>
                              <a:pt x="38812" y="258121"/>
                            </a:lnTo>
                            <a:lnTo>
                              <a:pt x="147754" y="143539"/>
                            </a:lnTo>
                            <a:close/>
                          </a:path>
                        </a:pathLst>
                      </a:custGeom>
                      <a:grpFill/>
                      <a:ln w="4687" cap="flat">
                        <a:solidFill>
                          <a:srgbClr val="010101">
                            <a:alpha val="32000"/>
                          </a:srgbClr>
                        </a:solid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D1916D82-5B74-1A8F-AE08-41C481A5F179}"/>
                          </a:ext>
                        </a:extLst>
                      </p:cNvPr>
                      <p:cNvSpPr/>
                      <p:nvPr/>
                    </p:nvSpPr>
                    <p:spPr>
                      <a:xfrm>
                        <a:off x="10375263" y="1772715"/>
                        <a:ext cx="413584" cy="279597"/>
                      </a:xfrm>
                      <a:custGeom>
                        <a:avLst/>
                        <a:gdLst>
                          <a:gd name="connsiteX0" fmla="*/ 378101 w 413584"/>
                          <a:gd name="connsiteY0" fmla="*/ 153449 h 279597"/>
                          <a:gd name="connsiteX1" fmla="*/ 296653 w 413584"/>
                          <a:gd name="connsiteY1" fmla="*/ 4042 h 279597"/>
                          <a:gd name="connsiteX2" fmla="*/ 142452 w 413584"/>
                          <a:gd name="connsiteY2" fmla="*/ 0 h 279597"/>
                          <a:gd name="connsiteX3" fmla="*/ 33557 w 413584"/>
                          <a:gd name="connsiteY3" fmla="*/ 114535 h 279597"/>
                          <a:gd name="connsiteX4" fmla="*/ 0 w 413584"/>
                          <a:gd name="connsiteY4" fmla="*/ 113642 h 279597"/>
                          <a:gd name="connsiteX5" fmla="*/ 10011 w 413584"/>
                          <a:gd name="connsiteY5" fmla="*/ 145366 h 279597"/>
                          <a:gd name="connsiteX6" fmla="*/ 207403 w 413584"/>
                          <a:gd name="connsiteY6" fmla="*/ 279499 h 279597"/>
                          <a:gd name="connsiteX7" fmla="*/ 409919 w 413584"/>
                          <a:gd name="connsiteY7" fmla="*/ 162003 h 279597"/>
                          <a:gd name="connsiteX8" fmla="*/ 413585 w 413584"/>
                          <a:gd name="connsiteY8" fmla="*/ 154342 h 279597"/>
                          <a:gd name="connsiteX9" fmla="*/ 378101 w 413584"/>
                          <a:gd name="connsiteY9" fmla="*/ 153449 h 2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3584" h="279597">
                            <a:moveTo>
                              <a:pt x="378101" y="153449"/>
                            </a:moveTo>
                            <a:lnTo>
                              <a:pt x="296653" y="4042"/>
                            </a:lnTo>
                            <a:lnTo>
                              <a:pt x="142452" y="0"/>
                            </a:lnTo>
                            <a:lnTo>
                              <a:pt x="33557" y="114535"/>
                            </a:lnTo>
                            <a:lnTo>
                              <a:pt x="0" y="113642"/>
                            </a:lnTo>
                            <a:cubicBezTo>
                              <a:pt x="2491" y="124545"/>
                              <a:pt x="5875" y="135167"/>
                              <a:pt x="10011" y="145366"/>
                            </a:cubicBezTo>
                            <a:cubicBezTo>
                              <a:pt x="41265" y="221738"/>
                              <a:pt x="117167" y="276867"/>
                              <a:pt x="207403" y="279499"/>
                            </a:cubicBezTo>
                            <a:cubicBezTo>
                              <a:pt x="295666" y="282084"/>
                              <a:pt x="373213" y="233769"/>
                              <a:pt x="409919" y="162003"/>
                            </a:cubicBezTo>
                            <a:cubicBezTo>
                              <a:pt x="411188" y="159512"/>
                              <a:pt x="412410" y="156927"/>
                              <a:pt x="413585" y="154342"/>
                            </a:cubicBezTo>
                            <a:lnTo>
                              <a:pt x="378101" y="153449"/>
                            </a:lnTo>
                            <a:close/>
                          </a:path>
                        </a:pathLst>
                      </a:custGeom>
                      <a:grpFill/>
                      <a:ln w="4687" cap="flat">
                        <a:solidFill>
                          <a:srgbClr val="010101">
                            <a:alpha val="32000"/>
                          </a:srgbClr>
                        </a:solidFill>
                        <a:prstDash val="solid"/>
                        <a:miter/>
                      </a:ln>
                    </p:spPr>
                    <p:txBody>
                      <a:bodyPr rtlCol="0" anchor="ctr"/>
                      <a:lstStyle/>
                      <a:p>
                        <a:endParaRPr lang="en-IN"/>
                      </a:p>
                    </p:txBody>
                  </p:sp>
                </p:grpSp>
                <p:sp>
                  <p:nvSpPr>
                    <p:cNvPr id="592" name="Freeform: Shape 591">
                      <a:extLst>
                        <a:ext uri="{FF2B5EF4-FFF2-40B4-BE49-F238E27FC236}">
                          <a16:creationId xmlns:a16="http://schemas.microsoft.com/office/drawing/2014/main" id="{6F3C488F-EB67-E256-7AA1-D1603EF4841E}"/>
                        </a:ext>
                      </a:extLst>
                    </p:cNvPr>
                    <p:cNvSpPr/>
                    <p:nvPr/>
                  </p:nvSpPr>
                  <p:spPr>
                    <a:xfrm>
                      <a:off x="10403744" y="1629177"/>
                      <a:ext cx="403945" cy="334115"/>
                    </a:xfrm>
                    <a:custGeom>
                      <a:avLst/>
                      <a:gdLst>
                        <a:gd name="connsiteX0" fmla="*/ 191283 w 403945"/>
                        <a:gd name="connsiteY0" fmla="*/ 99 h 334115"/>
                        <a:gd name="connsiteX1" fmla="*/ 0 w 403945"/>
                        <a:gd name="connsiteY1" fmla="*/ 98279 h 334115"/>
                        <a:gd name="connsiteX2" fmla="*/ 184421 w 403945"/>
                        <a:gd name="connsiteY2" fmla="*/ 9969 h 334115"/>
                        <a:gd name="connsiteX3" fmla="*/ 396994 w 403945"/>
                        <a:gd name="connsiteY3" fmla="*/ 227900 h 334115"/>
                        <a:gd name="connsiteX4" fmla="*/ 378148 w 403945"/>
                        <a:gd name="connsiteY4" fmla="*/ 307797 h 334115"/>
                        <a:gd name="connsiteX5" fmla="*/ 374482 w 403945"/>
                        <a:gd name="connsiteY5" fmla="*/ 315458 h 334115"/>
                        <a:gd name="connsiteX6" fmla="*/ 363672 w 403945"/>
                        <a:gd name="connsiteY6" fmla="*/ 334116 h 334115"/>
                        <a:gd name="connsiteX7" fmla="*/ 381344 w 403945"/>
                        <a:gd name="connsiteY7" fmla="*/ 305588 h 334115"/>
                        <a:gd name="connsiteX8" fmla="*/ 385010 w 403945"/>
                        <a:gd name="connsiteY8" fmla="*/ 297927 h 334115"/>
                        <a:gd name="connsiteX9" fmla="*/ 403856 w 403945"/>
                        <a:gd name="connsiteY9" fmla="*/ 218030 h 334115"/>
                        <a:gd name="connsiteX10" fmla="*/ 191283 w 403945"/>
                        <a:gd name="connsiteY10" fmla="*/ 99 h 3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945" h="334115">
                          <a:moveTo>
                            <a:pt x="191283" y="99"/>
                          </a:moveTo>
                          <a:cubicBezTo>
                            <a:pt x="111198" y="-2251"/>
                            <a:pt x="39949" y="37322"/>
                            <a:pt x="0" y="98279"/>
                          </a:cubicBezTo>
                          <a:cubicBezTo>
                            <a:pt x="40936" y="42962"/>
                            <a:pt x="108754" y="7760"/>
                            <a:pt x="184421" y="9969"/>
                          </a:cubicBezTo>
                          <a:cubicBezTo>
                            <a:pt x="305254" y="13541"/>
                            <a:pt x="400425" y="111109"/>
                            <a:pt x="396994" y="227900"/>
                          </a:cubicBezTo>
                          <a:cubicBezTo>
                            <a:pt x="396148" y="256381"/>
                            <a:pt x="389427" y="283311"/>
                            <a:pt x="378148" y="307797"/>
                          </a:cubicBezTo>
                          <a:cubicBezTo>
                            <a:pt x="376973" y="310382"/>
                            <a:pt x="375798" y="312920"/>
                            <a:pt x="374482" y="315458"/>
                          </a:cubicBezTo>
                          <a:cubicBezTo>
                            <a:pt x="371192" y="321849"/>
                            <a:pt x="367573" y="328100"/>
                            <a:pt x="363672" y="334116"/>
                          </a:cubicBezTo>
                          <a:cubicBezTo>
                            <a:pt x="370299" y="325092"/>
                            <a:pt x="376221" y="315599"/>
                            <a:pt x="381344" y="305588"/>
                          </a:cubicBezTo>
                          <a:cubicBezTo>
                            <a:pt x="382613" y="303097"/>
                            <a:pt x="383835" y="300512"/>
                            <a:pt x="385010" y="297927"/>
                          </a:cubicBezTo>
                          <a:cubicBezTo>
                            <a:pt x="396289" y="273441"/>
                            <a:pt x="403010" y="246511"/>
                            <a:pt x="403856" y="218030"/>
                          </a:cubicBezTo>
                          <a:cubicBezTo>
                            <a:pt x="407287" y="101239"/>
                            <a:pt x="312116" y="3671"/>
                            <a:pt x="191283" y="99"/>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93" name="Graphic 111">
                      <a:extLst>
                        <a:ext uri="{FF2B5EF4-FFF2-40B4-BE49-F238E27FC236}">
                          <a16:creationId xmlns:a16="http://schemas.microsoft.com/office/drawing/2014/main" id="{9DBE0E57-E49E-2EE4-3B22-1E620689149A}"/>
                        </a:ext>
                      </a:extLst>
                    </p:cNvPr>
                    <p:cNvGrpSpPr/>
                    <p:nvPr/>
                  </p:nvGrpSpPr>
                  <p:grpSpPr>
                    <a:xfrm>
                      <a:off x="10398831" y="1660352"/>
                      <a:ext cx="376604" cy="370704"/>
                      <a:chOff x="10398831" y="1660352"/>
                      <a:chExt cx="376604" cy="370704"/>
                    </a:xfrm>
                    <a:grpFill/>
                  </p:grpSpPr>
                  <p:sp>
                    <p:nvSpPr>
                      <p:cNvPr id="661" name="Freeform: Shape 660">
                        <a:extLst>
                          <a:ext uri="{FF2B5EF4-FFF2-40B4-BE49-F238E27FC236}">
                            <a16:creationId xmlns:a16="http://schemas.microsoft.com/office/drawing/2014/main" id="{518EF941-E502-B370-889C-89931892E309}"/>
                          </a:ext>
                        </a:extLst>
                      </p:cNvPr>
                      <p:cNvSpPr/>
                      <p:nvPr/>
                    </p:nvSpPr>
                    <p:spPr>
                      <a:xfrm>
                        <a:off x="10408679" y="1772715"/>
                        <a:ext cx="344638" cy="248424"/>
                      </a:xfrm>
                      <a:custGeom>
                        <a:avLst/>
                        <a:gdLst>
                          <a:gd name="connsiteX0" fmla="*/ 108989 w 344638"/>
                          <a:gd name="connsiteY0" fmla="*/ 0 h 248424"/>
                          <a:gd name="connsiteX1" fmla="*/ 94 w 344638"/>
                          <a:gd name="connsiteY1" fmla="*/ 114535 h 248424"/>
                          <a:gd name="connsiteX2" fmla="*/ 0 w 344638"/>
                          <a:gd name="connsiteY2" fmla="*/ 114535 h 248424"/>
                          <a:gd name="connsiteX3" fmla="*/ 12267 w 344638"/>
                          <a:gd name="connsiteY3" fmla="*/ 146447 h 248424"/>
                          <a:gd name="connsiteX4" fmla="*/ 174833 w 344638"/>
                          <a:gd name="connsiteY4" fmla="*/ 248339 h 248424"/>
                          <a:gd name="connsiteX5" fmla="*/ 340267 w 344638"/>
                          <a:gd name="connsiteY5" fmla="*/ 160922 h 248424"/>
                          <a:gd name="connsiteX6" fmla="*/ 344638 w 344638"/>
                          <a:gd name="connsiteY6" fmla="*/ 153355 h 248424"/>
                          <a:gd name="connsiteX7" fmla="*/ 263190 w 344638"/>
                          <a:gd name="connsiteY7" fmla="*/ 3995 h 248424"/>
                          <a:gd name="connsiteX8" fmla="*/ 108989 w 344638"/>
                          <a:gd name="connsiteY8" fmla="*/ 0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638" h="248424">
                            <a:moveTo>
                              <a:pt x="108989" y="0"/>
                            </a:moveTo>
                            <a:lnTo>
                              <a:pt x="94" y="114535"/>
                            </a:lnTo>
                            <a:lnTo>
                              <a:pt x="0" y="114535"/>
                            </a:lnTo>
                            <a:cubicBezTo>
                              <a:pt x="3102" y="125626"/>
                              <a:pt x="7191" y="136295"/>
                              <a:pt x="12267" y="146447"/>
                            </a:cubicBezTo>
                            <a:cubicBezTo>
                              <a:pt x="41687" y="205006"/>
                              <a:pt x="102926" y="246224"/>
                              <a:pt x="174833" y="248339"/>
                            </a:cubicBezTo>
                            <a:cubicBezTo>
                              <a:pt x="244720" y="250407"/>
                              <a:pt x="306710" y="215017"/>
                              <a:pt x="340267" y="160922"/>
                            </a:cubicBezTo>
                            <a:cubicBezTo>
                              <a:pt x="341818" y="158431"/>
                              <a:pt x="343228" y="155893"/>
                              <a:pt x="344638" y="153355"/>
                            </a:cubicBezTo>
                            <a:lnTo>
                              <a:pt x="263190" y="3995"/>
                            </a:lnTo>
                            <a:lnTo>
                              <a:pt x="108989" y="0"/>
                            </a:lnTo>
                            <a:close/>
                          </a:path>
                        </a:pathLst>
                      </a:custGeom>
                      <a:grpFill/>
                      <a:ln w="4687" cap="flat">
                        <a:solidFill>
                          <a:srgbClr val="010101">
                            <a:alpha val="32000"/>
                          </a:srgbClr>
                        </a:solid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E10F3B28-D945-45AD-41E6-F984185A8015}"/>
                          </a:ext>
                        </a:extLst>
                      </p:cNvPr>
                      <p:cNvSpPr/>
                      <p:nvPr/>
                    </p:nvSpPr>
                    <p:spPr>
                      <a:xfrm>
                        <a:off x="10402214" y="1660352"/>
                        <a:ext cx="373220" cy="265764"/>
                      </a:xfrm>
                      <a:custGeom>
                        <a:avLst/>
                        <a:gdLst>
                          <a:gd name="connsiteX0" fmla="*/ 191919 w 373220"/>
                          <a:gd name="connsiteY0" fmla="*/ 84 h 265764"/>
                          <a:gd name="connsiteX1" fmla="*/ 73 w 373220"/>
                          <a:gd name="connsiteY1" fmla="*/ 174917 h 265764"/>
                          <a:gd name="connsiteX2" fmla="*/ 6464 w 373220"/>
                          <a:gd name="connsiteY2" fmla="*/ 226897 h 265764"/>
                          <a:gd name="connsiteX3" fmla="*/ 6558 w 373220"/>
                          <a:gd name="connsiteY3" fmla="*/ 226897 h 265764"/>
                          <a:gd name="connsiteX4" fmla="*/ 115453 w 373220"/>
                          <a:gd name="connsiteY4" fmla="*/ 112363 h 265764"/>
                          <a:gd name="connsiteX5" fmla="*/ 269654 w 373220"/>
                          <a:gd name="connsiteY5" fmla="*/ 116405 h 265764"/>
                          <a:gd name="connsiteX6" fmla="*/ 351103 w 373220"/>
                          <a:gd name="connsiteY6" fmla="*/ 265765 h 265764"/>
                          <a:gd name="connsiteX7" fmla="*/ 373145 w 373220"/>
                          <a:gd name="connsiteY7" fmla="*/ 185915 h 265764"/>
                          <a:gd name="connsiteX8" fmla="*/ 191919 w 373220"/>
                          <a:gd name="connsiteY8" fmla="*/ 84 h 26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20" h="265764">
                            <a:moveTo>
                              <a:pt x="191919" y="84"/>
                            </a:moveTo>
                            <a:cubicBezTo>
                              <a:pt x="88899" y="-2924"/>
                              <a:pt x="3033" y="75328"/>
                              <a:pt x="73" y="174917"/>
                            </a:cubicBezTo>
                            <a:cubicBezTo>
                              <a:pt x="-444" y="192918"/>
                              <a:pt x="1811" y="210354"/>
                              <a:pt x="6464" y="226897"/>
                            </a:cubicBezTo>
                            <a:lnTo>
                              <a:pt x="6558" y="226897"/>
                            </a:lnTo>
                            <a:lnTo>
                              <a:pt x="115453" y="112363"/>
                            </a:lnTo>
                            <a:lnTo>
                              <a:pt x="269654" y="116405"/>
                            </a:lnTo>
                            <a:lnTo>
                              <a:pt x="351103" y="265765"/>
                            </a:lnTo>
                            <a:cubicBezTo>
                              <a:pt x="364356" y="241890"/>
                              <a:pt x="372299" y="214819"/>
                              <a:pt x="373145" y="185915"/>
                            </a:cubicBezTo>
                            <a:cubicBezTo>
                              <a:pt x="376059" y="86326"/>
                              <a:pt x="294940" y="3139"/>
                              <a:pt x="191919" y="84"/>
                            </a:cubicBezTo>
                            <a:close/>
                          </a:path>
                        </a:pathLst>
                      </a:custGeom>
                      <a:grpFill/>
                      <a:ln w="4687" cap="flat">
                        <a:solidFill>
                          <a:srgbClr val="010101">
                            <a:alpha val="32000"/>
                          </a:srgbClr>
                        </a:solid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065EEDFF-4226-1754-E6FE-05D999586B57}"/>
                          </a:ext>
                        </a:extLst>
                      </p:cNvPr>
                      <p:cNvSpPr/>
                      <p:nvPr/>
                    </p:nvSpPr>
                    <p:spPr>
                      <a:xfrm>
                        <a:off x="10402214" y="1660352"/>
                        <a:ext cx="373220" cy="360787"/>
                      </a:xfrm>
                      <a:custGeom>
                        <a:avLst/>
                        <a:gdLst>
                          <a:gd name="connsiteX0" fmla="*/ 191919 w 373220"/>
                          <a:gd name="connsiteY0" fmla="*/ 84 h 360787"/>
                          <a:gd name="connsiteX1" fmla="*/ 73 w 373220"/>
                          <a:gd name="connsiteY1" fmla="*/ 174917 h 360787"/>
                          <a:gd name="connsiteX2" fmla="*/ 6464 w 373220"/>
                          <a:gd name="connsiteY2" fmla="*/ 226897 h 360787"/>
                          <a:gd name="connsiteX3" fmla="*/ 18731 w 373220"/>
                          <a:gd name="connsiteY3" fmla="*/ 258809 h 360787"/>
                          <a:gd name="connsiteX4" fmla="*/ 181298 w 373220"/>
                          <a:gd name="connsiteY4" fmla="*/ 360702 h 360787"/>
                          <a:gd name="connsiteX5" fmla="*/ 346732 w 373220"/>
                          <a:gd name="connsiteY5" fmla="*/ 273285 h 360787"/>
                          <a:gd name="connsiteX6" fmla="*/ 351103 w 373220"/>
                          <a:gd name="connsiteY6" fmla="*/ 265718 h 360787"/>
                          <a:gd name="connsiteX7" fmla="*/ 373145 w 373220"/>
                          <a:gd name="connsiteY7" fmla="*/ 185868 h 360787"/>
                          <a:gd name="connsiteX8" fmla="*/ 191919 w 373220"/>
                          <a:gd name="connsiteY8" fmla="*/ 84 h 36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20" h="360787">
                            <a:moveTo>
                              <a:pt x="191919" y="84"/>
                            </a:moveTo>
                            <a:cubicBezTo>
                              <a:pt x="88899" y="-2924"/>
                              <a:pt x="3033" y="75328"/>
                              <a:pt x="73" y="174917"/>
                            </a:cubicBezTo>
                            <a:cubicBezTo>
                              <a:pt x="-444" y="192918"/>
                              <a:pt x="1811" y="210354"/>
                              <a:pt x="6464" y="226897"/>
                            </a:cubicBezTo>
                            <a:cubicBezTo>
                              <a:pt x="9566" y="237989"/>
                              <a:pt x="13655" y="248658"/>
                              <a:pt x="18731" y="258809"/>
                            </a:cubicBezTo>
                            <a:cubicBezTo>
                              <a:pt x="48152" y="317369"/>
                              <a:pt x="109391" y="358587"/>
                              <a:pt x="181298" y="360702"/>
                            </a:cubicBezTo>
                            <a:cubicBezTo>
                              <a:pt x="251184" y="362769"/>
                              <a:pt x="313175" y="327380"/>
                              <a:pt x="346732" y="273285"/>
                            </a:cubicBezTo>
                            <a:cubicBezTo>
                              <a:pt x="348283" y="270794"/>
                              <a:pt x="349693" y="268256"/>
                              <a:pt x="351103" y="265718"/>
                            </a:cubicBezTo>
                            <a:cubicBezTo>
                              <a:pt x="364356" y="241843"/>
                              <a:pt x="372299" y="214772"/>
                              <a:pt x="373145" y="185868"/>
                            </a:cubicBezTo>
                            <a:cubicBezTo>
                              <a:pt x="376059" y="86326"/>
                              <a:pt x="294940" y="3139"/>
                              <a:pt x="191919" y="84"/>
                            </a:cubicBezTo>
                            <a:close/>
                          </a:path>
                        </a:pathLst>
                      </a:custGeom>
                      <a:grpFill/>
                      <a:ln w="4687" cap="flat">
                        <a:solidFill>
                          <a:srgbClr val="010101">
                            <a:alpha val="32000"/>
                          </a:srgbClr>
                        </a:solid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9A933E55-3368-3AC8-A3B8-314A9E5614A4}"/>
                          </a:ext>
                        </a:extLst>
                      </p:cNvPr>
                      <p:cNvSpPr/>
                      <p:nvPr/>
                    </p:nvSpPr>
                    <p:spPr>
                      <a:xfrm>
                        <a:off x="10398831" y="1788741"/>
                        <a:ext cx="365295" cy="242315"/>
                      </a:xfrm>
                      <a:custGeom>
                        <a:avLst/>
                        <a:gdLst>
                          <a:gd name="connsiteX0" fmla="*/ 350116 w 365295"/>
                          <a:gd name="connsiteY0" fmla="*/ 144943 h 242315"/>
                          <a:gd name="connsiteX1" fmla="*/ 184682 w 365295"/>
                          <a:gd name="connsiteY1" fmla="*/ 232359 h 242315"/>
                          <a:gd name="connsiteX2" fmla="*/ 22115 w 365295"/>
                          <a:gd name="connsiteY2" fmla="*/ 130467 h 242315"/>
                          <a:gd name="connsiteX3" fmla="*/ 9848 w 365295"/>
                          <a:gd name="connsiteY3" fmla="*/ 98555 h 242315"/>
                          <a:gd name="connsiteX4" fmla="*/ 3456 w 365295"/>
                          <a:gd name="connsiteY4" fmla="*/ 46575 h 242315"/>
                          <a:gd name="connsiteX5" fmla="*/ 11211 w 365295"/>
                          <a:gd name="connsiteY5" fmla="*/ 0 h 242315"/>
                          <a:gd name="connsiteX6" fmla="*/ 73 w 365295"/>
                          <a:gd name="connsiteY6" fmla="*/ 56445 h 242315"/>
                          <a:gd name="connsiteX7" fmla="*/ 6464 w 365295"/>
                          <a:gd name="connsiteY7" fmla="*/ 108425 h 242315"/>
                          <a:gd name="connsiteX8" fmla="*/ 18731 w 365295"/>
                          <a:gd name="connsiteY8" fmla="*/ 140337 h 242315"/>
                          <a:gd name="connsiteX9" fmla="*/ 181298 w 365295"/>
                          <a:gd name="connsiteY9" fmla="*/ 242229 h 242315"/>
                          <a:gd name="connsiteX10" fmla="*/ 346732 w 365295"/>
                          <a:gd name="connsiteY10" fmla="*/ 154812 h 242315"/>
                          <a:gd name="connsiteX11" fmla="*/ 351103 w 365295"/>
                          <a:gd name="connsiteY11" fmla="*/ 147246 h 242315"/>
                          <a:gd name="connsiteX12" fmla="*/ 365296 w 365295"/>
                          <a:gd name="connsiteY12" fmla="*/ 113924 h 242315"/>
                          <a:gd name="connsiteX13" fmla="*/ 354486 w 365295"/>
                          <a:gd name="connsiteY13" fmla="*/ 137376 h 242315"/>
                          <a:gd name="connsiteX14" fmla="*/ 350116 w 365295"/>
                          <a:gd name="connsiteY14" fmla="*/ 144943 h 2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95" h="242315">
                            <a:moveTo>
                              <a:pt x="350116" y="144943"/>
                            </a:moveTo>
                            <a:cubicBezTo>
                              <a:pt x="316559" y="198991"/>
                              <a:pt x="254568" y="234380"/>
                              <a:pt x="184682" y="232359"/>
                            </a:cubicBezTo>
                            <a:cubicBezTo>
                              <a:pt x="112727" y="230244"/>
                              <a:pt x="51536" y="189027"/>
                              <a:pt x="22115" y="130467"/>
                            </a:cubicBezTo>
                            <a:cubicBezTo>
                              <a:pt x="16992" y="120316"/>
                              <a:pt x="12903" y="109647"/>
                              <a:pt x="9848" y="98555"/>
                            </a:cubicBezTo>
                            <a:cubicBezTo>
                              <a:pt x="5242" y="82012"/>
                              <a:pt x="2940" y="64576"/>
                              <a:pt x="3456" y="46575"/>
                            </a:cubicBezTo>
                            <a:cubicBezTo>
                              <a:pt x="3926" y="30408"/>
                              <a:pt x="6652" y="14804"/>
                              <a:pt x="11211" y="0"/>
                            </a:cubicBezTo>
                            <a:cubicBezTo>
                              <a:pt x="4584" y="17671"/>
                              <a:pt x="637" y="36612"/>
                              <a:pt x="73" y="56445"/>
                            </a:cubicBezTo>
                            <a:cubicBezTo>
                              <a:pt x="-444" y="74445"/>
                              <a:pt x="1811" y="91882"/>
                              <a:pt x="6464" y="108425"/>
                            </a:cubicBezTo>
                            <a:cubicBezTo>
                              <a:pt x="9566" y="119517"/>
                              <a:pt x="13655" y="130185"/>
                              <a:pt x="18731" y="140337"/>
                            </a:cubicBezTo>
                            <a:cubicBezTo>
                              <a:pt x="48152" y="198897"/>
                              <a:pt x="109390" y="240114"/>
                              <a:pt x="181298" y="242229"/>
                            </a:cubicBezTo>
                            <a:cubicBezTo>
                              <a:pt x="251184" y="244297"/>
                              <a:pt x="313175" y="208907"/>
                              <a:pt x="346732" y="154812"/>
                            </a:cubicBezTo>
                            <a:cubicBezTo>
                              <a:pt x="348283" y="152321"/>
                              <a:pt x="349692" y="149783"/>
                              <a:pt x="351103" y="147246"/>
                            </a:cubicBezTo>
                            <a:cubicBezTo>
                              <a:pt x="356930" y="136718"/>
                              <a:pt x="361677" y="125532"/>
                              <a:pt x="365296" y="113924"/>
                            </a:cubicBezTo>
                            <a:cubicBezTo>
                              <a:pt x="362241" y="122007"/>
                              <a:pt x="358669" y="129903"/>
                              <a:pt x="354486" y="137376"/>
                            </a:cubicBezTo>
                            <a:cubicBezTo>
                              <a:pt x="353077" y="139914"/>
                              <a:pt x="351667" y="142452"/>
                              <a:pt x="350116" y="144943"/>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94" name="Freeform: Shape 593">
                      <a:extLst>
                        <a:ext uri="{FF2B5EF4-FFF2-40B4-BE49-F238E27FC236}">
                          <a16:creationId xmlns:a16="http://schemas.microsoft.com/office/drawing/2014/main" id="{929DB32C-E2EE-9017-F4E0-D22FFB0474E1}"/>
                        </a:ext>
                      </a:extLst>
                    </p:cNvPr>
                    <p:cNvSpPr/>
                    <p:nvPr/>
                  </p:nvSpPr>
                  <p:spPr>
                    <a:xfrm>
                      <a:off x="10455113" y="1696014"/>
                      <a:ext cx="274469" cy="274469"/>
                    </a:xfrm>
                    <a:custGeom>
                      <a:avLst/>
                      <a:gdLst>
                        <a:gd name="connsiteX0" fmla="*/ 274470 w 274469"/>
                        <a:gd name="connsiteY0" fmla="*/ 137235 h 274469"/>
                        <a:gd name="connsiteX1" fmla="*/ 137235 w 274469"/>
                        <a:gd name="connsiteY1" fmla="*/ 274470 h 274469"/>
                        <a:gd name="connsiteX2" fmla="*/ 0 w 274469"/>
                        <a:gd name="connsiteY2" fmla="*/ 137235 h 274469"/>
                        <a:gd name="connsiteX3" fmla="*/ 137235 w 274469"/>
                        <a:gd name="connsiteY3" fmla="*/ 0 h 274469"/>
                        <a:gd name="connsiteX4" fmla="*/ 274470 w 274469"/>
                        <a:gd name="connsiteY4" fmla="*/ 137235 h 27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469" h="274469">
                          <a:moveTo>
                            <a:pt x="274470" y="137235"/>
                          </a:moveTo>
                          <a:cubicBezTo>
                            <a:pt x="274470" y="212996"/>
                            <a:pt x="213043" y="274470"/>
                            <a:pt x="137235" y="274470"/>
                          </a:cubicBezTo>
                          <a:cubicBezTo>
                            <a:pt x="61427" y="274470"/>
                            <a:pt x="0" y="213043"/>
                            <a:pt x="0" y="137235"/>
                          </a:cubicBezTo>
                          <a:cubicBezTo>
                            <a:pt x="0" y="61474"/>
                            <a:pt x="61427" y="0"/>
                            <a:pt x="137235" y="0"/>
                          </a:cubicBezTo>
                          <a:cubicBezTo>
                            <a:pt x="213043" y="0"/>
                            <a:pt x="274470" y="61474"/>
                            <a:pt x="274470" y="137235"/>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95" name="Graphic 111">
                      <a:extLst>
                        <a:ext uri="{FF2B5EF4-FFF2-40B4-BE49-F238E27FC236}">
                          <a16:creationId xmlns:a16="http://schemas.microsoft.com/office/drawing/2014/main" id="{8FBCC4FF-4F21-91DF-F615-5FABB4F69BEC}"/>
                        </a:ext>
                      </a:extLst>
                    </p:cNvPr>
                    <p:cNvGrpSpPr/>
                    <p:nvPr/>
                  </p:nvGrpSpPr>
                  <p:grpSpPr>
                    <a:xfrm>
                      <a:off x="10435139" y="1676980"/>
                      <a:ext cx="314324" cy="312068"/>
                      <a:chOff x="10435139" y="1676980"/>
                      <a:chExt cx="314324" cy="312068"/>
                    </a:xfrm>
                    <a:grpFill/>
                  </p:grpSpPr>
                  <p:grpSp>
                    <p:nvGrpSpPr>
                      <p:cNvPr id="596" name="Graphic 111">
                        <a:extLst>
                          <a:ext uri="{FF2B5EF4-FFF2-40B4-BE49-F238E27FC236}">
                            <a16:creationId xmlns:a16="http://schemas.microsoft.com/office/drawing/2014/main" id="{E97CC1EC-7BEB-C43F-D857-390B362812BE}"/>
                          </a:ext>
                        </a:extLst>
                      </p:cNvPr>
                      <p:cNvGrpSpPr/>
                      <p:nvPr/>
                    </p:nvGrpSpPr>
                    <p:grpSpPr>
                      <a:xfrm>
                        <a:off x="10435139" y="1676980"/>
                        <a:ext cx="314324" cy="312021"/>
                        <a:chOff x="10435139" y="1676980"/>
                        <a:chExt cx="314324" cy="312021"/>
                      </a:xfrm>
                      <a:grpFill/>
                    </p:grpSpPr>
                    <p:grpSp>
                      <p:nvGrpSpPr>
                        <p:cNvPr id="598" name="Graphic 111">
                          <a:extLst>
                            <a:ext uri="{FF2B5EF4-FFF2-40B4-BE49-F238E27FC236}">
                              <a16:creationId xmlns:a16="http://schemas.microsoft.com/office/drawing/2014/main" id="{C89947FD-DB43-7739-F5A4-21F705D4E40E}"/>
                            </a:ext>
                          </a:extLst>
                        </p:cNvPr>
                        <p:cNvGrpSpPr/>
                        <p:nvPr/>
                      </p:nvGrpSpPr>
                      <p:grpSpPr>
                        <a:xfrm>
                          <a:off x="10485286" y="1676980"/>
                          <a:ext cx="107531" cy="155752"/>
                          <a:chOff x="10485286" y="1676980"/>
                          <a:chExt cx="107531" cy="155752"/>
                        </a:xfrm>
                        <a:grpFill/>
                      </p:grpSpPr>
                      <p:grpSp>
                        <p:nvGrpSpPr>
                          <p:cNvPr id="653" name="Graphic 111">
                            <a:extLst>
                              <a:ext uri="{FF2B5EF4-FFF2-40B4-BE49-F238E27FC236}">
                                <a16:creationId xmlns:a16="http://schemas.microsoft.com/office/drawing/2014/main" id="{00688E54-64F8-3C38-1A66-A07413BB4955}"/>
                              </a:ext>
                            </a:extLst>
                          </p:cNvPr>
                          <p:cNvGrpSpPr/>
                          <p:nvPr/>
                        </p:nvGrpSpPr>
                        <p:grpSpPr>
                          <a:xfrm>
                            <a:off x="10485286" y="1700808"/>
                            <a:ext cx="107484" cy="131924"/>
                            <a:chOff x="10485286" y="1700808"/>
                            <a:chExt cx="107484" cy="131924"/>
                          </a:xfrm>
                          <a:grpFill/>
                        </p:grpSpPr>
                        <p:sp>
                          <p:nvSpPr>
                            <p:cNvPr id="658" name="Freeform: Shape 657">
                              <a:extLst>
                                <a:ext uri="{FF2B5EF4-FFF2-40B4-BE49-F238E27FC236}">
                                  <a16:creationId xmlns:a16="http://schemas.microsoft.com/office/drawing/2014/main" id="{4C01A3CF-916C-53A6-57D5-186267065659}"/>
                                </a:ext>
                              </a:extLst>
                            </p:cNvPr>
                            <p:cNvSpPr/>
                            <p:nvPr/>
                          </p:nvSpPr>
                          <p:spPr>
                            <a:xfrm>
                              <a:off x="10485286" y="1700808"/>
                              <a:ext cx="107484" cy="131877"/>
                            </a:xfrm>
                            <a:custGeom>
                              <a:avLst/>
                              <a:gdLst>
                                <a:gd name="connsiteX0" fmla="*/ 107485 w 107484"/>
                                <a:gd name="connsiteY0" fmla="*/ 131877 h 131877"/>
                                <a:gd name="connsiteX1" fmla="*/ 24016 w 107484"/>
                                <a:gd name="connsiteY1" fmla="*/ 0 h 131877"/>
                                <a:gd name="connsiteX2" fmla="*/ 0 w 107484"/>
                                <a:gd name="connsiteY2" fmla="*/ 67066 h 131877"/>
                              </a:gdLst>
                              <a:ahLst/>
                              <a:cxnLst>
                                <a:cxn ang="0">
                                  <a:pos x="connsiteX0" y="connsiteY0"/>
                                </a:cxn>
                                <a:cxn ang="0">
                                  <a:pos x="connsiteX1" y="connsiteY1"/>
                                </a:cxn>
                                <a:cxn ang="0">
                                  <a:pos x="connsiteX2" y="connsiteY2"/>
                                </a:cxn>
                              </a:cxnLst>
                              <a:rect l="l" t="t" r="r" b="b"/>
                              <a:pathLst>
                                <a:path w="107484" h="131877">
                                  <a:moveTo>
                                    <a:pt x="107485" y="131877"/>
                                  </a:moveTo>
                                  <a:lnTo>
                                    <a:pt x="24016" y="0"/>
                                  </a:lnTo>
                                  <a:lnTo>
                                    <a:pt x="0" y="67066"/>
                                  </a:lnTo>
                                  <a:close/>
                                </a:path>
                              </a:pathLst>
                            </a:custGeom>
                            <a:grpFill/>
                            <a:ln w="4687" cap="flat">
                              <a:solidFill>
                                <a:srgbClr val="010101">
                                  <a:alpha val="32000"/>
                                </a:srgbClr>
                              </a:solid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3CA70EA6-0265-B108-0E16-15E5B53973F2}"/>
                                </a:ext>
                              </a:extLst>
                            </p:cNvPr>
                            <p:cNvSpPr/>
                            <p:nvPr/>
                          </p:nvSpPr>
                          <p:spPr>
                            <a:xfrm>
                              <a:off x="10485286" y="1705273"/>
                              <a:ext cx="107484" cy="127459"/>
                            </a:xfrm>
                            <a:custGeom>
                              <a:avLst/>
                              <a:gdLst>
                                <a:gd name="connsiteX0" fmla="*/ 81072 w 107484"/>
                                <a:gd name="connsiteY0" fmla="*/ 93667 h 127459"/>
                                <a:gd name="connsiteX1" fmla="*/ 69980 w 107484"/>
                                <a:gd name="connsiteY1" fmla="*/ 87417 h 127459"/>
                                <a:gd name="connsiteX2" fmla="*/ 34826 w 107484"/>
                                <a:gd name="connsiteY2" fmla="*/ 50852 h 127459"/>
                                <a:gd name="connsiteX3" fmla="*/ 22418 w 107484"/>
                                <a:gd name="connsiteY3" fmla="*/ 0 h 127459"/>
                                <a:gd name="connsiteX4" fmla="*/ 0 w 107484"/>
                                <a:gd name="connsiteY4" fmla="*/ 62649 h 127459"/>
                                <a:gd name="connsiteX5" fmla="*/ 107485 w 107484"/>
                                <a:gd name="connsiteY5" fmla="*/ 127459 h 127459"/>
                                <a:gd name="connsiteX6" fmla="*/ 84879 w 107484"/>
                                <a:gd name="connsiteY6" fmla="*/ 91694 h 127459"/>
                                <a:gd name="connsiteX7" fmla="*/ 81072 w 107484"/>
                                <a:gd name="connsiteY7" fmla="*/ 93667 h 12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84" h="127459">
                                  <a:moveTo>
                                    <a:pt x="81072" y="93667"/>
                                  </a:moveTo>
                                  <a:cubicBezTo>
                                    <a:pt x="76043" y="93432"/>
                                    <a:pt x="73458" y="90801"/>
                                    <a:pt x="69980" y="87417"/>
                                  </a:cubicBezTo>
                                  <a:cubicBezTo>
                                    <a:pt x="57855" y="75620"/>
                                    <a:pt x="45024" y="64341"/>
                                    <a:pt x="34826" y="50852"/>
                                  </a:cubicBezTo>
                                  <a:cubicBezTo>
                                    <a:pt x="23687" y="36142"/>
                                    <a:pt x="22512" y="18000"/>
                                    <a:pt x="22418" y="0"/>
                                  </a:cubicBezTo>
                                  <a:lnTo>
                                    <a:pt x="0" y="62649"/>
                                  </a:lnTo>
                                  <a:lnTo>
                                    <a:pt x="107485" y="127459"/>
                                  </a:lnTo>
                                  <a:lnTo>
                                    <a:pt x="84879" y="91694"/>
                                  </a:lnTo>
                                  <a:cubicBezTo>
                                    <a:pt x="83892" y="92822"/>
                                    <a:pt x="82623" y="93762"/>
                                    <a:pt x="81072" y="93667"/>
                                  </a:cubicBezTo>
                                  <a:close/>
                                </a:path>
                              </a:pathLst>
                            </a:custGeom>
                            <a:grpFill/>
                            <a:ln w="4687" cap="flat">
                              <a:solidFill>
                                <a:srgbClr val="010101">
                                  <a:alpha val="32000"/>
                                </a:srgbClr>
                              </a:solid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6AA196D0-2229-05E3-9FF9-7916713278B0}"/>
                                </a:ext>
                              </a:extLst>
                            </p:cNvPr>
                            <p:cNvSpPr/>
                            <p:nvPr/>
                          </p:nvSpPr>
                          <p:spPr>
                            <a:xfrm>
                              <a:off x="10485286" y="1700808"/>
                              <a:ext cx="107484" cy="131877"/>
                            </a:xfrm>
                            <a:custGeom>
                              <a:avLst/>
                              <a:gdLst>
                                <a:gd name="connsiteX0" fmla="*/ 107485 w 107484"/>
                                <a:gd name="connsiteY0" fmla="*/ 131877 h 131877"/>
                                <a:gd name="connsiteX1" fmla="*/ 24016 w 107484"/>
                                <a:gd name="connsiteY1" fmla="*/ 0 h 131877"/>
                                <a:gd name="connsiteX2" fmla="*/ 0 w 107484"/>
                                <a:gd name="connsiteY2" fmla="*/ 67066 h 131877"/>
                                <a:gd name="connsiteX3" fmla="*/ 107485 w 107484"/>
                                <a:gd name="connsiteY3" fmla="*/ 131877 h 131877"/>
                                <a:gd name="connsiteX4" fmla="*/ 25332 w 107484"/>
                                <a:gd name="connsiteY4" fmla="*/ 5922 h 131877"/>
                                <a:gd name="connsiteX5" fmla="*/ 97380 w 107484"/>
                                <a:gd name="connsiteY5" fmla="*/ 119329 h 131877"/>
                                <a:gd name="connsiteX6" fmla="*/ 31207 w 107484"/>
                                <a:gd name="connsiteY6" fmla="*/ 75949 h 131877"/>
                                <a:gd name="connsiteX7" fmla="*/ 15180 w 107484"/>
                                <a:gd name="connsiteY7" fmla="*/ 41499 h 131877"/>
                                <a:gd name="connsiteX8" fmla="*/ 25332 w 107484"/>
                                <a:gd name="connsiteY8" fmla="*/ 5922 h 13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84" h="131877">
                                  <a:moveTo>
                                    <a:pt x="107485" y="131877"/>
                                  </a:moveTo>
                                  <a:lnTo>
                                    <a:pt x="24016" y="0"/>
                                  </a:lnTo>
                                  <a:lnTo>
                                    <a:pt x="0" y="67066"/>
                                  </a:lnTo>
                                  <a:lnTo>
                                    <a:pt x="107485" y="131877"/>
                                  </a:lnTo>
                                  <a:close/>
                                  <a:moveTo>
                                    <a:pt x="25332" y="5922"/>
                                  </a:moveTo>
                                  <a:lnTo>
                                    <a:pt x="97380" y="119329"/>
                                  </a:lnTo>
                                  <a:cubicBezTo>
                                    <a:pt x="97380" y="119329"/>
                                    <a:pt x="53437" y="90519"/>
                                    <a:pt x="31207" y="75949"/>
                                  </a:cubicBezTo>
                                  <a:cubicBezTo>
                                    <a:pt x="8977" y="61380"/>
                                    <a:pt x="10950" y="58701"/>
                                    <a:pt x="15180" y="41499"/>
                                  </a:cubicBezTo>
                                  <a:cubicBezTo>
                                    <a:pt x="19504" y="24298"/>
                                    <a:pt x="25332" y="5922"/>
                                    <a:pt x="25332" y="5922"/>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54" name="Graphic 111">
                            <a:extLst>
                              <a:ext uri="{FF2B5EF4-FFF2-40B4-BE49-F238E27FC236}">
                                <a16:creationId xmlns:a16="http://schemas.microsoft.com/office/drawing/2014/main" id="{4CAF5BA0-5AA4-675C-343B-A7B459121474}"/>
                              </a:ext>
                            </a:extLst>
                          </p:cNvPr>
                          <p:cNvGrpSpPr/>
                          <p:nvPr/>
                        </p:nvGrpSpPr>
                        <p:grpSpPr>
                          <a:xfrm>
                            <a:off x="10525987" y="1676980"/>
                            <a:ext cx="66831" cy="155752"/>
                            <a:chOff x="10525987" y="1676980"/>
                            <a:chExt cx="66831" cy="155752"/>
                          </a:xfrm>
                          <a:grpFill/>
                        </p:grpSpPr>
                        <p:sp>
                          <p:nvSpPr>
                            <p:cNvPr id="655" name="Freeform: Shape 654">
                              <a:extLst>
                                <a:ext uri="{FF2B5EF4-FFF2-40B4-BE49-F238E27FC236}">
                                  <a16:creationId xmlns:a16="http://schemas.microsoft.com/office/drawing/2014/main" id="{052B604F-35B4-3F1D-83A3-ACA63ACF1551}"/>
                                </a:ext>
                              </a:extLst>
                            </p:cNvPr>
                            <p:cNvSpPr/>
                            <p:nvPr/>
                          </p:nvSpPr>
                          <p:spPr>
                            <a:xfrm>
                              <a:off x="10525987" y="1676980"/>
                              <a:ext cx="66784" cy="155705"/>
                            </a:xfrm>
                            <a:custGeom>
                              <a:avLst/>
                              <a:gdLst>
                                <a:gd name="connsiteX0" fmla="*/ 66785 w 66784"/>
                                <a:gd name="connsiteY0" fmla="*/ 155705 h 155705"/>
                                <a:gd name="connsiteX1" fmla="*/ 51275 w 66784"/>
                                <a:gd name="connsiteY1" fmla="*/ 0 h 155705"/>
                                <a:gd name="connsiteX2" fmla="*/ 0 w 66784"/>
                                <a:gd name="connsiteY2" fmla="*/ 50194 h 155705"/>
                              </a:gdLst>
                              <a:ahLst/>
                              <a:cxnLst>
                                <a:cxn ang="0">
                                  <a:pos x="connsiteX0" y="connsiteY0"/>
                                </a:cxn>
                                <a:cxn ang="0">
                                  <a:pos x="connsiteX1" y="connsiteY1"/>
                                </a:cxn>
                                <a:cxn ang="0">
                                  <a:pos x="connsiteX2" y="connsiteY2"/>
                                </a:cxn>
                              </a:cxnLst>
                              <a:rect l="l" t="t" r="r" b="b"/>
                              <a:pathLst>
                                <a:path w="66784" h="155705">
                                  <a:moveTo>
                                    <a:pt x="66785" y="155705"/>
                                  </a:moveTo>
                                  <a:lnTo>
                                    <a:pt x="51275" y="0"/>
                                  </a:lnTo>
                                  <a:lnTo>
                                    <a:pt x="0" y="50194"/>
                                  </a:lnTo>
                                  <a:close/>
                                </a:path>
                              </a:pathLst>
                            </a:custGeom>
                            <a:grpFill/>
                            <a:ln w="4687" cap="flat">
                              <a:solidFill>
                                <a:srgbClr val="010101">
                                  <a:alpha val="32000"/>
                                </a:srgbClr>
                              </a:solid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C9DB519E-0BB8-43B9-3273-F382D6D50DEA}"/>
                                </a:ext>
                              </a:extLst>
                            </p:cNvPr>
                            <p:cNvSpPr/>
                            <p:nvPr/>
                          </p:nvSpPr>
                          <p:spPr>
                            <a:xfrm>
                              <a:off x="10526034" y="1680317"/>
                              <a:ext cx="66784" cy="152415"/>
                            </a:xfrm>
                            <a:custGeom>
                              <a:avLst/>
                              <a:gdLst>
                                <a:gd name="connsiteX0" fmla="*/ 58325 w 66784"/>
                                <a:gd name="connsiteY0" fmla="*/ 110352 h 152415"/>
                                <a:gd name="connsiteX1" fmla="*/ 51228 w 66784"/>
                                <a:gd name="connsiteY1" fmla="*/ 99871 h 152415"/>
                                <a:gd name="connsiteX2" fmla="*/ 36283 w 66784"/>
                                <a:gd name="connsiteY2" fmla="*/ 51463 h 152415"/>
                                <a:gd name="connsiteX3" fmla="*/ 47891 w 66784"/>
                                <a:gd name="connsiteY3" fmla="*/ 0 h 152415"/>
                                <a:gd name="connsiteX4" fmla="*/ 0 w 66784"/>
                                <a:gd name="connsiteY4" fmla="*/ 46904 h 152415"/>
                                <a:gd name="connsiteX5" fmla="*/ 66784 w 66784"/>
                                <a:gd name="connsiteY5" fmla="*/ 152415 h 152415"/>
                                <a:gd name="connsiteX6" fmla="*/ 62602 w 66784"/>
                                <a:gd name="connsiteY6" fmla="*/ 110211 h 152415"/>
                                <a:gd name="connsiteX7" fmla="*/ 58325 w 66784"/>
                                <a:gd name="connsiteY7" fmla="*/ 110352 h 15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84" h="152415">
                                  <a:moveTo>
                                    <a:pt x="58325" y="110352"/>
                                  </a:moveTo>
                                  <a:cubicBezTo>
                                    <a:pt x="53907" y="107955"/>
                                    <a:pt x="52826" y="104477"/>
                                    <a:pt x="51228" y="99871"/>
                                  </a:cubicBezTo>
                                  <a:cubicBezTo>
                                    <a:pt x="45729" y="83939"/>
                                    <a:pt x="39290" y="68100"/>
                                    <a:pt x="36283" y="51463"/>
                                  </a:cubicBezTo>
                                  <a:cubicBezTo>
                                    <a:pt x="32946" y="33275"/>
                                    <a:pt x="39996" y="16355"/>
                                    <a:pt x="47891" y="0"/>
                                  </a:cubicBezTo>
                                  <a:lnTo>
                                    <a:pt x="0" y="46904"/>
                                  </a:lnTo>
                                  <a:lnTo>
                                    <a:pt x="66784" y="152415"/>
                                  </a:lnTo>
                                  <a:lnTo>
                                    <a:pt x="62602" y="110211"/>
                                  </a:lnTo>
                                  <a:cubicBezTo>
                                    <a:pt x="61192" y="110822"/>
                                    <a:pt x="59594" y="111057"/>
                                    <a:pt x="58325" y="110352"/>
                                  </a:cubicBezTo>
                                  <a:close/>
                                </a:path>
                              </a:pathLst>
                            </a:custGeom>
                            <a:grpFill/>
                            <a:ln w="4687" cap="flat">
                              <a:solidFill>
                                <a:srgbClr val="010101">
                                  <a:alpha val="32000"/>
                                </a:srgbClr>
                              </a:solid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3E99FC11-07B5-EDB5-275B-4899B42DF778}"/>
                                </a:ext>
                              </a:extLst>
                            </p:cNvPr>
                            <p:cNvSpPr/>
                            <p:nvPr/>
                          </p:nvSpPr>
                          <p:spPr>
                            <a:xfrm>
                              <a:off x="10525987" y="1676980"/>
                              <a:ext cx="66784" cy="155705"/>
                            </a:xfrm>
                            <a:custGeom>
                              <a:avLst/>
                              <a:gdLst>
                                <a:gd name="connsiteX0" fmla="*/ 66785 w 66784"/>
                                <a:gd name="connsiteY0" fmla="*/ 155705 h 155705"/>
                                <a:gd name="connsiteX1" fmla="*/ 51275 w 66784"/>
                                <a:gd name="connsiteY1" fmla="*/ 0 h 155705"/>
                                <a:gd name="connsiteX2" fmla="*/ 0 w 66784"/>
                                <a:gd name="connsiteY2" fmla="*/ 50194 h 155705"/>
                                <a:gd name="connsiteX3" fmla="*/ 66785 w 66784"/>
                                <a:gd name="connsiteY3" fmla="*/ 155705 h 155705"/>
                                <a:gd name="connsiteX4" fmla="*/ 49865 w 66784"/>
                                <a:gd name="connsiteY4" fmla="*/ 5922 h 155705"/>
                                <a:gd name="connsiteX5" fmla="*/ 63448 w 66784"/>
                                <a:gd name="connsiteY5" fmla="*/ 139961 h 155705"/>
                                <a:gd name="connsiteX6" fmla="*/ 23875 w 66784"/>
                                <a:gd name="connsiteY6" fmla="*/ 71860 h 155705"/>
                                <a:gd name="connsiteX7" fmla="*/ 25003 w 66784"/>
                                <a:gd name="connsiteY7" fmla="*/ 33745 h 155705"/>
                                <a:gd name="connsiteX8" fmla="*/ 49865 w 66784"/>
                                <a:gd name="connsiteY8" fmla="*/ 5922 h 15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84" h="155705">
                                  <a:moveTo>
                                    <a:pt x="66785" y="155705"/>
                                  </a:moveTo>
                                  <a:lnTo>
                                    <a:pt x="51275" y="0"/>
                                  </a:lnTo>
                                  <a:lnTo>
                                    <a:pt x="0" y="50194"/>
                                  </a:lnTo>
                                  <a:lnTo>
                                    <a:pt x="66785" y="155705"/>
                                  </a:lnTo>
                                  <a:close/>
                                  <a:moveTo>
                                    <a:pt x="49865" y="5922"/>
                                  </a:moveTo>
                                  <a:lnTo>
                                    <a:pt x="63448" y="139961"/>
                                  </a:lnTo>
                                  <a:cubicBezTo>
                                    <a:pt x="63448" y="139961"/>
                                    <a:pt x="37175" y="94748"/>
                                    <a:pt x="23875" y="71860"/>
                                  </a:cubicBezTo>
                                  <a:cubicBezTo>
                                    <a:pt x="10575" y="49019"/>
                                    <a:pt x="13536" y="47468"/>
                                    <a:pt x="25003" y="33745"/>
                                  </a:cubicBezTo>
                                  <a:cubicBezTo>
                                    <a:pt x="36424" y="20021"/>
                                    <a:pt x="49865" y="5922"/>
                                    <a:pt x="49865" y="5922"/>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599" name="Graphic 111">
                          <a:extLst>
                            <a:ext uri="{FF2B5EF4-FFF2-40B4-BE49-F238E27FC236}">
                              <a16:creationId xmlns:a16="http://schemas.microsoft.com/office/drawing/2014/main" id="{FF898FCB-3D5F-C00F-2A9F-661D6739C429}"/>
                            </a:ext>
                          </a:extLst>
                        </p:cNvPr>
                        <p:cNvGrpSpPr/>
                        <p:nvPr/>
                      </p:nvGrpSpPr>
                      <p:grpSpPr>
                        <a:xfrm>
                          <a:off x="10579611" y="1684734"/>
                          <a:ext cx="127929" cy="147950"/>
                          <a:chOff x="10579611" y="1684734"/>
                          <a:chExt cx="127929" cy="147950"/>
                        </a:xfrm>
                        <a:grpFill/>
                      </p:grpSpPr>
                      <p:grpSp>
                        <p:nvGrpSpPr>
                          <p:cNvPr id="645" name="Graphic 111">
                            <a:extLst>
                              <a:ext uri="{FF2B5EF4-FFF2-40B4-BE49-F238E27FC236}">
                                <a16:creationId xmlns:a16="http://schemas.microsoft.com/office/drawing/2014/main" id="{7FC36B68-FE89-B43B-A052-50ECE273005D}"/>
                              </a:ext>
                            </a:extLst>
                          </p:cNvPr>
                          <p:cNvGrpSpPr/>
                          <p:nvPr/>
                        </p:nvGrpSpPr>
                        <p:grpSpPr>
                          <a:xfrm>
                            <a:off x="10579611" y="1684734"/>
                            <a:ext cx="67959" cy="147950"/>
                            <a:chOff x="10579611" y="1684734"/>
                            <a:chExt cx="67959" cy="147950"/>
                          </a:xfrm>
                          <a:grpFill/>
                        </p:grpSpPr>
                        <p:sp>
                          <p:nvSpPr>
                            <p:cNvPr id="650" name="Freeform: Shape 649">
                              <a:extLst>
                                <a:ext uri="{FF2B5EF4-FFF2-40B4-BE49-F238E27FC236}">
                                  <a16:creationId xmlns:a16="http://schemas.microsoft.com/office/drawing/2014/main" id="{093CFB38-55D5-C9A3-9D37-54E1F9678CDB}"/>
                                </a:ext>
                              </a:extLst>
                            </p:cNvPr>
                            <p:cNvSpPr/>
                            <p:nvPr/>
                          </p:nvSpPr>
                          <p:spPr>
                            <a:xfrm>
                              <a:off x="10579611" y="1684734"/>
                              <a:ext cx="67959" cy="147950"/>
                            </a:xfrm>
                            <a:custGeom>
                              <a:avLst/>
                              <a:gdLst>
                                <a:gd name="connsiteX0" fmla="*/ 13160 w 67959"/>
                                <a:gd name="connsiteY0" fmla="*/ 147951 h 147950"/>
                                <a:gd name="connsiteX1" fmla="*/ 67960 w 67959"/>
                                <a:gd name="connsiteY1" fmla="*/ 0 h 147950"/>
                                <a:gd name="connsiteX2" fmla="*/ 0 w 67959"/>
                                <a:gd name="connsiteY2" fmla="*/ 23405 h 147950"/>
                              </a:gdLst>
                              <a:ahLst/>
                              <a:cxnLst>
                                <a:cxn ang="0">
                                  <a:pos x="connsiteX0" y="connsiteY0"/>
                                </a:cxn>
                                <a:cxn ang="0">
                                  <a:pos x="connsiteX1" y="connsiteY1"/>
                                </a:cxn>
                                <a:cxn ang="0">
                                  <a:pos x="connsiteX2" y="connsiteY2"/>
                                </a:cxn>
                              </a:cxnLst>
                              <a:rect l="l" t="t" r="r" b="b"/>
                              <a:pathLst>
                                <a:path w="67959" h="147950">
                                  <a:moveTo>
                                    <a:pt x="13160" y="147951"/>
                                  </a:moveTo>
                                  <a:lnTo>
                                    <a:pt x="67960" y="0"/>
                                  </a:lnTo>
                                  <a:lnTo>
                                    <a:pt x="0" y="23405"/>
                                  </a:lnTo>
                                  <a:close/>
                                </a:path>
                              </a:pathLst>
                            </a:custGeom>
                            <a:grpFill/>
                            <a:ln w="4687" cap="flat">
                              <a:solidFill>
                                <a:srgbClr val="010101">
                                  <a:alpha val="32000"/>
                                </a:srgbClr>
                              </a:solid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C6719905-6A88-2EBC-D73C-A2CAEDAD0A0C}"/>
                                </a:ext>
                              </a:extLst>
                            </p:cNvPr>
                            <p:cNvSpPr/>
                            <p:nvPr/>
                          </p:nvSpPr>
                          <p:spPr>
                            <a:xfrm>
                              <a:off x="10579611" y="1686285"/>
                              <a:ext cx="63447" cy="146399"/>
                            </a:xfrm>
                            <a:custGeom>
                              <a:avLst/>
                              <a:gdLst>
                                <a:gd name="connsiteX0" fmla="*/ 24110 w 63447"/>
                                <a:gd name="connsiteY0" fmla="*/ 104618 h 146399"/>
                                <a:gd name="connsiteX1" fmla="*/ 22418 w 63447"/>
                                <a:gd name="connsiteY1" fmla="*/ 92070 h 146399"/>
                                <a:gd name="connsiteX2" fmla="*/ 30408 w 63447"/>
                                <a:gd name="connsiteY2" fmla="*/ 41687 h 146399"/>
                                <a:gd name="connsiteX3" fmla="*/ 63448 w 63447"/>
                                <a:gd name="connsiteY3" fmla="*/ 0 h 146399"/>
                                <a:gd name="connsiteX4" fmla="*/ 0 w 63447"/>
                                <a:gd name="connsiteY4" fmla="*/ 21854 h 146399"/>
                                <a:gd name="connsiteX5" fmla="*/ 13160 w 63447"/>
                                <a:gd name="connsiteY5" fmla="*/ 146400 h 146399"/>
                                <a:gd name="connsiteX6" fmla="*/ 28011 w 63447"/>
                                <a:gd name="connsiteY6" fmla="*/ 106263 h 146399"/>
                                <a:gd name="connsiteX7" fmla="*/ 24110 w 63447"/>
                                <a:gd name="connsiteY7" fmla="*/ 104618 h 14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47" h="146399">
                                  <a:moveTo>
                                    <a:pt x="24110" y="104618"/>
                                  </a:moveTo>
                                  <a:cubicBezTo>
                                    <a:pt x="21243" y="100576"/>
                                    <a:pt x="21807" y="96910"/>
                                    <a:pt x="22418" y="92070"/>
                                  </a:cubicBezTo>
                                  <a:cubicBezTo>
                                    <a:pt x="24533" y="75244"/>
                                    <a:pt x="25755" y="58090"/>
                                    <a:pt x="30408" y="41687"/>
                                  </a:cubicBezTo>
                                  <a:cubicBezTo>
                                    <a:pt x="35437" y="23734"/>
                                    <a:pt x="49160" y="11468"/>
                                    <a:pt x="63448" y="0"/>
                                  </a:cubicBezTo>
                                  <a:lnTo>
                                    <a:pt x="0" y="21854"/>
                                  </a:lnTo>
                                  <a:lnTo>
                                    <a:pt x="13160" y="146400"/>
                                  </a:lnTo>
                                  <a:lnTo>
                                    <a:pt x="28011" y="106263"/>
                                  </a:lnTo>
                                  <a:cubicBezTo>
                                    <a:pt x="26507" y="106310"/>
                                    <a:pt x="25003" y="105840"/>
                                    <a:pt x="24110" y="104618"/>
                                  </a:cubicBezTo>
                                  <a:close/>
                                </a:path>
                              </a:pathLst>
                            </a:custGeom>
                            <a:grpFill/>
                            <a:ln w="4687" cap="flat">
                              <a:solidFill>
                                <a:srgbClr val="010101">
                                  <a:alpha val="32000"/>
                                </a:srgbClr>
                              </a:solid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86BBFC4-E347-2724-F4DC-AD34D1925133}"/>
                                </a:ext>
                              </a:extLst>
                            </p:cNvPr>
                            <p:cNvSpPr/>
                            <p:nvPr/>
                          </p:nvSpPr>
                          <p:spPr>
                            <a:xfrm>
                              <a:off x="10579611" y="1684734"/>
                              <a:ext cx="67959" cy="147950"/>
                            </a:xfrm>
                            <a:custGeom>
                              <a:avLst/>
                              <a:gdLst>
                                <a:gd name="connsiteX0" fmla="*/ 13160 w 67959"/>
                                <a:gd name="connsiteY0" fmla="*/ 147951 h 147950"/>
                                <a:gd name="connsiteX1" fmla="*/ 67960 w 67959"/>
                                <a:gd name="connsiteY1" fmla="*/ 0 h 147950"/>
                                <a:gd name="connsiteX2" fmla="*/ 0 w 67959"/>
                                <a:gd name="connsiteY2" fmla="*/ 23452 h 147950"/>
                                <a:gd name="connsiteX3" fmla="*/ 13160 w 67959"/>
                                <a:gd name="connsiteY3" fmla="*/ 147951 h 147950"/>
                                <a:gd name="connsiteX4" fmla="*/ 64059 w 67959"/>
                                <a:gd name="connsiteY4" fmla="*/ 4747 h 147950"/>
                                <a:gd name="connsiteX5" fmla="*/ 17060 w 67959"/>
                                <a:gd name="connsiteY5" fmla="*/ 132206 h 147950"/>
                                <a:gd name="connsiteX6" fmla="*/ 11750 w 67959"/>
                                <a:gd name="connsiteY6" fmla="*/ 53390 h 147950"/>
                                <a:gd name="connsiteX7" fmla="*/ 29562 w 67959"/>
                                <a:gd name="connsiteY7" fmla="*/ 19269 h 147950"/>
                                <a:gd name="connsiteX8" fmla="*/ 64059 w 67959"/>
                                <a:gd name="connsiteY8" fmla="*/ 4747 h 1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9" h="147950">
                                  <a:moveTo>
                                    <a:pt x="13160" y="147951"/>
                                  </a:moveTo>
                                  <a:lnTo>
                                    <a:pt x="67960" y="0"/>
                                  </a:lnTo>
                                  <a:lnTo>
                                    <a:pt x="0" y="23452"/>
                                  </a:lnTo>
                                  <a:lnTo>
                                    <a:pt x="13160" y="147951"/>
                                  </a:lnTo>
                                  <a:close/>
                                  <a:moveTo>
                                    <a:pt x="64059" y="4747"/>
                                  </a:moveTo>
                                  <a:lnTo>
                                    <a:pt x="17060" y="132206"/>
                                  </a:lnTo>
                                  <a:cubicBezTo>
                                    <a:pt x="17060" y="132206"/>
                                    <a:pt x="13536" y="79850"/>
                                    <a:pt x="11750" y="53390"/>
                                  </a:cubicBezTo>
                                  <a:cubicBezTo>
                                    <a:pt x="9964" y="26930"/>
                                    <a:pt x="13254" y="26789"/>
                                    <a:pt x="29562" y="19269"/>
                                  </a:cubicBezTo>
                                  <a:cubicBezTo>
                                    <a:pt x="45870" y="11750"/>
                                    <a:pt x="64059" y="4747"/>
                                    <a:pt x="64059" y="474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46" name="Graphic 111">
                            <a:extLst>
                              <a:ext uri="{FF2B5EF4-FFF2-40B4-BE49-F238E27FC236}">
                                <a16:creationId xmlns:a16="http://schemas.microsoft.com/office/drawing/2014/main" id="{4817603D-B32E-FBB7-0A2D-2247A21D99CC}"/>
                              </a:ext>
                            </a:extLst>
                          </p:cNvPr>
                          <p:cNvGrpSpPr/>
                          <p:nvPr/>
                        </p:nvGrpSpPr>
                        <p:grpSpPr>
                          <a:xfrm>
                            <a:off x="10592771" y="1714249"/>
                            <a:ext cx="114769" cy="118435"/>
                            <a:chOff x="10592771" y="1714249"/>
                            <a:chExt cx="114769" cy="118435"/>
                          </a:xfrm>
                          <a:grpFill/>
                        </p:grpSpPr>
                        <p:sp>
                          <p:nvSpPr>
                            <p:cNvPr id="647" name="Freeform: Shape 646">
                              <a:extLst>
                                <a:ext uri="{FF2B5EF4-FFF2-40B4-BE49-F238E27FC236}">
                                  <a16:creationId xmlns:a16="http://schemas.microsoft.com/office/drawing/2014/main" id="{1DB3F330-1738-6CCA-EF59-1CB008A9C556}"/>
                                </a:ext>
                              </a:extLst>
                            </p:cNvPr>
                            <p:cNvSpPr/>
                            <p:nvPr/>
                          </p:nvSpPr>
                          <p:spPr>
                            <a:xfrm>
                              <a:off x="10592771" y="1714296"/>
                              <a:ext cx="114769" cy="118388"/>
                            </a:xfrm>
                            <a:custGeom>
                              <a:avLst/>
                              <a:gdLst>
                                <a:gd name="connsiteX0" fmla="*/ 0 w 114769"/>
                                <a:gd name="connsiteY0" fmla="*/ 118389 h 118388"/>
                                <a:gd name="connsiteX1" fmla="*/ 114770 w 114769"/>
                                <a:gd name="connsiteY1" fmla="*/ 8413 h 118388"/>
                                <a:gd name="connsiteX2" fmla="*/ 43802 w 114769"/>
                                <a:gd name="connsiteY2" fmla="*/ 0 h 118388"/>
                              </a:gdLst>
                              <a:ahLst/>
                              <a:cxnLst>
                                <a:cxn ang="0">
                                  <a:pos x="connsiteX0" y="connsiteY0"/>
                                </a:cxn>
                                <a:cxn ang="0">
                                  <a:pos x="connsiteX1" y="connsiteY1"/>
                                </a:cxn>
                                <a:cxn ang="0">
                                  <a:pos x="connsiteX2" y="connsiteY2"/>
                                </a:cxn>
                              </a:cxnLst>
                              <a:rect l="l" t="t" r="r" b="b"/>
                              <a:pathLst>
                                <a:path w="114769" h="118388">
                                  <a:moveTo>
                                    <a:pt x="0" y="118389"/>
                                  </a:moveTo>
                                  <a:lnTo>
                                    <a:pt x="114770" y="8413"/>
                                  </a:lnTo>
                                  <a:lnTo>
                                    <a:pt x="43802" y="0"/>
                                  </a:lnTo>
                                  <a:close/>
                                </a:path>
                              </a:pathLst>
                            </a:custGeom>
                            <a:grpFill/>
                            <a:ln w="4687" cap="flat">
                              <a:solidFill>
                                <a:srgbClr val="010101">
                                  <a:alpha val="32000"/>
                                </a:srgbClr>
                              </a:solid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A1ED6CBB-5B08-018C-26B1-12A3C11D3616}"/>
                                </a:ext>
                              </a:extLst>
                            </p:cNvPr>
                            <p:cNvSpPr/>
                            <p:nvPr/>
                          </p:nvSpPr>
                          <p:spPr>
                            <a:xfrm>
                              <a:off x="10592771" y="1714249"/>
                              <a:ext cx="110069" cy="118388"/>
                            </a:xfrm>
                            <a:custGeom>
                              <a:avLst/>
                              <a:gdLst>
                                <a:gd name="connsiteX0" fmla="*/ 28387 w 110069"/>
                                <a:gd name="connsiteY0" fmla="*/ 85396 h 118388"/>
                                <a:gd name="connsiteX1" fmla="*/ 32523 w 110069"/>
                                <a:gd name="connsiteY1" fmla="*/ 73270 h 118388"/>
                                <a:gd name="connsiteX2" fmla="*/ 62085 w 110069"/>
                                <a:gd name="connsiteY2" fmla="*/ 31160 h 118388"/>
                                <a:gd name="connsiteX3" fmla="*/ 110070 w 110069"/>
                                <a:gd name="connsiteY3" fmla="*/ 7849 h 118388"/>
                                <a:gd name="connsiteX4" fmla="*/ 43802 w 110069"/>
                                <a:gd name="connsiteY4" fmla="*/ 0 h 118388"/>
                                <a:gd name="connsiteX5" fmla="*/ 0 w 110069"/>
                                <a:gd name="connsiteY5" fmla="*/ 118389 h 118388"/>
                                <a:gd name="connsiteX6" fmla="*/ 31113 w 110069"/>
                                <a:gd name="connsiteY6" fmla="*/ 88592 h 118388"/>
                                <a:gd name="connsiteX7" fmla="*/ 28387 w 110069"/>
                                <a:gd name="connsiteY7" fmla="*/ 85396 h 11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69" h="118388">
                                  <a:moveTo>
                                    <a:pt x="28387" y="85396"/>
                                  </a:moveTo>
                                  <a:cubicBezTo>
                                    <a:pt x="27635" y="80461"/>
                                    <a:pt x="29797" y="77406"/>
                                    <a:pt x="32523" y="73270"/>
                                  </a:cubicBezTo>
                                  <a:cubicBezTo>
                                    <a:pt x="41922" y="58983"/>
                                    <a:pt x="50664" y="43990"/>
                                    <a:pt x="62085" y="31160"/>
                                  </a:cubicBezTo>
                                  <a:cubicBezTo>
                                    <a:pt x="74586" y="17107"/>
                                    <a:pt x="92258" y="11985"/>
                                    <a:pt x="110070" y="7849"/>
                                  </a:cubicBezTo>
                                  <a:lnTo>
                                    <a:pt x="43802" y="0"/>
                                  </a:lnTo>
                                  <a:lnTo>
                                    <a:pt x="0" y="118389"/>
                                  </a:lnTo>
                                  <a:lnTo>
                                    <a:pt x="31113" y="88592"/>
                                  </a:lnTo>
                                  <a:cubicBezTo>
                                    <a:pt x="29750" y="87981"/>
                                    <a:pt x="28622" y="86900"/>
                                    <a:pt x="28387" y="85396"/>
                                  </a:cubicBezTo>
                                  <a:close/>
                                </a:path>
                              </a:pathLst>
                            </a:custGeom>
                            <a:grpFill/>
                            <a:ln w="4687" cap="flat">
                              <a:solidFill>
                                <a:srgbClr val="010101">
                                  <a:alpha val="32000"/>
                                </a:srgbClr>
                              </a:solid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D14C0402-FB24-49D8-8DFF-8D1B356F360E}"/>
                                </a:ext>
                              </a:extLst>
                            </p:cNvPr>
                            <p:cNvSpPr/>
                            <p:nvPr/>
                          </p:nvSpPr>
                          <p:spPr>
                            <a:xfrm>
                              <a:off x="10592771" y="1714296"/>
                              <a:ext cx="114769" cy="118388"/>
                            </a:xfrm>
                            <a:custGeom>
                              <a:avLst/>
                              <a:gdLst>
                                <a:gd name="connsiteX0" fmla="*/ 0 w 114769"/>
                                <a:gd name="connsiteY0" fmla="*/ 118389 h 118388"/>
                                <a:gd name="connsiteX1" fmla="*/ 114770 w 114769"/>
                                <a:gd name="connsiteY1" fmla="*/ 8413 h 118388"/>
                                <a:gd name="connsiteX2" fmla="*/ 43849 w 114769"/>
                                <a:gd name="connsiteY2" fmla="*/ 0 h 118388"/>
                                <a:gd name="connsiteX3" fmla="*/ 0 w 114769"/>
                                <a:gd name="connsiteY3" fmla="*/ 118389 h 118388"/>
                                <a:gd name="connsiteX4" fmla="*/ 109177 w 114769"/>
                                <a:gd name="connsiteY4" fmla="*/ 10998 h 118388"/>
                                <a:gd name="connsiteX5" fmla="*/ 10481 w 114769"/>
                                <a:gd name="connsiteY5" fmla="*/ 105840 h 118388"/>
                                <a:gd name="connsiteX6" fmla="*/ 40935 w 114769"/>
                                <a:gd name="connsiteY6" fmla="*/ 32194 h 118388"/>
                                <a:gd name="connsiteX7" fmla="*/ 72001 w 114769"/>
                                <a:gd name="connsiteY7" fmla="*/ 9071 h 118388"/>
                                <a:gd name="connsiteX8" fmla="*/ 109177 w 114769"/>
                                <a:gd name="connsiteY8" fmla="*/ 10998 h 11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69" h="118388">
                                  <a:moveTo>
                                    <a:pt x="0" y="118389"/>
                                  </a:moveTo>
                                  <a:lnTo>
                                    <a:pt x="114770" y="8413"/>
                                  </a:lnTo>
                                  <a:lnTo>
                                    <a:pt x="43849" y="0"/>
                                  </a:lnTo>
                                  <a:lnTo>
                                    <a:pt x="0" y="118389"/>
                                  </a:lnTo>
                                  <a:close/>
                                  <a:moveTo>
                                    <a:pt x="109177" y="10998"/>
                                  </a:moveTo>
                                  <a:lnTo>
                                    <a:pt x="10481" y="105840"/>
                                  </a:lnTo>
                                  <a:cubicBezTo>
                                    <a:pt x="10481" y="105840"/>
                                    <a:pt x="30690" y="56915"/>
                                    <a:pt x="40935" y="32194"/>
                                  </a:cubicBezTo>
                                  <a:cubicBezTo>
                                    <a:pt x="51134" y="7473"/>
                                    <a:pt x="54142" y="8789"/>
                                    <a:pt x="72001" y="9071"/>
                                  </a:cubicBezTo>
                                  <a:cubicBezTo>
                                    <a:pt x="89861" y="9400"/>
                                    <a:pt x="109177" y="10998"/>
                                    <a:pt x="109177" y="10998"/>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600" name="Graphic 111">
                          <a:extLst>
                            <a:ext uri="{FF2B5EF4-FFF2-40B4-BE49-F238E27FC236}">
                              <a16:creationId xmlns:a16="http://schemas.microsoft.com/office/drawing/2014/main" id="{07BEC559-9FA0-1BB4-0864-85B2C10A9ECC}"/>
                            </a:ext>
                          </a:extLst>
                        </p:cNvPr>
                        <p:cNvGrpSpPr/>
                        <p:nvPr/>
                      </p:nvGrpSpPr>
                      <p:grpSpPr>
                        <a:xfrm>
                          <a:off x="10592771" y="1744469"/>
                          <a:ext cx="156691" cy="109082"/>
                          <a:chOff x="10592771" y="1744469"/>
                          <a:chExt cx="156691" cy="109082"/>
                        </a:xfrm>
                        <a:grpFill/>
                      </p:grpSpPr>
                      <p:grpSp>
                        <p:nvGrpSpPr>
                          <p:cNvPr id="637" name="Graphic 111">
                            <a:extLst>
                              <a:ext uri="{FF2B5EF4-FFF2-40B4-BE49-F238E27FC236}">
                                <a16:creationId xmlns:a16="http://schemas.microsoft.com/office/drawing/2014/main" id="{9C914713-DD2D-ECE3-52D4-4829E60D0053}"/>
                              </a:ext>
                            </a:extLst>
                          </p:cNvPr>
                          <p:cNvGrpSpPr/>
                          <p:nvPr/>
                        </p:nvGrpSpPr>
                        <p:grpSpPr>
                          <a:xfrm>
                            <a:off x="10592771" y="1744469"/>
                            <a:ext cx="151099" cy="88215"/>
                            <a:chOff x="10592771" y="1744469"/>
                            <a:chExt cx="151099" cy="88215"/>
                          </a:xfrm>
                          <a:grpFill/>
                        </p:grpSpPr>
                        <p:sp>
                          <p:nvSpPr>
                            <p:cNvPr id="642" name="Freeform: Shape 641">
                              <a:extLst>
                                <a:ext uri="{FF2B5EF4-FFF2-40B4-BE49-F238E27FC236}">
                                  <a16:creationId xmlns:a16="http://schemas.microsoft.com/office/drawing/2014/main" id="{A622F298-AC55-3E0F-8F5C-F266A82D31B3}"/>
                                </a:ext>
                              </a:extLst>
                            </p:cNvPr>
                            <p:cNvSpPr/>
                            <p:nvPr/>
                          </p:nvSpPr>
                          <p:spPr>
                            <a:xfrm>
                              <a:off x="10592771" y="1744469"/>
                              <a:ext cx="151099" cy="88215"/>
                            </a:xfrm>
                            <a:custGeom>
                              <a:avLst/>
                              <a:gdLst>
                                <a:gd name="connsiteX0" fmla="*/ 0 w 151099"/>
                                <a:gd name="connsiteY0" fmla="*/ 88216 h 88215"/>
                                <a:gd name="connsiteX1" fmla="*/ 151099 w 151099"/>
                                <a:gd name="connsiteY1" fmla="*/ 38445 h 88215"/>
                                <a:gd name="connsiteX2" fmla="*/ 91600 w 151099"/>
                                <a:gd name="connsiteY2" fmla="*/ 0 h 88215"/>
                              </a:gdLst>
                              <a:ahLst/>
                              <a:cxnLst>
                                <a:cxn ang="0">
                                  <a:pos x="connsiteX0" y="connsiteY0"/>
                                </a:cxn>
                                <a:cxn ang="0">
                                  <a:pos x="connsiteX1" y="connsiteY1"/>
                                </a:cxn>
                                <a:cxn ang="0">
                                  <a:pos x="connsiteX2" y="connsiteY2"/>
                                </a:cxn>
                              </a:cxnLst>
                              <a:rect l="l" t="t" r="r" b="b"/>
                              <a:pathLst>
                                <a:path w="151099" h="88215">
                                  <a:moveTo>
                                    <a:pt x="0" y="88216"/>
                                  </a:moveTo>
                                  <a:lnTo>
                                    <a:pt x="151099" y="38445"/>
                                  </a:lnTo>
                                  <a:lnTo>
                                    <a:pt x="91600" y="0"/>
                                  </a:lnTo>
                                  <a:close/>
                                </a:path>
                              </a:pathLst>
                            </a:custGeom>
                            <a:grpFill/>
                            <a:ln w="4687" cap="flat">
                              <a:solidFill>
                                <a:srgbClr val="010101">
                                  <a:alpha val="32000"/>
                                </a:srgbClr>
                              </a:solid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769E0E48-2BC4-BAEA-7938-7CD61371FBFC}"/>
                                </a:ext>
                              </a:extLst>
                            </p:cNvPr>
                            <p:cNvSpPr/>
                            <p:nvPr/>
                          </p:nvSpPr>
                          <p:spPr>
                            <a:xfrm>
                              <a:off x="10592818" y="1744469"/>
                              <a:ext cx="147104" cy="88215"/>
                            </a:xfrm>
                            <a:custGeom>
                              <a:avLst/>
                              <a:gdLst>
                                <a:gd name="connsiteX0" fmla="*/ 39949 w 147104"/>
                                <a:gd name="connsiteY0" fmla="*/ 70638 h 88215"/>
                                <a:gd name="connsiteX1" fmla="*/ 48972 w 147104"/>
                                <a:gd name="connsiteY1" fmla="*/ 61427 h 88215"/>
                                <a:gd name="connsiteX2" fmla="*/ 93997 w 147104"/>
                                <a:gd name="connsiteY2" fmla="*/ 36095 h 88215"/>
                                <a:gd name="connsiteX3" fmla="*/ 147105 w 147104"/>
                                <a:gd name="connsiteY3" fmla="*/ 35860 h 88215"/>
                                <a:gd name="connsiteX4" fmla="*/ 91600 w 147104"/>
                                <a:gd name="connsiteY4" fmla="*/ 0 h 88215"/>
                                <a:gd name="connsiteX5" fmla="*/ 0 w 147104"/>
                                <a:gd name="connsiteY5" fmla="*/ 88216 h 88215"/>
                                <a:gd name="connsiteX6" fmla="*/ 40983 w 147104"/>
                                <a:gd name="connsiteY6" fmla="*/ 74680 h 88215"/>
                                <a:gd name="connsiteX7" fmla="*/ 39949 w 147104"/>
                                <a:gd name="connsiteY7" fmla="*/ 70638 h 8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04" h="88215">
                                  <a:moveTo>
                                    <a:pt x="39949" y="70638"/>
                                  </a:moveTo>
                                  <a:cubicBezTo>
                                    <a:pt x="41452" y="65845"/>
                                    <a:pt x="44742" y="63965"/>
                                    <a:pt x="48972" y="61427"/>
                                  </a:cubicBezTo>
                                  <a:cubicBezTo>
                                    <a:pt x="63683" y="52544"/>
                                    <a:pt x="78158" y="42768"/>
                                    <a:pt x="93997" y="36095"/>
                                  </a:cubicBezTo>
                                  <a:cubicBezTo>
                                    <a:pt x="111386" y="28810"/>
                                    <a:pt x="129433" y="31818"/>
                                    <a:pt x="147105" y="35860"/>
                                  </a:cubicBezTo>
                                  <a:lnTo>
                                    <a:pt x="91600" y="0"/>
                                  </a:lnTo>
                                  <a:lnTo>
                                    <a:pt x="0" y="88216"/>
                                  </a:lnTo>
                                  <a:lnTo>
                                    <a:pt x="40983" y="74680"/>
                                  </a:lnTo>
                                  <a:cubicBezTo>
                                    <a:pt x="39996" y="73552"/>
                                    <a:pt x="39479" y="72095"/>
                                    <a:pt x="39949" y="70638"/>
                                  </a:cubicBezTo>
                                  <a:close/>
                                </a:path>
                              </a:pathLst>
                            </a:custGeom>
                            <a:grpFill/>
                            <a:ln w="4687" cap="flat">
                              <a:solidFill>
                                <a:srgbClr val="010101">
                                  <a:alpha val="32000"/>
                                </a:srgbClr>
                              </a:solid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A872DD81-101A-D6C2-871D-788D7758CA06}"/>
                                </a:ext>
                              </a:extLst>
                            </p:cNvPr>
                            <p:cNvSpPr/>
                            <p:nvPr/>
                          </p:nvSpPr>
                          <p:spPr>
                            <a:xfrm>
                              <a:off x="10592771" y="1744469"/>
                              <a:ext cx="151099" cy="88215"/>
                            </a:xfrm>
                            <a:custGeom>
                              <a:avLst/>
                              <a:gdLst>
                                <a:gd name="connsiteX0" fmla="*/ 0 w 151099"/>
                                <a:gd name="connsiteY0" fmla="*/ 88216 h 88215"/>
                                <a:gd name="connsiteX1" fmla="*/ 151099 w 151099"/>
                                <a:gd name="connsiteY1" fmla="*/ 38445 h 88215"/>
                                <a:gd name="connsiteX2" fmla="*/ 91600 w 151099"/>
                                <a:gd name="connsiteY2" fmla="*/ 0 h 88215"/>
                                <a:gd name="connsiteX3" fmla="*/ 0 w 151099"/>
                                <a:gd name="connsiteY3" fmla="*/ 88216 h 88215"/>
                                <a:gd name="connsiteX4" fmla="*/ 144942 w 151099"/>
                                <a:gd name="connsiteY4" fmla="*/ 38351 h 88215"/>
                                <a:gd name="connsiteX5" fmla="*/ 14898 w 151099"/>
                                <a:gd name="connsiteY5" fmla="*/ 81401 h 88215"/>
                                <a:gd name="connsiteX6" fmla="*/ 74727 w 151099"/>
                                <a:gd name="connsiteY6" fmla="*/ 27917 h 88215"/>
                                <a:gd name="connsiteX7" fmla="*/ 112655 w 151099"/>
                                <a:gd name="connsiteY7" fmla="*/ 20491 h 88215"/>
                                <a:gd name="connsiteX8" fmla="*/ 144942 w 151099"/>
                                <a:gd name="connsiteY8" fmla="*/ 38351 h 8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99" h="88215">
                                  <a:moveTo>
                                    <a:pt x="0" y="88216"/>
                                  </a:moveTo>
                                  <a:lnTo>
                                    <a:pt x="151099" y="38445"/>
                                  </a:lnTo>
                                  <a:lnTo>
                                    <a:pt x="91600" y="0"/>
                                  </a:lnTo>
                                  <a:lnTo>
                                    <a:pt x="0" y="88216"/>
                                  </a:lnTo>
                                  <a:close/>
                                  <a:moveTo>
                                    <a:pt x="144942" y="38351"/>
                                  </a:moveTo>
                                  <a:lnTo>
                                    <a:pt x="14898" y="81401"/>
                                  </a:lnTo>
                                  <a:cubicBezTo>
                                    <a:pt x="14898" y="81401"/>
                                    <a:pt x="54659" y="45870"/>
                                    <a:pt x="74727" y="27917"/>
                                  </a:cubicBezTo>
                                  <a:cubicBezTo>
                                    <a:pt x="94795" y="9964"/>
                                    <a:pt x="96910" y="12408"/>
                                    <a:pt x="112655" y="20491"/>
                                  </a:cubicBezTo>
                                  <a:cubicBezTo>
                                    <a:pt x="128446" y="28528"/>
                                    <a:pt x="144942" y="38351"/>
                                    <a:pt x="144942" y="38351"/>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38" name="Graphic 111">
                            <a:extLst>
                              <a:ext uri="{FF2B5EF4-FFF2-40B4-BE49-F238E27FC236}">
                                <a16:creationId xmlns:a16="http://schemas.microsoft.com/office/drawing/2014/main" id="{0163BF5A-43C9-733D-C94D-A2E7F7D6BE44}"/>
                              </a:ext>
                            </a:extLst>
                          </p:cNvPr>
                          <p:cNvGrpSpPr/>
                          <p:nvPr/>
                        </p:nvGrpSpPr>
                        <p:grpSpPr>
                          <a:xfrm>
                            <a:off x="10592771" y="1792830"/>
                            <a:ext cx="156691" cy="60721"/>
                            <a:chOff x="10592771" y="1792830"/>
                            <a:chExt cx="156691" cy="60721"/>
                          </a:xfrm>
                          <a:grpFill/>
                        </p:grpSpPr>
                        <p:sp>
                          <p:nvSpPr>
                            <p:cNvPr id="639" name="Freeform: Shape 638">
                              <a:extLst>
                                <a:ext uri="{FF2B5EF4-FFF2-40B4-BE49-F238E27FC236}">
                                  <a16:creationId xmlns:a16="http://schemas.microsoft.com/office/drawing/2014/main" id="{4C8E3947-7372-2FDF-56F8-6FAD8F193DF0}"/>
                                </a:ext>
                              </a:extLst>
                            </p:cNvPr>
                            <p:cNvSpPr/>
                            <p:nvPr/>
                          </p:nvSpPr>
                          <p:spPr>
                            <a:xfrm>
                              <a:off x="10592771" y="1792830"/>
                              <a:ext cx="156691" cy="60721"/>
                            </a:xfrm>
                            <a:custGeom>
                              <a:avLst/>
                              <a:gdLst>
                                <a:gd name="connsiteX0" fmla="*/ 0 w 156691"/>
                                <a:gd name="connsiteY0" fmla="*/ 39855 h 60721"/>
                                <a:gd name="connsiteX1" fmla="*/ 156692 w 156691"/>
                                <a:gd name="connsiteY1" fmla="*/ 60722 h 60721"/>
                                <a:gd name="connsiteX2" fmla="*/ 120879 w 156691"/>
                                <a:gd name="connsiteY2" fmla="*/ 0 h 60721"/>
                              </a:gdLst>
                              <a:ahLst/>
                              <a:cxnLst>
                                <a:cxn ang="0">
                                  <a:pos x="connsiteX0" y="connsiteY0"/>
                                </a:cxn>
                                <a:cxn ang="0">
                                  <a:pos x="connsiteX1" y="connsiteY1"/>
                                </a:cxn>
                                <a:cxn ang="0">
                                  <a:pos x="connsiteX2" y="connsiteY2"/>
                                </a:cxn>
                              </a:cxnLst>
                              <a:rect l="l" t="t" r="r" b="b"/>
                              <a:pathLst>
                                <a:path w="156691" h="60721">
                                  <a:moveTo>
                                    <a:pt x="0" y="39855"/>
                                  </a:moveTo>
                                  <a:lnTo>
                                    <a:pt x="156692" y="60722"/>
                                  </a:lnTo>
                                  <a:lnTo>
                                    <a:pt x="120879" y="0"/>
                                  </a:lnTo>
                                  <a:close/>
                                </a:path>
                              </a:pathLst>
                            </a:custGeom>
                            <a:grpFill/>
                            <a:ln w="4687" cap="flat">
                              <a:solidFill>
                                <a:srgbClr val="010101">
                                  <a:alpha val="32000"/>
                                </a:srgbClr>
                              </a:solid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1D625BFA-FC50-6E05-F1AF-EDE021A0C6CC}"/>
                                </a:ext>
                              </a:extLst>
                            </p:cNvPr>
                            <p:cNvSpPr/>
                            <p:nvPr/>
                          </p:nvSpPr>
                          <p:spPr>
                            <a:xfrm>
                              <a:off x="10592818" y="1792830"/>
                              <a:ext cx="154295" cy="56679"/>
                            </a:xfrm>
                            <a:custGeom>
                              <a:avLst/>
                              <a:gdLst>
                                <a:gd name="connsiteX0" fmla="*/ 43380 w 154295"/>
                                <a:gd name="connsiteY0" fmla="*/ 41358 h 56679"/>
                                <a:gd name="connsiteX1" fmla="*/ 55505 w 154295"/>
                                <a:gd name="connsiteY1" fmla="*/ 36988 h 56679"/>
                                <a:gd name="connsiteX2" fmla="*/ 106874 w 154295"/>
                                <a:gd name="connsiteY2" fmla="*/ 33745 h 56679"/>
                                <a:gd name="connsiteX3" fmla="*/ 154295 w 154295"/>
                                <a:gd name="connsiteY3" fmla="*/ 56680 h 56679"/>
                                <a:gd name="connsiteX4" fmla="*/ 120880 w 154295"/>
                                <a:gd name="connsiteY4" fmla="*/ 0 h 56679"/>
                                <a:gd name="connsiteX5" fmla="*/ 0 w 154295"/>
                                <a:gd name="connsiteY5" fmla="*/ 39855 h 56679"/>
                                <a:gd name="connsiteX6" fmla="*/ 42487 w 154295"/>
                                <a:gd name="connsiteY6" fmla="*/ 45494 h 56679"/>
                                <a:gd name="connsiteX7" fmla="*/ 43380 w 154295"/>
                                <a:gd name="connsiteY7" fmla="*/ 41358 h 5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295" h="56679">
                                  <a:moveTo>
                                    <a:pt x="43380" y="41358"/>
                                  </a:moveTo>
                                  <a:cubicBezTo>
                                    <a:pt x="46857" y="37693"/>
                                    <a:pt x="50617" y="37458"/>
                                    <a:pt x="55505" y="36988"/>
                                  </a:cubicBezTo>
                                  <a:cubicBezTo>
                                    <a:pt x="72565" y="35390"/>
                                    <a:pt x="89814" y="32852"/>
                                    <a:pt x="106874" y="33745"/>
                                  </a:cubicBezTo>
                                  <a:cubicBezTo>
                                    <a:pt x="125579" y="34732"/>
                                    <a:pt x="140337" y="45306"/>
                                    <a:pt x="154295" y="56680"/>
                                  </a:cubicBezTo>
                                  <a:lnTo>
                                    <a:pt x="120880" y="0"/>
                                  </a:lnTo>
                                  <a:lnTo>
                                    <a:pt x="0" y="39855"/>
                                  </a:lnTo>
                                  <a:lnTo>
                                    <a:pt x="42487" y="45494"/>
                                  </a:lnTo>
                                  <a:cubicBezTo>
                                    <a:pt x="42158" y="44037"/>
                                    <a:pt x="42345" y="42486"/>
                                    <a:pt x="43380" y="41358"/>
                                  </a:cubicBezTo>
                                  <a:close/>
                                </a:path>
                              </a:pathLst>
                            </a:custGeom>
                            <a:grpFill/>
                            <a:ln w="4687" cap="flat">
                              <a:solidFill>
                                <a:srgbClr val="010101">
                                  <a:alpha val="32000"/>
                                </a:srgbClr>
                              </a:solid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01BD0EB2-77CC-27BB-15A7-609FEC38F7CB}"/>
                                </a:ext>
                              </a:extLst>
                            </p:cNvPr>
                            <p:cNvSpPr/>
                            <p:nvPr/>
                          </p:nvSpPr>
                          <p:spPr>
                            <a:xfrm>
                              <a:off x="10592771" y="1792830"/>
                              <a:ext cx="156691" cy="60721"/>
                            </a:xfrm>
                            <a:custGeom>
                              <a:avLst/>
                              <a:gdLst>
                                <a:gd name="connsiteX0" fmla="*/ 0 w 156691"/>
                                <a:gd name="connsiteY0" fmla="*/ 39855 h 60721"/>
                                <a:gd name="connsiteX1" fmla="*/ 156692 w 156691"/>
                                <a:gd name="connsiteY1" fmla="*/ 60722 h 60721"/>
                                <a:gd name="connsiteX2" fmla="*/ 120879 w 156691"/>
                                <a:gd name="connsiteY2" fmla="*/ 0 h 60721"/>
                                <a:gd name="connsiteX3" fmla="*/ 0 w 156691"/>
                                <a:gd name="connsiteY3" fmla="*/ 39855 h 60721"/>
                                <a:gd name="connsiteX4" fmla="*/ 151240 w 156691"/>
                                <a:gd name="connsiteY4" fmla="*/ 57996 h 60721"/>
                                <a:gd name="connsiteX5" fmla="*/ 16261 w 156691"/>
                                <a:gd name="connsiteY5" fmla="*/ 40231 h 60721"/>
                                <a:gd name="connsiteX6" fmla="*/ 93386 w 156691"/>
                                <a:gd name="connsiteY6" fmla="*/ 17953 h 60721"/>
                                <a:gd name="connsiteX7" fmla="*/ 130467 w 156691"/>
                                <a:gd name="connsiteY7" fmla="*/ 27776 h 60721"/>
                                <a:gd name="connsiteX8" fmla="*/ 151240 w 156691"/>
                                <a:gd name="connsiteY8" fmla="*/ 57996 h 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691" h="60721">
                                  <a:moveTo>
                                    <a:pt x="0" y="39855"/>
                                  </a:moveTo>
                                  <a:lnTo>
                                    <a:pt x="156692" y="60722"/>
                                  </a:lnTo>
                                  <a:lnTo>
                                    <a:pt x="120879" y="0"/>
                                  </a:lnTo>
                                  <a:lnTo>
                                    <a:pt x="0" y="39855"/>
                                  </a:lnTo>
                                  <a:close/>
                                  <a:moveTo>
                                    <a:pt x="151240" y="57996"/>
                                  </a:moveTo>
                                  <a:lnTo>
                                    <a:pt x="16261" y="40231"/>
                                  </a:lnTo>
                                  <a:cubicBezTo>
                                    <a:pt x="16261" y="40231"/>
                                    <a:pt x="67489" y="25426"/>
                                    <a:pt x="93386" y="17953"/>
                                  </a:cubicBezTo>
                                  <a:cubicBezTo>
                                    <a:pt x="119282" y="10434"/>
                                    <a:pt x="120033" y="13630"/>
                                    <a:pt x="130467" y="27776"/>
                                  </a:cubicBezTo>
                                  <a:cubicBezTo>
                                    <a:pt x="140995" y="41875"/>
                                    <a:pt x="151240" y="57996"/>
                                    <a:pt x="151240" y="57996"/>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601" name="Graphic 111">
                          <a:extLst>
                            <a:ext uri="{FF2B5EF4-FFF2-40B4-BE49-F238E27FC236}">
                              <a16:creationId xmlns:a16="http://schemas.microsoft.com/office/drawing/2014/main" id="{3E51BA94-78C7-FB60-0E0D-47A597A6CC07}"/>
                            </a:ext>
                          </a:extLst>
                        </p:cNvPr>
                        <p:cNvGrpSpPr/>
                        <p:nvPr/>
                      </p:nvGrpSpPr>
                      <p:grpSpPr>
                        <a:xfrm>
                          <a:off x="10592724" y="1832638"/>
                          <a:ext cx="130749" cy="135308"/>
                          <a:chOff x="10592724" y="1832638"/>
                          <a:chExt cx="130749" cy="135308"/>
                        </a:xfrm>
                        <a:grpFill/>
                      </p:grpSpPr>
                      <p:grpSp>
                        <p:nvGrpSpPr>
                          <p:cNvPr id="629" name="Graphic 111">
                            <a:extLst>
                              <a:ext uri="{FF2B5EF4-FFF2-40B4-BE49-F238E27FC236}">
                                <a16:creationId xmlns:a16="http://schemas.microsoft.com/office/drawing/2014/main" id="{2DE10940-12DF-F18F-552F-A8A983B16D06}"/>
                              </a:ext>
                            </a:extLst>
                          </p:cNvPr>
                          <p:cNvGrpSpPr/>
                          <p:nvPr/>
                        </p:nvGrpSpPr>
                        <p:grpSpPr>
                          <a:xfrm>
                            <a:off x="10592724" y="1832638"/>
                            <a:ext cx="130749" cy="86523"/>
                            <a:chOff x="10592724" y="1832638"/>
                            <a:chExt cx="130749" cy="86523"/>
                          </a:xfrm>
                          <a:grpFill/>
                        </p:grpSpPr>
                        <p:sp>
                          <p:nvSpPr>
                            <p:cNvPr id="634" name="Freeform: Shape 633">
                              <a:extLst>
                                <a:ext uri="{FF2B5EF4-FFF2-40B4-BE49-F238E27FC236}">
                                  <a16:creationId xmlns:a16="http://schemas.microsoft.com/office/drawing/2014/main" id="{AFA1B162-42E5-18A2-803C-145B00E5A97E}"/>
                                </a:ext>
                              </a:extLst>
                            </p:cNvPr>
                            <p:cNvSpPr/>
                            <p:nvPr/>
                          </p:nvSpPr>
                          <p:spPr>
                            <a:xfrm>
                              <a:off x="10592771" y="1832685"/>
                              <a:ext cx="130702" cy="86476"/>
                            </a:xfrm>
                            <a:custGeom>
                              <a:avLst/>
                              <a:gdLst>
                                <a:gd name="connsiteX0" fmla="*/ 0 w 130702"/>
                                <a:gd name="connsiteY0" fmla="*/ 0 h 86476"/>
                                <a:gd name="connsiteX1" fmla="*/ 130702 w 130702"/>
                                <a:gd name="connsiteY1" fmla="*/ 86477 h 86476"/>
                                <a:gd name="connsiteX2" fmla="*/ 125485 w 130702"/>
                                <a:gd name="connsiteY2" fmla="*/ 15979 h 86476"/>
                              </a:gdLst>
                              <a:ahLst/>
                              <a:cxnLst>
                                <a:cxn ang="0">
                                  <a:pos x="connsiteX0" y="connsiteY0"/>
                                </a:cxn>
                                <a:cxn ang="0">
                                  <a:pos x="connsiteX1" y="connsiteY1"/>
                                </a:cxn>
                                <a:cxn ang="0">
                                  <a:pos x="connsiteX2" y="connsiteY2"/>
                                </a:cxn>
                              </a:cxnLst>
                              <a:rect l="l" t="t" r="r" b="b"/>
                              <a:pathLst>
                                <a:path w="130702" h="86476">
                                  <a:moveTo>
                                    <a:pt x="0" y="0"/>
                                  </a:moveTo>
                                  <a:lnTo>
                                    <a:pt x="130702" y="86477"/>
                                  </a:lnTo>
                                  <a:lnTo>
                                    <a:pt x="125485" y="15979"/>
                                  </a:lnTo>
                                  <a:close/>
                                </a:path>
                              </a:pathLst>
                            </a:custGeom>
                            <a:grpFill/>
                            <a:ln w="4687" cap="flat">
                              <a:solidFill>
                                <a:srgbClr val="010101">
                                  <a:alpha val="32000"/>
                                </a:srgbClr>
                              </a:solid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F1BE8260-DE84-41D0-B9E6-8461A67D6707}"/>
                                </a:ext>
                              </a:extLst>
                            </p:cNvPr>
                            <p:cNvSpPr/>
                            <p:nvPr/>
                          </p:nvSpPr>
                          <p:spPr>
                            <a:xfrm>
                              <a:off x="10592724" y="1832638"/>
                              <a:ext cx="130373" cy="81823"/>
                            </a:xfrm>
                            <a:custGeom>
                              <a:avLst/>
                              <a:gdLst>
                                <a:gd name="connsiteX0" fmla="*/ 38116 w 130373"/>
                                <a:gd name="connsiteY0" fmla="*/ 20162 h 81823"/>
                                <a:gd name="connsiteX1" fmla="*/ 50852 w 130373"/>
                                <a:gd name="connsiteY1" fmla="*/ 21384 h 81823"/>
                                <a:gd name="connsiteX2" fmla="*/ 98179 w 130373"/>
                                <a:gd name="connsiteY2" fmla="*/ 40606 h 81823"/>
                                <a:gd name="connsiteX3" fmla="*/ 130373 w 130373"/>
                                <a:gd name="connsiteY3" fmla="*/ 81824 h 81823"/>
                                <a:gd name="connsiteX4" fmla="*/ 125485 w 130373"/>
                                <a:gd name="connsiteY4" fmla="*/ 15979 h 81823"/>
                                <a:gd name="connsiteX5" fmla="*/ 0 w 130373"/>
                                <a:gd name="connsiteY5" fmla="*/ 0 h 81823"/>
                                <a:gd name="connsiteX6" fmla="*/ 35437 w 130373"/>
                                <a:gd name="connsiteY6" fmla="*/ 23452 h 81823"/>
                                <a:gd name="connsiteX7" fmla="*/ 38116 w 130373"/>
                                <a:gd name="connsiteY7" fmla="*/ 20162 h 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73" h="81823">
                                  <a:moveTo>
                                    <a:pt x="38116" y="20162"/>
                                  </a:moveTo>
                                  <a:cubicBezTo>
                                    <a:pt x="42862" y="18329"/>
                                    <a:pt x="46293" y="19692"/>
                                    <a:pt x="50852" y="21384"/>
                                  </a:cubicBezTo>
                                  <a:cubicBezTo>
                                    <a:pt x="66831" y="27259"/>
                                    <a:pt x="83328" y="32382"/>
                                    <a:pt x="98179" y="40606"/>
                                  </a:cubicBezTo>
                                  <a:cubicBezTo>
                                    <a:pt x="114441" y="49536"/>
                                    <a:pt x="122900" y="65516"/>
                                    <a:pt x="130373" y="81824"/>
                                  </a:cubicBezTo>
                                  <a:lnTo>
                                    <a:pt x="125485" y="15979"/>
                                  </a:lnTo>
                                  <a:lnTo>
                                    <a:pt x="0" y="0"/>
                                  </a:lnTo>
                                  <a:lnTo>
                                    <a:pt x="35437" y="23452"/>
                                  </a:lnTo>
                                  <a:cubicBezTo>
                                    <a:pt x="35860" y="22042"/>
                                    <a:pt x="36706" y="20679"/>
                                    <a:pt x="38116" y="20162"/>
                                  </a:cubicBezTo>
                                  <a:close/>
                                </a:path>
                              </a:pathLst>
                            </a:custGeom>
                            <a:grpFill/>
                            <a:ln w="4687" cap="flat">
                              <a:solidFill>
                                <a:srgbClr val="010101">
                                  <a:alpha val="32000"/>
                                </a:srgbClr>
                              </a:solid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F4AAF4BF-B901-258B-15EE-67925F104CCD}"/>
                                </a:ext>
                              </a:extLst>
                            </p:cNvPr>
                            <p:cNvSpPr/>
                            <p:nvPr/>
                          </p:nvSpPr>
                          <p:spPr>
                            <a:xfrm>
                              <a:off x="10592771" y="1832685"/>
                              <a:ext cx="130702" cy="86476"/>
                            </a:xfrm>
                            <a:custGeom>
                              <a:avLst/>
                              <a:gdLst>
                                <a:gd name="connsiteX0" fmla="*/ 0 w 130702"/>
                                <a:gd name="connsiteY0" fmla="*/ 0 h 86476"/>
                                <a:gd name="connsiteX1" fmla="*/ 130702 w 130702"/>
                                <a:gd name="connsiteY1" fmla="*/ 86477 h 86476"/>
                                <a:gd name="connsiteX2" fmla="*/ 125485 w 130702"/>
                                <a:gd name="connsiteY2" fmla="*/ 15979 h 86476"/>
                                <a:gd name="connsiteX3" fmla="*/ 0 w 130702"/>
                                <a:gd name="connsiteY3" fmla="*/ 0 h 86476"/>
                                <a:gd name="connsiteX4" fmla="*/ 127083 w 130702"/>
                                <a:gd name="connsiteY4" fmla="*/ 81636 h 86476"/>
                                <a:gd name="connsiteX5" fmla="*/ 14381 w 130702"/>
                                <a:gd name="connsiteY5" fmla="*/ 7379 h 86476"/>
                                <a:gd name="connsiteX6" fmla="*/ 93104 w 130702"/>
                                <a:gd name="connsiteY6" fmla="*/ 20350 h 86476"/>
                                <a:gd name="connsiteX7" fmla="*/ 121866 w 130702"/>
                                <a:gd name="connsiteY7" fmla="*/ 45259 h 86476"/>
                                <a:gd name="connsiteX8" fmla="*/ 127083 w 130702"/>
                                <a:gd name="connsiteY8" fmla="*/ 81636 h 8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702" h="86476">
                                  <a:moveTo>
                                    <a:pt x="0" y="0"/>
                                  </a:moveTo>
                                  <a:lnTo>
                                    <a:pt x="130702" y="86477"/>
                                  </a:lnTo>
                                  <a:lnTo>
                                    <a:pt x="125485" y="15979"/>
                                  </a:lnTo>
                                  <a:lnTo>
                                    <a:pt x="0" y="0"/>
                                  </a:lnTo>
                                  <a:close/>
                                  <a:moveTo>
                                    <a:pt x="127083" y="81636"/>
                                  </a:moveTo>
                                  <a:lnTo>
                                    <a:pt x="14381" y="7379"/>
                                  </a:lnTo>
                                  <a:cubicBezTo>
                                    <a:pt x="14381" y="7379"/>
                                    <a:pt x="66643" y="16026"/>
                                    <a:pt x="93104" y="20350"/>
                                  </a:cubicBezTo>
                                  <a:cubicBezTo>
                                    <a:pt x="119517" y="24721"/>
                                    <a:pt x="118811" y="27917"/>
                                    <a:pt x="121866" y="45259"/>
                                  </a:cubicBezTo>
                                  <a:cubicBezTo>
                                    <a:pt x="124968" y="62602"/>
                                    <a:pt x="127083" y="81636"/>
                                    <a:pt x="127083" y="8163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30" name="Graphic 111">
                            <a:extLst>
                              <a:ext uri="{FF2B5EF4-FFF2-40B4-BE49-F238E27FC236}">
                                <a16:creationId xmlns:a16="http://schemas.microsoft.com/office/drawing/2014/main" id="{A2213046-03B5-29C7-2727-A4D6F549CA91}"/>
                              </a:ext>
                            </a:extLst>
                          </p:cNvPr>
                          <p:cNvGrpSpPr/>
                          <p:nvPr/>
                        </p:nvGrpSpPr>
                        <p:grpSpPr>
                          <a:xfrm>
                            <a:off x="10592771" y="1832685"/>
                            <a:ext cx="104617" cy="135260"/>
                            <a:chOff x="10592771" y="1832685"/>
                            <a:chExt cx="104617" cy="135260"/>
                          </a:xfrm>
                          <a:grpFill/>
                        </p:grpSpPr>
                        <p:sp>
                          <p:nvSpPr>
                            <p:cNvPr id="631" name="Freeform: Shape 630">
                              <a:extLst>
                                <a:ext uri="{FF2B5EF4-FFF2-40B4-BE49-F238E27FC236}">
                                  <a16:creationId xmlns:a16="http://schemas.microsoft.com/office/drawing/2014/main" id="{E725FA6D-B346-47E5-5FC0-245625F0AE4B}"/>
                                </a:ext>
                              </a:extLst>
                            </p:cNvPr>
                            <p:cNvSpPr/>
                            <p:nvPr/>
                          </p:nvSpPr>
                          <p:spPr>
                            <a:xfrm>
                              <a:off x="10592771" y="1832685"/>
                              <a:ext cx="104571" cy="135260"/>
                            </a:xfrm>
                            <a:custGeom>
                              <a:avLst/>
                              <a:gdLst>
                                <a:gd name="connsiteX0" fmla="*/ 0 w 104571"/>
                                <a:gd name="connsiteY0" fmla="*/ 0 h 135260"/>
                                <a:gd name="connsiteX1" fmla="*/ 77829 w 104571"/>
                                <a:gd name="connsiteY1" fmla="*/ 135261 h 135260"/>
                                <a:gd name="connsiteX2" fmla="*/ 104571 w 104571"/>
                                <a:gd name="connsiteY2" fmla="*/ 69181 h 135260"/>
                              </a:gdLst>
                              <a:ahLst/>
                              <a:cxnLst>
                                <a:cxn ang="0">
                                  <a:pos x="connsiteX0" y="connsiteY0"/>
                                </a:cxn>
                                <a:cxn ang="0">
                                  <a:pos x="connsiteX1" y="connsiteY1"/>
                                </a:cxn>
                                <a:cxn ang="0">
                                  <a:pos x="connsiteX2" y="connsiteY2"/>
                                </a:cxn>
                              </a:cxnLst>
                              <a:rect l="l" t="t" r="r" b="b"/>
                              <a:pathLst>
                                <a:path w="104571" h="135260">
                                  <a:moveTo>
                                    <a:pt x="0" y="0"/>
                                  </a:moveTo>
                                  <a:lnTo>
                                    <a:pt x="77829" y="135261"/>
                                  </a:lnTo>
                                  <a:lnTo>
                                    <a:pt x="104571" y="69181"/>
                                  </a:lnTo>
                                  <a:close/>
                                </a:path>
                              </a:pathLst>
                            </a:custGeom>
                            <a:grpFill/>
                            <a:ln w="4687" cap="flat">
                              <a:solidFill>
                                <a:srgbClr val="010101">
                                  <a:alpha val="32000"/>
                                </a:srgbClr>
                              </a:solid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20DCCEB0-850D-ED43-915F-AD0E21AF4444}"/>
                                </a:ext>
                              </a:extLst>
                            </p:cNvPr>
                            <p:cNvSpPr/>
                            <p:nvPr/>
                          </p:nvSpPr>
                          <p:spPr>
                            <a:xfrm>
                              <a:off x="10592771" y="1832685"/>
                              <a:ext cx="104571" cy="130890"/>
                            </a:xfrm>
                            <a:custGeom>
                              <a:avLst/>
                              <a:gdLst>
                                <a:gd name="connsiteX0" fmla="*/ 24909 w 104571"/>
                                <a:gd name="connsiteY0" fmla="*/ 34779 h 130890"/>
                                <a:gd name="connsiteX1" fmla="*/ 35719 w 104571"/>
                                <a:gd name="connsiteY1" fmla="*/ 41499 h 130890"/>
                                <a:gd name="connsiteX2" fmla="*/ 69275 w 104571"/>
                                <a:gd name="connsiteY2" fmla="*/ 79521 h 130890"/>
                                <a:gd name="connsiteX3" fmla="*/ 79521 w 104571"/>
                                <a:gd name="connsiteY3" fmla="*/ 130890 h 130890"/>
                                <a:gd name="connsiteX4" fmla="*/ 104571 w 104571"/>
                                <a:gd name="connsiteY4" fmla="*/ 69181 h 130890"/>
                                <a:gd name="connsiteX5" fmla="*/ 0 w 104571"/>
                                <a:gd name="connsiteY5" fmla="*/ 0 h 130890"/>
                                <a:gd name="connsiteX6" fmla="*/ 21102 w 104571"/>
                                <a:gd name="connsiteY6" fmla="*/ 36659 h 130890"/>
                                <a:gd name="connsiteX7" fmla="*/ 24909 w 104571"/>
                                <a:gd name="connsiteY7" fmla="*/ 34779 h 13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71" h="130890">
                                  <a:moveTo>
                                    <a:pt x="24909" y="34779"/>
                                  </a:moveTo>
                                  <a:cubicBezTo>
                                    <a:pt x="29938" y="35202"/>
                                    <a:pt x="32382" y="37975"/>
                                    <a:pt x="35719" y="41499"/>
                                  </a:cubicBezTo>
                                  <a:cubicBezTo>
                                    <a:pt x="47280" y="53813"/>
                                    <a:pt x="59688" y="65610"/>
                                    <a:pt x="69275" y="79521"/>
                                  </a:cubicBezTo>
                                  <a:cubicBezTo>
                                    <a:pt x="79756" y="94701"/>
                                    <a:pt x="80179" y="112890"/>
                                    <a:pt x="79521" y="130890"/>
                                  </a:cubicBezTo>
                                  <a:lnTo>
                                    <a:pt x="104571" y="69181"/>
                                  </a:lnTo>
                                  <a:lnTo>
                                    <a:pt x="0" y="0"/>
                                  </a:lnTo>
                                  <a:lnTo>
                                    <a:pt x="21102" y="36659"/>
                                  </a:lnTo>
                                  <a:cubicBezTo>
                                    <a:pt x="22042" y="35484"/>
                                    <a:pt x="23405" y="34685"/>
                                    <a:pt x="24909" y="347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B48E5CBB-00B1-9BE6-A479-319EA99436AC}"/>
                                </a:ext>
                              </a:extLst>
                            </p:cNvPr>
                            <p:cNvSpPr/>
                            <p:nvPr/>
                          </p:nvSpPr>
                          <p:spPr>
                            <a:xfrm>
                              <a:off x="10592771" y="1832685"/>
                              <a:ext cx="104617" cy="135260"/>
                            </a:xfrm>
                            <a:custGeom>
                              <a:avLst/>
                              <a:gdLst>
                                <a:gd name="connsiteX0" fmla="*/ 0 w 104617"/>
                                <a:gd name="connsiteY0" fmla="*/ 0 h 135260"/>
                                <a:gd name="connsiteX1" fmla="*/ 77829 w 104617"/>
                                <a:gd name="connsiteY1" fmla="*/ 135261 h 135260"/>
                                <a:gd name="connsiteX2" fmla="*/ 104618 w 104617"/>
                                <a:gd name="connsiteY2" fmla="*/ 69181 h 135260"/>
                                <a:gd name="connsiteX3" fmla="*/ 0 w 104617"/>
                                <a:gd name="connsiteY3" fmla="*/ 0 h 135260"/>
                                <a:gd name="connsiteX4" fmla="*/ 76701 w 104617"/>
                                <a:gd name="connsiteY4" fmla="*/ 129292 h 135260"/>
                                <a:gd name="connsiteX5" fmla="*/ 9540 w 104617"/>
                                <a:gd name="connsiteY5" fmla="*/ 12971 h 135260"/>
                                <a:gd name="connsiteX6" fmla="*/ 73787 w 104617"/>
                                <a:gd name="connsiteY6" fmla="*/ 59030 h 135260"/>
                                <a:gd name="connsiteX7" fmla="*/ 88310 w 104617"/>
                                <a:gd name="connsiteY7" fmla="*/ 94137 h 135260"/>
                                <a:gd name="connsiteX8" fmla="*/ 76701 w 104617"/>
                                <a:gd name="connsiteY8" fmla="*/ 129292 h 1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17" h="135260">
                                  <a:moveTo>
                                    <a:pt x="0" y="0"/>
                                  </a:moveTo>
                                  <a:lnTo>
                                    <a:pt x="77829" y="135261"/>
                                  </a:lnTo>
                                  <a:lnTo>
                                    <a:pt x="104618" y="69181"/>
                                  </a:lnTo>
                                  <a:lnTo>
                                    <a:pt x="0" y="0"/>
                                  </a:lnTo>
                                  <a:close/>
                                  <a:moveTo>
                                    <a:pt x="76701" y="129292"/>
                                  </a:moveTo>
                                  <a:lnTo>
                                    <a:pt x="9540" y="12971"/>
                                  </a:lnTo>
                                  <a:cubicBezTo>
                                    <a:pt x="9540" y="12971"/>
                                    <a:pt x="52215" y="43567"/>
                                    <a:pt x="73787" y="59030"/>
                                  </a:cubicBezTo>
                                  <a:cubicBezTo>
                                    <a:pt x="95359" y="74492"/>
                                    <a:pt x="93291" y="77077"/>
                                    <a:pt x="88310" y="94137"/>
                                  </a:cubicBezTo>
                                  <a:cubicBezTo>
                                    <a:pt x="83328" y="111151"/>
                                    <a:pt x="76701" y="129292"/>
                                    <a:pt x="76701" y="129292"/>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602" name="Graphic 111">
                          <a:extLst>
                            <a:ext uri="{FF2B5EF4-FFF2-40B4-BE49-F238E27FC236}">
                              <a16:creationId xmlns:a16="http://schemas.microsoft.com/office/drawing/2014/main" id="{25C3BD18-81CE-06ED-46B1-D7AEF3F022A7}"/>
                            </a:ext>
                          </a:extLst>
                        </p:cNvPr>
                        <p:cNvGrpSpPr/>
                        <p:nvPr/>
                      </p:nvGrpSpPr>
                      <p:grpSpPr>
                        <a:xfrm>
                          <a:off x="10531109" y="1832591"/>
                          <a:ext cx="124028" cy="156410"/>
                          <a:chOff x="10531109" y="1832591"/>
                          <a:chExt cx="124028" cy="156410"/>
                        </a:xfrm>
                        <a:grpFill/>
                      </p:grpSpPr>
                      <p:grpSp>
                        <p:nvGrpSpPr>
                          <p:cNvPr id="621" name="Graphic 111">
                            <a:extLst>
                              <a:ext uri="{FF2B5EF4-FFF2-40B4-BE49-F238E27FC236}">
                                <a16:creationId xmlns:a16="http://schemas.microsoft.com/office/drawing/2014/main" id="{E698AEDC-8F23-1997-50EF-895E53778F31}"/>
                              </a:ext>
                            </a:extLst>
                          </p:cNvPr>
                          <p:cNvGrpSpPr/>
                          <p:nvPr/>
                        </p:nvGrpSpPr>
                        <p:grpSpPr>
                          <a:xfrm>
                            <a:off x="10592771" y="1832591"/>
                            <a:ext cx="62366" cy="156410"/>
                            <a:chOff x="10592771" y="1832591"/>
                            <a:chExt cx="62366" cy="156410"/>
                          </a:xfrm>
                          <a:grpFill/>
                        </p:grpSpPr>
                        <p:sp>
                          <p:nvSpPr>
                            <p:cNvPr id="626" name="Freeform: Shape 625">
                              <a:extLst>
                                <a:ext uri="{FF2B5EF4-FFF2-40B4-BE49-F238E27FC236}">
                                  <a16:creationId xmlns:a16="http://schemas.microsoft.com/office/drawing/2014/main" id="{8212FFB5-B722-0EE3-23A9-43A16896F96C}"/>
                                </a:ext>
                              </a:extLst>
                            </p:cNvPr>
                            <p:cNvSpPr/>
                            <p:nvPr/>
                          </p:nvSpPr>
                          <p:spPr>
                            <a:xfrm>
                              <a:off x="10592771" y="1832685"/>
                              <a:ext cx="62319" cy="156316"/>
                            </a:xfrm>
                            <a:custGeom>
                              <a:avLst/>
                              <a:gdLst>
                                <a:gd name="connsiteX0" fmla="*/ 0 w 62319"/>
                                <a:gd name="connsiteY0" fmla="*/ 0 h 156316"/>
                                <a:gd name="connsiteX1" fmla="*/ 9024 w 62319"/>
                                <a:gd name="connsiteY1" fmla="*/ 156316 h 156316"/>
                                <a:gd name="connsiteX2" fmla="*/ 62319 w 62319"/>
                                <a:gd name="connsiteY2" fmla="*/ 108143 h 156316"/>
                              </a:gdLst>
                              <a:ahLst/>
                              <a:cxnLst>
                                <a:cxn ang="0">
                                  <a:pos x="connsiteX0" y="connsiteY0"/>
                                </a:cxn>
                                <a:cxn ang="0">
                                  <a:pos x="connsiteX1" y="connsiteY1"/>
                                </a:cxn>
                                <a:cxn ang="0">
                                  <a:pos x="connsiteX2" y="connsiteY2"/>
                                </a:cxn>
                              </a:cxnLst>
                              <a:rect l="l" t="t" r="r" b="b"/>
                              <a:pathLst>
                                <a:path w="62319" h="156316">
                                  <a:moveTo>
                                    <a:pt x="0" y="0"/>
                                  </a:moveTo>
                                  <a:lnTo>
                                    <a:pt x="9024" y="156316"/>
                                  </a:lnTo>
                                  <a:lnTo>
                                    <a:pt x="62319" y="108143"/>
                                  </a:lnTo>
                                  <a:close/>
                                </a:path>
                              </a:pathLst>
                            </a:custGeom>
                            <a:grpFill/>
                            <a:ln w="4687" cap="flat">
                              <a:solidFill>
                                <a:srgbClr val="010101">
                                  <a:alpha val="32000"/>
                                </a:srgbClr>
                              </a:solid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06CB8FFD-FE32-1C4E-8A1C-0E12CEB4A89D}"/>
                                </a:ext>
                              </a:extLst>
                            </p:cNvPr>
                            <p:cNvSpPr/>
                            <p:nvPr/>
                          </p:nvSpPr>
                          <p:spPr>
                            <a:xfrm>
                              <a:off x="10592771" y="1832591"/>
                              <a:ext cx="62366" cy="153167"/>
                            </a:xfrm>
                            <a:custGeom>
                              <a:avLst/>
                              <a:gdLst>
                                <a:gd name="connsiteX0" fmla="*/ 6721 w 62366"/>
                                <a:gd name="connsiteY0" fmla="*/ 42439 h 153167"/>
                                <a:gd name="connsiteX1" fmla="*/ 13347 w 62366"/>
                                <a:gd name="connsiteY1" fmla="*/ 53202 h 153167"/>
                                <a:gd name="connsiteX2" fmla="*/ 26319 w 62366"/>
                                <a:gd name="connsiteY2" fmla="*/ 102221 h 153167"/>
                                <a:gd name="connsiteX3" fmla="*/ 12595 w 62366"/>
                                <a:gd name="connsiteY3" fmla="*/ 153167 h 153167"/>
                                <a:gd name="connsiteX4" fmla="*/ 62366 w 62366"/>
                                <a:gd name="connsiteY4" fmla="*/ 108190 h 153167"/>
                                <a:gd name="connsiteX5" fmla="*/ 0 w 62366"/>
                                <a:gd name="connsiteY5" fmla="*/ 0 h 153167"/>
                                <a:gd name="connsiteX6" fmla="*/ 2491 w 62366"/>
                                <a:gd name="connsiteY6" fmla="*/ 42392 h 153167"/>
                                <a:gd name="connsiteX7" fmla="*/ 6721 w 62366"/>
                                <a:gd name="connsiteY7" fmla="*/ 42439 h 15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66" h="153167">
                                  <a:moveTo>
                                    <a:pt x="6721" y="42439"/>
                                  </a:moveTo>
                                  <a:cubicBezTo>
                                    <a:pt x="10997" y="44977"/>
                                    <a:pt x="11984" y="48549"/>
                                    <a:pt x="13347" y="53202"/>
                                  </a:cubicBezTo>
                                  <a:cubicBezTo>
                                    <a:pt x="18188" y="69369"/>
                                    <a:pt x="23969" y="85490"/>
                                    <a:pt x="26319" y="102221"/>
                                  </a:cubicBezTo>
                                  <a:cubicBezTo>
                                    <a:pt x="28904" y="120550"/>
                                    <a:pt x="21149" y="137141"/>
                                    <a:pt x="12595" y="153167"/>
                                  </a:cubicBezTo>
                                  <a:lnTo>
                                    <a:pt x="62366" y="108190"/>
                                  </a:lnTo>
                                  <a:lnTo>
                                    <a:pt x="0" y="0"/>
                                  </a:lnTo>
                                  <a:lnTo>
                                    <a:pt x="2491" y="42392"/>
                                  </a:lnTo>
                                  <a:cubicBezTo>
                                    <a:pt x="3854" y="41875"/>
                                    <a:pt x="5405" y="41687"/>
                                    <a:pt x="6721" y="42439"/>
                                  </a:cubicBezTo>
                                  <a:close/>
                                </a:path>
                              </a:pathLst>
                            </a:custGeom>
                            <a:grpFill/>
                            <a:ln w="4687" cap="flat">
                              <a:solidFill>
                                <a:srgbClr val="010101">
                                  <a:alpha val="32000"/>
                                </a:srgbClr>
                              </a:solid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DE1071A1-8BB0-8C09-9D9E-1E0809E4DC51}"/>
                                </a:ext>
                              </a:extLst>
                            </p:cNvPr>
                            <p:cNvSpPr/>
                            <p:nvPr/>
                          </p:nvSpPr>
                          <p:spPr>
                            <a:xfrm>
                              <a:off x="10592771" y="1832685"/>
                              <a:ext cx="62366" cy="156316"/>
                            </a:xfrm>
                            <a:custGeom>
                              <a:avLst/>
                              <a:gdLst>
                                <a:gd name="connsiteX0" fmla="*/ 0 w 62366"/>
                                <a:gd name="connsiteY0" fmla="*/ 0 h 156316"/>
                                <a:gd name="connsiteX1" fmla="*/ 9071 w 62366"/>
                                <a:gd name="connsiteY1" fmla="*/ 156316 h 156316"/>
                                <a:gd name="connsiteX2" fmla="*/ 62366 w 62366"/>
                                <a:gd name="connsiteY2" fmla="*/ 108143 h 156316"/>
                                <a:gd name="connsiteX3" fmla="*/ 0 w 62366"/>
                                <a:gd name="connsiteY3" fmla="*/ 0 h 156316"/>
                                <a:gd name="connsiteX4" fmla="*/ 10715 w 62366"/>
                                <a:gd name="connsiteY4" fmla="*/ 150441 h 156316"/>
                                <a:gd name="connsiteX5" fmla="*/ 2726 w 62366"/>
                                <a:gd name="connsiteY5" fmla="*/ 15838 h 156316"/>
                                <a:gd name="connsiteX6" fmla="*/ 39431 w 62366"/>
                                <a:gd name="connsiteY6" fmla="*/ 85537 h 156316"/>
                                <a:gd name="connsiteX7" fmla="*/ 36752 w 62366"/>
                                <a:gd name="connsiteY7" fmla="*/ 123605 h 156316"/>
                                <a:gd name="connsiteX8" fmla="*/ 10715 w 62366"/>
                                <a:gd name="connsiteY8" fmla="*/ 150441 h 1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66" h="156316">
                                  <a:moveTo>
                                    <a:pt x="0" y="0"/>
                                  </a:moveTo>
                                  <a:lnTo>
                                    <a:pt x="9071" y="156316"/>
                                  </a:lnTo>
                                  <a:lnTo>
                                    <a:pt x="62366" y="108143"/>
                                  </a:lnTo>
                                  <a:lnTo>
                                    <a:pt x="0" y="0"/>
                                  </a:lnTo>
                                  <a:close/>
                                  <a:moveTo>
                                    <a:pt x="10715" y="150441"/>
                                  </a:moveTo>
                                  <a:lnTo>
                                    <a:pt x="2726" y="15838"/>
                                  </a:lnTo>
                                  <a:cubicBezTo>
                                    <a:pt x="2726" y="15838"/>
                                    <a:pt x="27118" y="62179"/>
                                    <a:pt x="39431" y="85537"/>
                                  </a:cubicBezTo>
                                  <a:cubicBezTo>
                                    <a:pt x="51745" y="108942"/>
                                    <a:pt x="48784" y="110399"/>
                                    <a:pt x="36752" y="123605"/>
                                  </a:cubicBezTo>
                                  <a:cubicBezTo>
                                    <a:pt x="24721" y="136906"/>
                                    <a:pt x="10715" y="150441"/>
                                    <a:pt x="10715" y="150441"/>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22" name="Graphic 111">
                            <a:extLst>
                              <a:ext uri="{FF2B5EF4-FFF2-40B4-BE49-F238E27FC236}">
                                <a16:creationId xmlns:a16="http://schemas.microsoft.com/office/drawing/2014/main" id="{8C5714D2-3412-AB5B-41AA-9EFCB9A9AA1B}"/>
                              </a:ext>
                            </a:extLst>
                          </p:cNvPr>
                          <p:cNvGrpSpPr/>
                          <p:nvPr/>
                        </p:nvGrpSpPr>
                        <p:grpSpPr>
                          <a:xfrm>
                            <a:off x="10531109" y="1832685"/>
                            <a:ext cx="68899" cy="145365"/>
                            <a:chOff x="10531109" y="1832685"/>
                            <a:chExt cx="68899" cy="145365"/>
                          </a:xfrm>
                          <a:grpFill/>
                        </p:grpSpPr>
                        <p:sp>
                          <p:nvSpPr>
                            <p:cNvPr id="623" name="Freeform: Shape 622">
                              <a:extLst>
                                <a:ext uri="{FF2B5EF4-FFF2-40B4-BE49-F238E27FC236}">
                                  <a16:creationId xmlns:a16="http://schemas.microsoft.com/office/drawing/2014/main" id="{4C22DD17-8946-822A-C936-7F4B7652388C}"/>
                                </a:ext>
                              </a:extLst>
                            </p:cNvPr>
                            <p:cNvSpPr/>
                            <p:nvPr/>
                          </p:nvSpPr>
                          <p:spPr>
                            <a:xfrm>
                              <a:off x="10531109" y="1832685"/>
                              <a:ext cx="68899" cy="145365"/>
                            </a:xfrm>
                            <a:custGeom>
                              <a:avLst/>
                              <a:gdLst>
                                <a:gd name="connsiteX0" fmla="*/ 61662 w 68899"/>
                                <a:gd name="connsiteY0" fmla="*/ 0 h 145365"/>
                                <a:gd name="connsiteX1" fmla="*/ 0 w 68899"/>
                                <a:gd name="connsiteY1" fmla="*/ 145366 h 145365"/>
                                <a:gd name="connsiteX2" fmla="*/ 68899 w 68899"/>
                                <a:gd name="connsiteY2" fmla="*/ 125062 h 145365"/>
                              </a:gdLst>
                              <a:ahLst/>
                              <a:cxnLst>
                                <a:cxn ang="0">
                                  <a:pos x="connsiteX0" y="connsiteY0"/>
                                </a:cxn>
                                <a:cxn ang="0">
                                  <a:pos x="connsiteX1" y="connsiteY1"/>
                                </a:cxn>
                                <a:cxn ang="0">
                                  <a:pos x="connsiteX2" y="connsiteY2"/>
                                </a:cxn>
                              </a:cxnLst>
                              <a:rect l="l" t="t" r="r" b="b"/>
                              <a:pathLst>
                                <a:path w="68899" h="145365">
                                  <a:moveTo>
                                    <a:pt x="61662" y="0"/>
                                  </a:moveTo>
                                  <a:lnTo>
                                    <a:pt x="0" y="145366"/>
                                  </a:lnTo>
                                  <a:lnTo>
                                    <a:pt x="68899" y="125062"/>
                                  </a:lnTo>
                                  <a:close/>
                                </a:path>
                              </a:pathLst>
                            </a:custGeom>
                            <a:grpFill/>
                            <a:ln w="4687" cap="flat">
                              <a:solidFill>
                                <a:srgbClr val="010101">
                                  <a:alpha val="32000"/>
                                </a:srgbClr>
                              </a:solid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487319DF-F04B-D486-9ABD-75FE559E4F2C}"/>
                                </a:ext>
                              </a:extLst>
                            </p:cNvPr>
                            <p:cNvSpPr/>
                            <p:nvPr/>
                          </p:nvSpPr>
                          <p:spPr>
                            <a:xfrm>
                              <a:off x="10535668" y="1832685"/>
                              <a:ext cx="64340" cy="144049"/>
                            </a:xfrm>
                            <a:custGeom>
                              <a:avLst/>
                              <a:gdLst>
                                <a:gd name="connsiteX0" fmla="*/ 44178 w 64340"/>
                                <a:gd name="connsiteY0" fmla="*/ 41264 h 144049"/>
                                <a:gd name="connsiteX1" fmla="*/ 45259 w 64340"/>
                                <a:gd name="connsiteY1" fmla="*/ 53907 h 144049"/>
                                <a:gd name="connsiteX2" fmla="*/ 34920 w 64340"/>
                                <a:gd name="connsiteY2" fmla="*/ 103913 h 144049"/>
                                <a:gd name="connsiteX3" fmla="*/ 0 w 64340"/>
                                <a:gd name="connsiteY3" fmla="*/ 144050 h 144049"/>
                                <a:gd name="connsiteX4" fmla="*/ 64341 w 64340"/>
                                <a:gd name="connsiteY4" fmla="*/ 125062 h 144049"/>
                                <a:gd name="connsiteX5" fmla="*/ 57056 w 64340"/>
                                <a:gd name="connsiteY5" fmla="*/ 0 h 144049"/>
                                <a:gd name="connsiteX6" fmla="*/ 40372 w 64340"/>
                                <a:gd name="connsiteY6" fmla="*/ 39432 h 144049"/>
                                <a:gd name="connsiteX7" fmla="*/ 44178 w 64340"/>
                                <a:gd name="connsiteY7" fmla="*/ 41264 h 14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40" h="144049">
                                  <a:moveTo>
                                    <a:pt x="44178" y="41264"/>
                                  </a:moveTo>
                                  <a:cubicBezTo>
                                    <a:pt x="46857" y="45447"/>
                                    <a:pt x="46105" y="49113"/>
                                    <a:pt x="45259" y="53907"/>
                                  </a:cubicBezTo>
                                  <a:cubicBezTo>
                                    <a:pt x="42345" y="70638"/>
                                    <a:pt x="40325" y="87746"/>
                                    <a:pt x="34920" y="103913"/>
                                  </a:cubicBezTo>
                                  <a:cubicBezTo>
                                    <a:pt x="29045" y="121631"/>
                                    <a:pt x="14758" y="133334"/>
                                    <a:pt x="0" y="144050"/>
                                  </a:cubicBezTo>
                                  <a:lnTo>
                                    <a:pt x="64341" y="125062"/>
                                  </a:lnTo>
                                  <a:lnTo>
                                    <a:pt x="57056" y="0"/>
                                  </a:lnTo>
                                  <a:lnTo>
                                    <a:pt x="40372" y="39432"/>
                                  </a:lnTo>
                                  <a:cubicBezTo>
                                    <a:pt x="41875" y="39432"/>
                                    <a:pt x="43379" y="39949"/>
                                    <a:pt x="44178" y="41264"/>
                                  </a:cubicBezTo>
                                  <a:close/>
                                </a:path>
                              </a:pathLst>
                            </a:custGeom>
                            <a:grpFill/>
                            <a:ln w="4687" cap="flat">
                              <a:solidFill>
                                <a:srgbClr val="010101">
                                  <a:alpha val="32000"/>
                                </a:srgbClr>
                              </a:solid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8DBE3C28-E155-650A-6D8B-0D0E698D46BE}"/>
                                </a:ext>
                              </a:extLst>
                            </p:cNvPr>
                            <p:cNvSpPr/>
                            <p:nvPr/>
                          </p:nvSpPr>
                          <p:spPr>
                            <a:xfrm>
                              <a:off x="10531109" y="1832685"/>
                              <a:ext cx="68899" cy="145365"/>
                            </a:xfrm>
                            <a:custGeom>
                              <a:avLst/>
                              <a:gdLst>
                                <a:gd name="connsiteX0" fmla="*/ 61662 w 68899"/>
                                <a:gd name="connsiteY0" fmla="*/ 0 h 145365"/>
                                <a:gd name="connsiteX1" fmla="*/ 0 w 68899"/>
                                <a:gd name="connsiteY1" fmla="*/ 145366 h 145365"/>
                                <a:gd name="connsiteX2" fmla="*/ 68899 w 68899"/>
                                <a:gd name="connsiteY2" fmla="*/ 125062 h 145365"/>
                                <a:gd name="connsiteX3" fmla="*/ 61662 w 68899"/>
                                <a:gd name="connsiteY3" fmla="*/ 0 h 145365"/>
                                <a:gd name="connsiteX4" fmla="*/ 4136 w 68899"/>
                                <a:gd name="connsiteY4" fmla="*/ 140807 h 145365"/>
                                <a:gd name="connsiteX5" fmla="*/ 57009 w 68899"/>
                                <a:gd name="connsiteY5" fmla="*/ 15556 h 145365"/>
                                <a:gd name="connsiteX6" fmla="*/ 58560 w 68899"/>
                                <a:gd name="connsiteY6" fmla="*/ 94607 h 145365"/>
                                <a:gd name="connsiteX7" fmla="*/ 39196 w 68899"/>
                                <a:gd name="connsiteY7" fmla="*/ 127882 h 145365"/>
                                <a:gd name="connsiteX8" fmla="*/ 4136 w 68899"/>
                                <a:gd name="connsiteY8" fmla="*/ 140807 h 1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9" h="145365">
                                  <a:moveTo>
                                    <a:pt x="61662" y="0"/>
                                  </a:moveTo>
                                  <a:lnTo>
                                    <a:pt x="0" y="145366"/>
                                  </a:lnTo>
                                  <a:lnTo>
                                    <a:pt x="68899" y="125062"/>
                                  </a:lnTo>
                                  <a:lnTo>
                                    <a:pt x="61662" y="0"/>
                                  </a:lnTo>
                                  <a:close/>
                                  <a:moveTo>
                                    <a:pt x="4136" y="140807"/>
                                  </a:moveTo>
                                  <a:lnTo>
                                    <a:pt x="57009" y="15556"/>
                                  </a:lnTo>
                                  <a:cubicBezTo>
                                    <a:pt x="57009" y="15556"/>
                                    <a:pt x="58043" y="68100"/>
                                    <a:pt x="58560" y="94607"/>
                                  </a:cubicBezTo>
                                  <a:cubicBezTo>
                                    <a:pt x="59124" y="121161"/>
                                    <a:pt x="55834" y="121114"/>
                                    <a:pt x="39196" y="127882"/>
                                  </a:cubicBezTo>
                                  <a:cubicBezTo>
                                    <a:pt x="22559" y="134650"/>
                                    <a:pt x="4136" y="140807"/>
                                    <a:pt x="4136" y="140807"/>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603" name="Graphic 111">
                          <a:extLst>
                            <a:ext uri="{FF2B5EF4-FFF2-40B4-BE49-F238E27FC236}">
                              <a16:creationId xmlns:a16="http://schemas.microsoft.com/office/drawing/2014/main" id="{6E63A29D-E899-8D52-36BE-9839F682FE54}"/>
                            </a:ext>
                          </a:extLst>
                        </p:cNvPr>
                        <p:cNvGrpSpPr/>
                        <p:nvPr/>
                      </p:nvGrpSpPr>
                      <p:grpSpPr>
                        <a:xfrm>
                          <a:off x="10439745" y="1832591"/>
                          <a:ext cx="153026" cy="116743"/>
                          <a:chOff x="10439745" y="1832591"/>
                          <a:chExt cx="153026" cy="116743"/>
                        </a:xfrm>
                        <a:grpFill/>
                      </p:grpSpPr>
                      <p:grpSp>
                        <p:nvGrpSpPr>
                          <p:cNvPr id="613" name="Graphic 111">
                            <a:extLst>
                              <a:ext uri="{FF2B5EF4-FFF2-40B4-BE49-F238E27FC236}">
                                <a16:creationId xmlns:a16="http://schemas.microsoft.com/office/drawing/2014/main" id="{5E0ACF56-80B0-0F27-D978-11FDCFB185F3}"/>
                              </a:ext>
                            </a:extLst>
                          </p:cNvPr>
                          <p:cNvGrpSpPr/>
                          <p:nvPr/>
                        </p:nvGrpSpPr>
                        <p:grpSpPr>
                          <a:xfrm>
                            <a:off x="10473630" y="1832638"/>
                            <a:ext cx="119140" cy="116696"/>
                            <a:chOff x="10473630" y="1832638"/>
                            <a:chExt cx="119140" cy="116696"/>
                          </a:xfrm>
                          <a:grpFill/>
                        </p:grpSpPr>
                        <p:sp>
                          <p:nvSpPr>
                            <p:cNvPr id="618" name="Freeform: Shape 617">
                              <a:extLst>
                                <a:ext uri="{FF2B5EF4-FFF2-40B4-BE49-F238E27FC236}">
                                  <a16:creationId xmlns:a16="http://schemas.microsoft.com/office/drawing/2014/main" id="{94CB663F-381B-50EE-9967-D3C8A3A43900}"/>
                                </a:ext>
                              </a:extLst>
                            </p:cNvPr>
                            <p:cNvSpPr/>
                            <p:nvPr/>
                          </p:nvSpPr>
                          <p:spPr>
                            <a:xfrm>
                              <a:off x="10473630" y="1832685"/>
                              <a:ext cx="119140" cy="116602"/>
                            </a:xfrm>
                            <a:custGeom>
                              <a:avLst/>
                              <a:gdLst>
                                <a:gd name="connsiteX0" fmla="*/ 119141 w 119140"/>
                                <a:gd name="connsiteY0" fmla="*/ 0 h 116602"/>
                                <a:gd name="connsiteX1" fmla="*/ 0 w 119140"/>
                                <a:gd name="connsiteY1" fmla="*/ 105323 h 116602"/>
                                <a:gd name="connsiteX2" fmla="*/ 70497 w 119140"/>
                                <a:gd name="connsiteY2" fmla="*/ 116603 h 116602"/>
                              </a:gdLst>
                              <a:ahLst/>
                              <a:cxnLst>
                                <a:cxn ang="0">
                                  <a:pos x="connsiteX0" y="connsiteY0"/>
                                </a:cxn>
                                <a:cxn ang="0">
                                  <a:pos x="connsiteX1" y="connsiteY1"/>
                                </a:cxn>
                                <a:cxn ang="0">
                                  <a:pos x="connsiteX2" y="connsiteY2"/>
                                </a:cxn>
                              </a:cxnLst>
                              <a:rect l="l" t="t" r="r" b="b"/>
                              <a:pathLst>
                                <a:path w="119140" h="116602">
                                  <a:moveTo>
                                    <a:pt x="119141" y="0"/>
                                  </a:moveTo>
                                  <a:lnTo>
                                    <a:pt x="0" y="105323"/>
                                  </a:lnTo>
                                  <a:lnTo>
                                    <a:pt x="70497" y="116603"/>
                                  </a:lnTo>
                                  <a:close/>
                                </a:path>
                              </a:pathLst>
                            </a:custGeom>
                            <a:grpFill/>
                            <a:ln w="4687" cap="flat">
                              <a:solidFill>
                                <a:srgbClr val="010101">
                                  <a:alpha val="32000"/>
                                </a:srgbClr>
                              </a:solid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F35C0E9D-AECC-6913-1B9C-5F5B73F446C5}"/>
                                </a:ext>
                              </a:extLst>
                            </p:cNvPr>
                            <p:cNvSpPr/>
                            <p:nvPr/>
                          </p:nvSpPr>
                          <p:spPr>
                            <a:xfrm>
                              <a:off x="10478283" y="1832638"/>
                              <a:ext cx="114440" cy="116602"/>
                            </a:xfrm>
                            <a:custGeom>
                              <a:avLst/>
                              <a:gdLst>
                                <a:gd name="connsiteX0" fmla="*/ 84785 w 114440"/>
                                <a:gd name="connsiteY0" fmla="*/ 31912 h 116602"/>
                                <a:gd name="connsiteX1" fmla="*/ 80179 w 114440"/>
                                <a:gd name="connsiteY1" fmla="*/ 43849 h 116602"/>
                                <a:gd name="connsiteX2" fmla="*/ 48925 w 114440"/>
                                <a:gd name="connsiteY2" fmla="*/ 84738 h 116602"/>
                                <a:gd name="connsiteX3" fmla="*/ 0 w 114440"/>
                                <a:gd name="connsiteY3" fmla="*/ 106075 h 116602"/>
                                <a:gd name="connsiteX4" fmla="*/ 65798 w 114440"/>
                                <a:gd name="connsiteY4" fmla="*/ 116603 h 116602"/>
                                <a:gd name="connsiteX5" fmla="*/ 114441 w 114440"/>
                                <a:gd name="connsiteY5" fmla="*/ 0 h 116602"/>
                                <a:gd name="connsiteX6" fmla="*/ 82153 w 114440"/>
                                <a:gd name="connsiteY6" fmla="*/ 28575 h 116602"/>
                                <a:gd name="connsiteX7" fmla="*/ 84785 w 114440"/>
                                <a:gd name="connsiteY7" fmla="*/ 31912 h 11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40" h="116602">
                                  <a:moveTo>
                                    <a:pt x="84785" y="31912"/>
                                  </a:moveTo>
                                  <a:cubicBezTo>
                                    <a:pt x="85302" y="36847"/>
                                    <a:pt x="83046" y="39855"/>
                                    <a:pt x="80179" y="43849"/>
                                  </a:cubicBezTo>
                                  <a:cubicBezTo>
                                    <a:pt x="70215" y="57761"/>
                                    <a:pt x="60816" y="72424"/>
                                    <a:pt x="48925" y="84738"/>
                                  </a:cubicBezTo>
                                  <a:cubicBezTo>
                                    <a:pt x="35860" y="98273"/>
                                    <a:pt x="17953" y="102691"/>
                                    <a:pt x="0" y="106075"/>
                                  </a:cubicBezTo>
                                  <a:lnTo>
                                    <a:pt x="65798" y="116603"/>
                                  </a:lnTo>
                                  <a:lnTo>
                                    <a:pt x="114441" y="0"/>
                                  </a:lnTo>
                                  <a:lnTo>
                                    <a:pt x="82153" y="28575"/>
                                  </a:lnTo>
                                  <a:cubicBezTo>
                                    <a:pt x="83516" y="29327"/>
                                    <a:pt x="84597" y="30408"/>
                                    <a:pt x="84785" y="31912"/>
                                  </a:cubicBezTo>
                                  <a:close/>
                                </a:path>
                              </a:pathLst>
                            </a:custGeom>
                            <a:grpFill/>
                            <a:ln w="4687" cap="flat">
                              <a:solidFill>
                                <a:srgbClr val="010101">
                                  <a:alpha val="32000"/>
                                </a:srgbClr>
                              </a:solid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946FC74F-71A1-8F1F-5346-A595DDD02293}"/>
                                </a:ext>
                              </a:extLst>
                            </p:cNvPr>
                            <p:cNvSpPr/>
                            <p:nvPr/>
                          </p:nvSpPr>
                          <p:spPr>
                            <a:xfrm>
                              <a:off x="10473677" y="1832685"/>
                              <a:ext cx="119093" cy="116649"/>
                            </a:xfrm>
                            <a:custGeom>
                              <a:avLst/>
                              <a:gdLst>
                                <a:gd name="connsiteX0" fmla="*/ 119094 w 119093"/>
                                <a:gd name="connsiteY0" fmla="*/ 0 h 116649"/>
                                <a:gd name="connsiteX1" fmla="*/ 0 w 119093"/>
                                <a:gd name="connsiteY1" fmla="*/ 105370 h 116649"/>
                                <a:gd name="connsiteX2" fmla="*/ 70497 w 119093"/>
                                <a:gd name="connsiteY2" fmla="*/ 116650 h 116649"/>
                                <a:gd name="connsiteX3" fmla="*/ 119094 w 119093"/>
                                <a:gd name="connsiteY3" fmla="*/ 0 h 116649"/>
                                <a:gd name="connsiteX4" fmla="*/ 5640 w 119093"/>
                                <a:gd name="connsiteY4" fmla="*/ 102926 h 116649"/>
                                <a:gd name="connsiteX5" fmla="*/ 108096 w 119093"/>
                                <a:gd name="connsiteY5" fmla="*/ 12079 h 116649"/>
                                <a:gd name="connsiteX6" fmla="*/ 74633 w 119093"/>
                                <a:gd name="connsiteY6" fmla="*/ 84503 h 116649"/>
                                <a:gd name="connsiteX7" fmla="*/ 42674 w 119093"/>
                                <a:gd name="connsiteY7" fmla="*/ 106357 h 116649"/>
                                <a:gd name="connsiteX8" fmla="*/ 5640 w 119093"/>
                                <a:gd name="connsiteY8" fmla="*/ 102926 h 11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93" h="116649">
                                  <a:moveTo>
                                    <a:pt x="119094" y="0"/>
                                  </a:moveTo>
                                  <a:lnTo>
                                    <a:pt x="0" y="105370"/>
                                  </a:lnTo>
                                  <a:lnTo>
                                    <a:pt x="70497" y="116650"/>
                                  </a:lnTo>
                                  <a:lnTo>
                                    <a:pt x="119094" y="0"/>
                                  </a:lnTo>
                                  <a:close/>
                                  <a:moveTo>
                                    <a:pt x="5640" y="102926"/>
                                  </a:moveTo>
                                  <a:lnTo>
                                    <a:pt x="108096" y="12079"/>
                                  </a:lnTo>
                                  <a:cubicBezTo>
                                    <a:pt x="108096" y="12079"/>
                                    <a:pt x="85866" y="60205"/>
                                    <a:pt x="74633" y="84503"/>
                                  </a:cubicBezTo>
                                  <a:cubicBezTo>
                                    <a:pt x="63448" y="108801"/>
                                    <a:pt x="60487" y="107391"/>
                                    <a:pt x="42674" y="106357"/>
                                  </a:cubicBezTo>
                                  <a:cubicBezTo>
                                    <a:pt x="24862" y="105323"/>
                                    <a:pt x="5640" y="102926"/>
                                    <a:pt x="5640" y="10292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14" name="Graphic 111">
                            <a:extLst>
                              <a:ext uri="{FF2B5EF4-FFF2-40B4-BE49-F238E27FC236}">
                                <a16:creationId xmlns:a16="http://schemas.microsoft.com/office/drawing/2014/main" id="{F1E848C6-5D06-EC2D-769D-D6108CB1D653}"/>
                              </a:ext>
                            </a:extLst>
                          </p:cNvPr>
                          <p:cNvGrpSpPr/>
                          <p:nvPr/>
                        </p:nvGrpSpPr>
                        <p:grpSpPr>
                          <a:xfrm>
                            <a:off x="10439745" y="1832591"/>
                            <a:ext cx="153026" cy="84361"/>
                            <a:chOff x="10439745" y="1832591"/>
                            <a:chExt cx="153026" cy="84361"/>
                          </a:xfrm>
                          <a:grpFill/>
                        </p:grpSpPr>
                        <p:sp>
                          <p:nvSpPr>
                            <p:cNvPr id="615" name="Freeform: Shape 614">
                              <a:extLst>
                                <a:ext uri="{FF2B5EF4-FFF2-40B4-BE49-F238E27FC236}">
                                  <a16:creationId xmlns:a16="http://schemas.microsoft.com/office/drawing/2014/main" id="{44F08C42-9E45-E9D3-F18B-1EB5BBFDA529}"/>
                                </a:ext>
                              </a:extLst>
                            </p:cNvPr>
                            <p:cNvSpPr/>
                            <p:nvPr/>
                          </p:nvSpPr>
                          <p:spPr>
                            <a:xfrm>
                              <a:off x="10439745" y="1832685"/>
                              <a:ext cx="153026" cy="84267"/>
                            </a:xfrm>
                            <a:custGeom>
                              <a:avLst/>
                              <a:gdLst>
                                <a:gd name="connsiteX0" fmla="*/ 153026 w 153026"/>
                                <a:gd name="connsiteY0" fmla="*/ 0 h 84267"/>
                                <a:gd name="connsiteX1" fmla="*/ 0 w 153026"/>
                                <a:gd name="connsiteY1" fmla="*/ 43332 h 84267"/>
                                <a:gd name="connsiteX2" fmla="*/ 57714 w 153026"/>
                                <a:gd name="connsiteY2" fmla="*/ 84268 h 84267"/>
                              </a:gdLst>
                              <a:ahLst/>
                              <a:cxnLst>
                                <a:cxn ang="0">
                                  <a:pos x="connsiteX0" y="connsiteY0"/>
                                </a:cxn>
                                <a:cxn ang="0">
                                  <a:pos x="connsiteX1" y="connsiteY1"/>
                                </a:cxn>
                                <a:cxn ang="0">
                                  <a:pos x="connsiteX2" y="connsiteY2"/>
                                </a:cxn>
                              </a:cxnLst>
                              <a:rect l="l" t="t" r="r" b="b"/>
                              <a:pathLst>
                                <a:path w="153026" h="84267">
                                  <a:moveTo>
                                    <a:pt x="153026" y="0"/>
                                  </a:moveTo>
                                  <a:lnTo>
                                    <a:pt x="0" y="43332"/>
                                  </a:lnTo>
                                  <a:lnTo>
                                    <a:pt x="57714" y="84268"/>
                                  </a:lnTo>
                                  <a:close/>
                                </a:path>
                              </a:pathLst>
                            </a:custGeom>
                            <a:grpFill/>
                            <a:ln w="4687" cap="flat">
                              <a:solidFill>
                                <a:srgbClr val="010101">
                                  <a:alpha val="32000"/>
                                </a:srgbClr>
                              </a:solid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67F11B69-E1BB-A0C9-7C81-7F55C24BAA3C}"/>
                                </a:ext>
                              </a:extLst>
                            </p:cNvPr>
                            <p:cNvSpPr/>
                            <p:nvPr/>
                          </p:nvSpPr>
                          <p:spPr>
                            <a:xfrm>
                              <a:off x="10443598" y="1832591"/>
                              <a:ext cx="149172" cy="84267"/>
                            </a:xfrm>
                            <a:custGeom>
                              <a:avLst/>
                              <a:gdLst>
                                <a:gd name="connsiteX0" fmla="*/ 108472 w 149172"/>
                                <a:gd name="connsiteY0" fmla="*/ 15932 h 84267"/>
                                <a:gd name="connsiteX1" fmla="*/ 99072 w 149172"/>
                                <a:gd name="connsiteY1" fmla="*/ 24721 h 84267"/>
                                <a:gd name="connsiteX2" fmla="*/ 53014 w 149172"/>
                                <a:gd name="connsiteY2" fmla="*/ 48079 h 84267"/>
                                <a:gd name="connsiteX3" fmla="*/ 0 w 149172"/>
                                <a:gd name="connsiteY3" fmla="*/ 46058 h 84267"/>
                                <a:gd name="connsiteX4" fmla="*/ 53860 w 149172"/>
                                <a:gd name="connsiteY4" fmla="*/ 84268 h 84267"/>
                                <a:gd name="connsiteX5" fmla="*/ 149173 w 149172"/>
                                <a:gd name="connsiteY5" fmla="*/ 0 h 84267"/>
                                <a:gd name="connsiteX6" fmla="*/ 107720 w 149172"/>
                                <a:gd name="connsiteY6" fmla="*/ 11750 h 84267"/>
                                <a:gd name="connsiteX7" fmla="*/ 108472 w 149172"/>
                                <a:gd name="connsiteY7" fmla="*/ 15932 h 8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72" h="84267">
                                  <a:moveTo>
                                    <a:pt x="108472" y="15932"/>
                                  </a:moveTo>
                                  <a:cubicBezTo>
                                    <a:pt x="106733" y="20632"/>
                                    <a:pt x="103396" y="22371"/>
                                    <a:pt x="99072" y="24721"/>
                                  </a:cubicBezTo>
                                  <a:cubicBezTo>
                                    <a:pt x="83986" y="32946"/>
                                    <a:pt x="69135" y="42110"/>
                                    <a:pt x="53014" y="48079"/>
                                  </a:cubicBezTo>
                                  <a:cubicBezTo>
                                    <a:pt x="35390" y="54612"/>
                                    <a:pt x="17436" y="50852"/>
                                    <a:pt x="0" y="46058"/>
                                  </a:cubicBezTo>
                                  <a:lnTo>
                                    <a:pt x="53860" y="84268"/>
                                  </a:lnTo>
                                  <a:lnTo>
                                    <a:pt x="149173" y="0"/>
                                  </a:lnTo>
                                  <a:lnTo>
                                    <a:pt x="107720" y="11750"/>
                                  </a:lnTo>
                                  <a:cubicBezTo>
                                    <a:pt x="108566" y="13019"/>
                                    <a:pt x="109036" y="14522"/>
                                    <a:pt x="108472" y="15932"/>
                                  </a:cubicBezTo>
                                  <a:close/>
                                </a:path>
                              </a:pathLst>
                            </a:custGeom>
                            <a:grpFill/>
                            <a:ln w="4687" cap="flat">
                              <a:solidFill>
                                <a:srgbClr val="010101">
                                  <a:alpha val="32000"/>
                                </a:srgbClr>
                              </a:solid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7BE87948-2896-211B-83BD-A38EDCC82C35}"/>
                                </a:ext>
                              </a:extLst>
                            </p:cNvPr>
                            <p:cNvSpPr/>
                            <p:nvPr/>
                          </p:nvSpPr>
                          <p:spPr>
                            <a:xfrm>
                              <a:off x="10439792" y="1832685"/>
                              <a:ext cx="152979" cy="84267"/>
                            </a:xfrm>
                            <a:custGeom>
                              <a:avLst/>
                              <a:gdLst>
                                <a:gd name="connsiteX0" fmla="*/ 152980 w 152979"/>
                                <a:gd name="connsiteY0" fmla="*/ 0 h 84267"/>
                                <a:gd name="connsiteX1" fmla="*/ 0 w 152979"/>
                                <a:gd name="connsiteY1" fmla="*/ 43332 h 84267"/>
                                <a:gd name="connsiteX2" fmla="*/ 57714 w 152979"/>
                                <a:gd name="connsiteY2" fmla="*/ 84268 h 84267"/>
                                <a:gd name="connsiteX3" fmla="*/ 152980 w 152979"/>
                                <a:gd name="connsiteY3" fmla="*/ 0 h 84267"/>
                                <a:gd name="connsiteX4" fmla="*/ 6110 w 152979"/>
                                <a:gd name="connsiteY4" fmla="*/ 43614 h 84267"/>
                                <a:gd name="connsiteX5" fmla="*/ 137799 w 152979"/>
                                <a:gd name="connsiteY5" fmla="*/ 6110 h 84267"/>
                                <a:gd name="connsiteX6" fmla="*/ 75714 w 152979"/>
                                <a:gd name="connsiteY6" fmla="*/ 57009 h 84267"/>
                                <a:gd name="connsiteX7" fmla="*/ 37505 w 152979"/>
                                <a:gd name="connsiteY7" fmla="*/ 62837 h 84267"/>
                                <a:gd name="connsiteX8" fmla="*/ 6110 w 152979"/>
                                <a:gd name="connsiteY8" fmla="*/ 43614 h 8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79" h="84267">
                                  <a:moveTo>
                                    <a:pt x="152980" y="0"/>
                                  </a:moveTo>
                                  <a:lnTo>
                                    <a:pt x="0" y="43332"/>
                                  </a:lnTo>
                                  <a:lnTo>
                                    <a:pt x="57714" y="84268"/>
                                  </a:lnTo>
                                  <a:lnTo>
                                    <a:pt x="152980" y="0"/>
                                  </a:lnTo>
                                  <a:close/>
                                  <a:moveTo>
                                    <a:pt x="6110" y="43614"/>
                                  </a:moveTo>
                                  <a:lnTo>
                                    <a:pt x="137799" y="6110"/>
                                  </a:lnTo>
                                  <a:cubicBezTo>
                                    <a:pt x="137799" y="6110"/>
                                    <a:pt x="96535" y="39949"/>
                                    <a:pt x="75714" y="57009"/>
                                  </a:cubicBezTo>
                                  <a:cubicBezTo>
                                    <a:pt x="54894" y="74116"/>
                                    <a:pt x="52920" y="71531"/>
                                    <a:pt x="37505" y="62837"/>
                                  </a:cubicBezTo>
                                  <a:cubicBezTo>
                                    <a:pt x="22136" y="54189"/>
                                    <a:pt x="6110" y="43614"/>
                                    <a:pt x="6110" y="43614"/>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604" name="Graphic 111">
                          <a:extLst>
                            <a:ext uri="{FF2B5EF4-FFF2-40B4-BE49-F238E27FC236}">
                              <a16:creationId xmlns:a16="http://schemas.microsoft.com/office/drawing/2014/main" id="{F3FD02D8-4DEF-586A-D1C0-525F6DF8ED36}"/>
                            </a:ext>
                          </a:extLst>
                        </p:cNvPr>
                        <p:cNvGrpSpPr/>
                        <p:nvPr/>
                      </p:nvGrpSpPr>
                      <p:grpSpPr>
                        <a:xfrm>
                          <a:off x="10435139" y="1751378"/>
                          <a:ext cx="157632" cy="126425"/>
                          <a:chOff x="10435139" y="1751378"/>
                          <a:chExt cx="157632" cy="126425"/>
                        </a:xfrm>
                        <a:grpFill/>
                      </p:grpSpPr>
                      <p:grpSp>
                        <p:nvGrpSpPr>
                          <p:cNvPr id="605" name="Graphic 111">
                            <a:extLst>
                              <a:ext uri="{FF2B5EF4-FFF2-40B4-BE49-F238E27FC236}">
                                <a16:creationId xmlns:a16="http://schemas.microsoft.com/office/drawing/2014/main" id="{A5BBFDA4-4861-2A2F-1F8F-50A1D3E4201E}"/>
                              </a:ext>
                            </a:extLst>
                          </p:cNvPr>
                          <p:cNvGrpSpPr/>
                          <p:nvPr/>
                        </p:nvGrpSpPr>
                        <p:grpSpPr>
                          <a:xfrm>
                            <a:off x="10435139" y="1818820"/>
                            <a:ext cx="157632" cy="58982"/>
                            <a:chOff x="10435139" y="1818820"/>
                            <a:chExt cx="157632" cy="58982"/>
                          </a:xfrm>
                          <a:grpFill/>
                        </p:grpSpPr>
                        <p:sp>
                          <p:nvSpPr>
                            <p:cNvPr id="610" name="Freeform: Shape 609">
                              <a:extLst>
                                <a:ext uri="{FF2B5EF4-FFF2-40B4-BE49-F238E27FC236}">
                                  <a16:creationId xmlns:a16="http://schemas.microsoft.com/office/drawing/2014/main" id="{4A0FFE51-CAFA-ADF2-1F7F-7A877CBA254D}"/>
                                </a:ext>
                              </a:extLst>
                            </p:cNvPr>
                            <p:cNvSpPr/>
                            <p:nvPr/>
                          </p:nvSpPr>
                          <p:spPr>
                            <a:xfrm>
                              <a:off x="10435139" y="1818820"/>
                              <a:ext cx="157632" cy="58982"/>
                            </a:xfrm>
                            <a:custGeom>
                              <a:avLst/>
                              <a:gdLst>
                                <a:gd name="connsiteX0" fmla="*/ 157632 w 157632"/>
                                <a:gd name="connsiteY0" fmla="*/ 13864 h 58982"/>
                                <a:gd name="connsiteX1" fmla="*/ 0 w 157632"/>
                                <a:gd name="connsiteY1" fmla="*/ 0 h 58982"/>
                                <a:gd name="connsiteX2" fmla="*/ 38586 w 157632"/>
                                <a:gd name="connsiteY2" fmla="*/ 58983 h 58982"/>
                              </a:gdLst>
                              <a:ahLst/>
                              <a:cxnLst>
                                <a:cxn ang="0">
                                  <a:pos x="connsiteX0" y="connsiteY0"/>
                                </a:cxn>
                                <a:cxn ang="0">
                                  <a:pos x="connsiteX1" y="connsiteY1"/>
                                </a:cxn>
                                <a:cxn ang="0">
                                  <a:pos x="connsiteX2" y="connsiteY2"/>
                                </a:cxn>
                              </a:cxnLst>
                              <a:rect l="l" t="t" r="r" b="b"/>
                              <a:pathLst>
                                <a:path w="157632" h="58982">
                                  <a:moveTo>
                                    <a:pt x="157632" y="13864"/>
                                  </a:moveTo>
                                  <a:lnTo>
                                    <a:pt x="0" y="0"/>
                                  </a:lnTo>
                                  <a:lnTo>
                                    <a:pt x="38586" y="58983"/>
                                  </a:lnTo>
                                  <a:close/>
                                </a:path>
                              </a:pathLst>
                            </a:custGeom>
                            <a:grpFill/>
                            <a:ln w="4687" cap="flat">
                              <a:solidFill>
                                <a:srgbClr val="010101">
                                  <a:alpha val="32000"/>
                                </a:srgbClr>
                              </a:solid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3B55C4AB-2047-5E25-46F2-65A9D8E34BD0}"/>
                                </a:ext>
                              </a:extLst>
                            </p:cNvPr>
                            <p:cNvSpPr/>
                            <p:nvPr/>
                          </p:nvSpPr>
                          <p:spPr>
                            <a:xfrm>
                              <a:off x="10437724" y="1822721"/>
                              <a:ext cx="155047" cy="55081"/>
                            </a:xfrm>
                            <a:custGeom>
                              <a:avLst/>
                              <a:gdLst>
                                <a:gd name="connsiteX0" fmla="*/ 111574 w 155047"/>
                                <a:gd name="connsiteY0" fmla="*/ 10340 h 55081"/>
                                <a:gd name="connsiteX1" fmla="*/ 99636 w 155047"/>
                                <a:gd name="connsiteY1" fmla="*/ 15227 h 55081"/>
                                <a:gd name="connsiteX2" fmla="*/ 48408 w 155047"/>
                                <a:gd name="connsiteY2" fmla="*/ 20773 h 55081"/>
                                <a:gd name="connsiteX3" fmla="*/ 0 w 155047"/>
                                <a:gd name="connsiteY3" fmla="*/ 0 h 55081"/>
                                <a:gd name="connsiteX4" fmla="*/ 36001 w 155047"/>
                                <a:gd name="connsiteY4" fmla="*/ 55082 h 55081"/>
                                <a:gd name="connsiteX5" fmla="*/ 155047 w 155047"/>
                                <a:gd name="connsiteY5" fmla="*/ 9917 h 55081"/>
                                <a:gd name="connsiteX6" fmla="*/ 112326 w 155047"/>
                                <a:gd name="connsiteY6" fmla="*/ 6157 h 55081"/>
                                <a:gd name="connsiteX7" fmla="*/ 111574 w 155047"/>
                                <a:gd name="connsiteY7" fmla="*/ 10340 h 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47" h="55081">
                                  <a:moveTo>
                                    <a:pt x="111574" y="10340"/>
                                  </a:moveTo>
                                  <a:cubicBezTo>
                                    <a:pt x="108237" y="14147"/>
                                    <a:pt x="104524" y="14569"/>
                                    <a:pt x="99636" y="15227"/>
                                  </a:cubicBezTo>
                                  <a:cubicBezTo>
                                    <a:pt x="82670" y="17624"/>
                                    <a:pt x="65563" y="20914"/>
                                    <a:pt x="48408" y="20773"/>
                                  </a:cubicBezTo>
                                  <a:cubicBezTo>
                                    <a:pt x="29656" y="20632"/>
                                    <a:pt x="14476" y="10716"/>
                                    <a:pt x="0" y="0"/>
                                  </a:cubicBezTo>
                                  <a:lnTo>
                                    <a:pt x="36001" y="55082"/>
                                  </a:lnTo>
                                  <a:lnTo>
                                    <a:pt x="155047" y="9917"/>
                                  </a:lnTo>
                                  <a:lnTo>
                                    <a:pt x="112326" y="6157"/>
                                  </a:lnTo>
                                  <a:cubicBezTo>
                                    <a:pt x="112655" y="7614"/>
                                    <a:pt x="112561" y="9212"/>
                                    <a:pt x="111574" y="10340"/>
                                  </a:cubicBezTo>
                                  <a:close/>
                                </a:path>
                              </a:pathLst>
                            </a:custGeom>
                            <a:grpFill/>
                            <a:ln w="4687" cap="flat">
                              <a:solidFill>
                                <a:srgbClr val="010101">
                                  <a:alpha val="32000"/>
                                </a:srgbClr>
                              </a:solid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C0BF8ED6-2DB1-E22E-B616-4EB1232489D5}"/>
                                </a:ext>
                              </a:extLst>
                            </p:cNvPr>
                            <p:cNvSpPr/>
                            <p:nvPr/>
                          </p:nvSpPr>
                          <p:spPr>
                            <a:xfrm>
                              <a:off x="10435186" y="1818820"/>
                              <a:ext cx="157585" cy="58982"/>
                            </a:xfrm>
                            <a:custGeom>
                              <a:avLst/>
                              <a:gdLst>
                                <a:gd name="connsiteX0" fmla="*/ 157585 w 157585"/>
                                <a:gd name="connsiteY0" fmla="*/ 13864 h 58982"/>
                                <a:gd name="connsiteX1" fmla="*/ 0 w 157585"/>
                                <a:gd name="connsiteY1" fmla="*/ 0 h 58982"/>
                                <a:gd name="connsiteX2" fmla="*/ 38586 w 157585"/>
                                <a:gd name="connsiteY2" fmla="*/ 58983 h 58982"/>
                                <a:gd name="connsiteX3" fmla="*/ 157585 w 157585"/>
                                <a:gd name="connsiteY3" fmla="*/ 13864 h 58982"/>
                                <a:gd name="connsiteX4" fmla="*/ 5499 w 157585"/>
                                <a:gd name="connsiteY4" fmla="*/ 2491 h 58982"/>
                                <a:gd name="connsiteX5" fmla="*/ 141277 w 157585"/>
                                <a:gd name="connsiteY5" fmla="*/ 14193 h 58982"/>
                                <a:gd name="connsiteX6" fmla="*/ 65140 w 157585"/>
                                <a:gd name="connsiteY6" fmla="*/ 39901 h 58982"/>
                                <a:gd name="connsiteX7" fmla="*/ 27588 w 157585"/>
                                <a:gd name="connsiteY7" fmla="*/ 31724 h 58982"/>
                                <a:gd name="connsiteX8" fmla="*/ 5499 w 157585"/>
                                <a:gd name="connsiteY8" fmla="*/ 2491 h 5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85" h="58982">
                                  <a:moveTo>
                                    <a:pt x="157585" y="13864"/>
                                  </a:moveTo>
                                  <a:lnTo>
                                    <a:pt x="0" y="0"/>
                                  </a:lnTo>
                                  <a:lnTo>
                                    <a:pt x="38586" y="58983"/>
                                  </a:lnTo>
                                  <a:lnTo>
                                    <a:pt x="157585" y="13864"/>
                                  </a:lnTo>
                                  <a:close/>
                                  <a:moveTo>
                                    <a:pt x="5499" y="2491"/>
                                  </a:moveTo>
                                  <a:lnTo>
                                    <a:pt x="141277" y="14193"/>
                                  </a:lnTo>
                                  <a:cubicBezTo>
                                    <a:pt x="141277" y="14193"/>
                                    <a:pt x="90707" y="31254"/>
                                    <a:pt x="65140" y="39901"/>
                                  </a:cubicBezTo>
                                  <a:cubicBezTo>
                                    <a:pt x="39619" y="48502"/>
                                    <a:pt x="38679" y="45400"/>
                                    <a:pt x="27588" y="31724"/>
                                  </a:cubicBezTo>
                                  <a:cubicBezTo>
                                    <a:pt x="16543" y="18094"/>
                                    <a:pt x="5499" y="2491"/>
                                    <a:pt x="5499" y="2491"/>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606" name="Graphic 111">
                            <a:extLst>
                              <a:ext uri="{FF2B5EF4-FFF2-40B4-BE49-F238E27FC236}">
                                <a16:creationId xmlns:a16="http://schemas.microsoft.com/office/drawing/2014/main" id="{D9B5ABAB-5EB6-9B02-03D5-C210F27C67F1}"/>
                              </a:ext>
                            </a:extLst>
                          </p:cNvPr>
                          <p:cNvGrpSpPr/>
                          <p:nvPr/>
                        </p:nvGrpSpPr>
                        <p:grpSpPr>
                          <a:xfrm>
                            <a:off x="10458638" y="1751378"/>
                            <a:ext cx="134133" cy="81306"/>
                            <a:chOff x="10458638" y="1751378"/>
                            <a:chExt cx="134133" cy="81306"/>
                          </a:xfrm>
                          <a:grpFill/>
                        </p:grpSpPr>
                        <p:sp>
                          <p:nvSpPr>
                            <p:cNvPr id="607" name="Freeform: Shape 606">
                              <a:extLst>
                                <a:ext uri="{FF2B5EF4-FFF2-40B4-BE49-F238E27FC236}">
                                  <a16:creationId xmlns:a16="http://schemas.microsoft.com/office/drawing/2014/main" id="{DF4ECCFE-72F1-693E-EE3E-286BA732BD36}"/>
                                </a:ext>
                              </a:extLst>
                            </p:cNvPr>
                            <p:cNvSpPr/>
                            <p:nvPr/>
                          </p:nvSpPr>
                          <p:spPr>
                            <a:xfrm>
                              <a:off x="10458638" y="1751378"/>
                              <a:ext cx="134133" cy="81306"/>
                            </a:xfrm>
                            <a:custGeom>
                              <a:avLst/>
                              <a:gdLst>
                                <a:gd name="connsiteX0" fmla="*/ 134133 w 134133"/>
                                <a:gd name="connsiteY0" fmla="*/ 81307 h 81306"/>
                                <a:gd name="connsiteX1" fmla="*/ 0 w 134133"/>
                                <a:gd name="connsiteY1" fmla="*/ 0 h 81306"/>
                                <a:gd name="connsiteX2" fmla="*/ 8037 w 134133"/>
                                <a:gd name="connsiteY2" fmla="*/ 70168 h 81306"/>
                              </a:gdLst>
                              <a:ahLst/>
                              <a:cxnLst>
                                <a:cxn ang="0">
                                  <a:pos x="connsiteX0" y="connsiteY0"/>
                                </a:cxn>
                                <a:cxn ang="0">
                                  <a:pos x="connsiteX1" y="connsiteY1"/>
                                </a:cxn>
                                <a:cxn ang="0">
                                  <a:pos x="connsiteX2" y="connsiteY2"/>
                                </a:cxn>
                              </a:cxnLst>
                              <a:rect l="l" t="t" r="r" b="b"/>
                              <a:pathLst>
                                <a:path w="134133" h="81306">
                                  <a:moveTo>
                                    <a:pt x="134133" y="81307"/>
                                  </a:moveTo>
                                  <a:lnTo>
                                    <a:pt x="0" y="0"/>
                                  </a:lnTo>
                                  <a:lnTo>
                                    <a:pt x="8037" y="70168"/>
                                  </a:lnTo>
                                  <a:close/>
                                </a:path>
                              </a:pathLst>
                            </a:custGeom>
                            <a:grpFill/>
                            <a:ln w="4687" cap="flat">
                              <a:solidFill>
                                <a:srgbClr val="010101">
                                  <a:alpha val="32000"/>
                                </a:srgbClr>
                              </a:solid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FC1D0BC-FAF8-A504-68A4-7EC5E0ACF4C7}"/>
                                </a:ext>
                              </a:extLst>
                            </p:cNvPr>
                            <p:cNvSpPr/>
                            <p:nvPr/>
                          </p:nvSpPr>
                          <p:spPr>
                            <a:xfrm>
                              <a:off x="10459202" y="1756031"/>
                              <a:ext cx="133569" cy="76654"/>
                            </a:xfrm>
                            <a:custGeom>
                              <a:avLst/>
                              <a:gdLst>
                                <a:gd name="connsiteX0" fmla="*/ 94702 w 133569"/>
                                <a:gd name="connsiteY0" fmla="*/ 58043 h 76654"/>
                                <a:gd name="connsiteX1" fmla="*/ 81871 w 133569"/>
                                <a:gd name="connsiteY1" fmla="*/ 57291 h 76654"/>
                                <a:gd name="connsiteX2" fmla="*/ 33839 w 133569"/>
                                <a:gd name="connsiteY2" fmla="*/ 39901 h 76654"/>
                                <a:gd name="connsiteX3" fmla="*/ 0 w 133569"/>
                                <a:gd name="connsiteY3" fmla="*/ 0 h 76654"/>
                                <a:gd name="connsiteX4" fmla="*/ 7473 w 133569"/>
                                <a:gd name="connsiteY4" fmla="*/ 65563 h 76654"/>
                                <a:gd name="connsiteX5" fmla="*/ 133569 w 133569"/>
                                <a:gd name="connsiteY5" fmla="*/ 76654 h 76654"/>
                                <a:gd name="connsiteX6" fmla="*/ 97239 w 133569"/>
                                <a:gd name="connsiteY6" fmla="*/ 54612 h 76654"/>
                                <a:gd name="connsiteX7" fmla="*/ 94702 w 133569"/>
                                <a:gd name="connsiteY7" fmla="*/ 58043 h 7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69" h="76654">
                                  <a:moveTo>
                                    <a:pt x="94702" y="58043"/>
                                  </a:moveTo>
                                  <a:cubicBezTo>
                                    <a:pt x="90049" y="60017"/>
                                    <a:pt x="86524" y="58795"/>
                                    <a:pt x="81871" y="57291"/>
                                  </a:cubicBezTo>
                                  <a:cubicBezTo>
                                    <a:pt x="65751" y="52027"/>
                                    <a:pt x="49019" y="47562"/>
                                    <a:pt x="33839" y="39901"/>
                                  </a:cubicBezTo>
                                  <a:cubicBezTo>
                                    <a:pt x="17202" y="31630"/>
                                    <a:pt x="8084" y="15979"/>
                                    <a:pt x="0" y="0"/>
                                  </a:cubicBezTo>
                                  <a:lnTo>
                                    <a:pt x="7473" y="65563"/>
                                  </a:lnTo>
                                  <a:lnTo>
                                    <a:pt x="133569" y="76654"/>
                                  </a:lnTo>
                                  <a:lnTo>
                                    <a:pt x="97239" y="54612"/>
                                  </a:lnTo>
                                  <a:cubicBezTo>
                                    <a:pt x="96910" y="56069"/>
                                    <a:pt x="96111" y="57432"/>
                                    <a:pt x="94702" y="58043"/>
                                  </a:cubicBezTo>
                                  <a:close/>
                                </a:path>
                              </a:pathLst>
                            </a:custGeom>
                            <a:grpFill/>
                            <a:ln w="4687" cap="flat">
                              <a:solidFill>
                                <a:srgbClr val="010101">
                                  <a:alpha val="32000"/>
                                </a:srgbClr>
                              </a:solid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B3E3A633-06F6-4DC7-8D44-02A701C4BF53}"/>
                                </a:ext>
                              </a:extLst>
                            </p:cNvPr>
                            <p:cNvSpPr/>
                            <p:nvPr/>
                          </p:nvSpPr>
                          <p:spPr>
                            <a:xfrm>
                              <a:off x="10458685" y="1751378"/>
                              <a:ext cx="134086" cy="81306"/>
                            </a:xfrm>
                            <a:custGeom>
                              <a:avLst/>
                              <a:gdLst>
                                <a:gd name="connsiteX0" fmla="*/ 134086 w 134086"/>
                                <a:gd name="connsiteY0" fmla="*/ 81307 h 81306"/>
                                <a:gd name="connsiteX1" fmla="*/ 0 w 134086"/>
                                <a:gd name="connsiteY1" fmla="*/ 0 h 81306"/>
                                <a:gd name="connsiteX2" fmla="*/ 7990 w 134086"/>
                                <a:gd name="connsiteY2" fmla="*/ 70215 h 81306"/>
                                <a:gd name="connsiteX3" fmla="*/ 134086 w 134086"/>
                                <a:gd name="connsiteY3" fmla="*/ 81307 h 81306"/>
                                <a:gd name="connsiteX4" fmla="*/ 3807 w 134086"/>
                                <a:gd name="connsiteY4" fmla="*/ 4653 h 81306"/>
                                <a:gd name="connsiteX5" fmla="*/ 119376 w 134086"/>
                                <a:gd name="connsiteY5" fmla="*/ 74492 h 81306"/>
                                <a:gd name="connsiteX6" fmla="*/ 40183 w 134086"/>
                                <a:gd name="connsiteY6" fmla="*/ 64529 h 81306"/>
                                <a:gd name="connsiteX7" fmla="*/ 10387 w 134086"/>
                                <a:gd name="connsiteY7" fmla="*/ 40794 h 81306"/>
                                <a:gd name="connsiteX8" fmla="*/ 3807 w 134086"/>
                                <a:gd name="connsiteY8" fmla="*/ 4653 h 8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86" h="81306">
                                  <a:moveTo>
                                    <a:pt x="134086" y="81307"/>
                                  </a:moveTo>
                                  <a:lnTo>
                                    <a:pt x="0" y="0"/>
                                  </a:lnTo>
                                  <a:lnTo>
                                    <a:pt x="7990" y="70215"/>
                                  </a:lnTo>
                                  <a:lnTo>
                                    <a:pt x="134086" y="81307"/>
                                  </a:lnTo>
                                  <a:close/>
                                  <a:moveTo>
                                    <a:pt x="3807" y="4653"/>
                                  </a:moveTo>
                                  <a:lnTo>
                                    <a:pt x="119376" y="74492"/>
                                  </a:lnTo>
                                  <a:cubicBezTo>
                                    <a:pt x="119376" y="74492"/>
                                    <a:pt x="66785" y="67865"/>
                                    <a:pt x="40183" y="64529"/>
                                  </a:cubicBezTo>
                                  <a:cubicBezTo>
                                    <a:pt x="13583" y="61192"/>
                                    <a:pt x="14194" y="57996"/>
                                    <a:pt x="10387" y="40794"/>
                                  </a:cubicBezTo>
                                  <a:cubicBezTo>
                                    <a:pt x="6674" y="23593"/>
                                    <a:pt x="3807" y="4653"/>
                                    <a:pt x="3807" y="4653"/>
                                  </a:cubicBezTo>
                                  <a:close/>
                                </a:path>
                              </a:pathLst>
                            </a:custGeom>
                            <a:grpFill/>
                            <a:ln w="4687" cap="flat">
                              <a:solidFill>
                                <a:srgbClr val="010101">
                                  <a:alpha val="32000"/>
                                </a:srgbClr>
                              </a:solidFill>
                              <a:prstDash val="solid"/>
                              <a:miter/>
                            </a:ln>
                          </p:spPr>
                          <p:txBody>
                            <a:bodyPr rtlCol="0" anchor="ctr"/>
                            <a:lstStyle/>
                            <a:p>
                              <a:endParaRPr lang="en-IN"/>
                            </a:p>
                          </p:txBody>
                        </p:sp>
                      </p:grpSp>
                    </p:grpSp>
                  </p:grpSp>
                  <p:sp>
                    <p:nvSpPr>
                      <p:cNvPr id="597" name="Freeform: Shape 596">
                        <a:extLst>
                          <a:ext uri="{FF2B5EF4-FFF2-40B4-BE49-F238E27FC236}">
                            <a16:creationId xmlns:a16="http://schemas.microsoft.com/office/drawing/2014/main" id="{7270D459-4390-A9B3-B0E8-7999E2451D94}"/>
                          </a:ext>
                        </a:extLst>
                      </p:cNvPr>
                      <p:cNvSpPr/>
                      <p:nvPr/>
                    </p:nvSpPr>
                    <p:spPr>
                      <a:xfrm>
                        <a:off x="10435139" y="1676980"/>
                        <a:ext cx="314277" cy="312068"/>
                      </a:xfrm>
                      <a:custGeom>
                        <a:avLst/>
                        <a:gdLst>
                          <a:gd name="connsiteX0" fmla="*/ 0 w 314277"/>
                          <a:gd name="connsiteY0" fmla="*/ 141841 h 312068"/>
                          <a:gd name="connsiteX1" fmla="*/ 32241 w 314277"/>
                          <a:gd name="connsiteY1" fmla="*/ 191189 h 312068"/>
                          <a:gd name="connsiteX2" fmla="*/ 4606 w 314277"/>
                          <a:gd name="connsiteY2" fmla="*/ 199038 h 312068"/>
                          <a:gd name="connsiteX3" fmla="*/ 62320 w 314277"/>
                          <a:gd name="connsiteY3" fmla="*/ 239973 h 312068"/>
                          <a:gd name="connsiteX4" fmla="*/ 157632 w 314277"/>
                          <a:gd name="connsiteY4" fmla="*/ 155705 h 312068"/>
                          <a:gd name="connsiteX5" fmla="*/ 157632 w 314277"/>
                          <a:gd name="connsiteY5" fmla="*/ 155705 h 312068"/>
                          <a:gd name="connsiteX6" fmla="*/ 38539 w 314277"/>
                          <a:gd name="connsiteY6" fmla="*/ 261075 h 312068"/>
                          <a:gd name="connsiteX7" fmla="*/ 108237 w 314277"/>
                          <a:gd name="connsiteY7" fmla="*/ 272214 h 312068"/>
                          <a:gd name="connsiteX8" fmla="*/ 95971 w 314277"/>
                          <a:gd name="connsiteY8" fmla="*/ 301118 h 312068"/>
                          <a:gd name="connsiteX9" fmla="*/ 164870 w 314277"/>
                          <a:gd name="connsiteY9" fmla="*/ 280815 h 312068"/>
                          <a:gd name="connsiteX10" fmla="*/ 166656 w 314277"/>
                          <a:gd name="connsiteY10" fmla="*/ 312068 h 312068"/>
                          <a:gd name="connsiteX11" fmla="*/ 219858 w 314277"/>
                          <a:gd name="connsiteY11" fmla="*/ 263989 h 312068"/>
                          <a:gd name="connsiteX12" fmla="*/ 235414 w 314277"/>
                          <a:gd name="connsiteY12" fmla="*/ 291013 h 312068"/>
                          <a:gd name="connsiteX13" fmla="*/ 262203 w 314277"/>
                          <a:gd name="connsiteY13" fmla="*/ 224934 h 312068"/>
                          <a:gd name="connsiteX14" fmla="*/ 288334 w 314277"/>
                          <a:gd name="connsiteY14" fmla="*/ 242229 h 312068"/>
                          <a:gd name="connsiteX15" fmla="*/ 283164 w 314277"/>
                          <a:gd name="connsiteY15" fmla="*/ 172484 h 312068"/>
                          <a:gd name="connsiteX16" fmla="*/ 314277 w 314277"/>
                          <a:gd name="connsiteY16" fmla="*/ 176619 h 312068"/>
                          <a:gd name="connsiteX17" fmla="*/ 311880 w 314277"/>
                          <a:gd name="connsiteY17" fmla="*/ 172578 h 312068"/>
                          <a:gd name="connsiteX18" fmla="*/ 311880 w 314277"/>
                          <a:gd name="connsiteY18" fmla="*/ 172578 h 312068"/>
                          <a:gd name="connsiteX19" fmla="*/ 278465 w 314277"/>
                          <a:gd name="connsiteY19" fmla="*/ 115945 h 312068"/>
                          <a:gd name="connsiteX20" fmla="*/ 308638 w 314277"/>
                          <a:gd name="connsiteY20" fmla="*/ 105981 h 312068"/>
                          <a:gd name="connsiteX21" fmla="*/ 304690 w 314277"/>
                          <a:gd name="connsiteY21" fmla="*/ 103443 h 312068"/>
                          <a:gd name="connsiteX22" fmla="*/ 304690 w 314277"/>
                          <a:gd name="connsiteY22" fmla="*/ 103443 h 312068"/>
                          <a:gd name="connsiteX23" fmla="*/ 249420 w 314277"/>
                          <a:gd name="connsiteY23" fmla="*/ 67725 h 312068"/>
                          <a:gd name="connsiteX24" fmla="*/ 272308 w 314277"/>
                          <a:gd name="connsiteY24" fmla="*/ 45776 h 312068"/>
                          <a:gd name="connsiteX25" fmla="*/ 267608 w 314277"/>
                          <a:gd name="connsiteY25" fmla="*/ 45212 h 312068"/>
                          <a:gd name="connsiteX26" fmla="*/ 267608 w 314277"/>
                          <a:gd name="connsiteY26" fmla="*/ 45212 h 312068"/>
                          <a:gd name="connsiteX27" fmla="*/ 201388 w 314277"/>
                          <a:gd name="connsiteY27" fmla="*/ 37364 h 312068"/>
                          <a:gd name="connsiteX28" fmla="*/ 212385 w 314277"/>
                          <a:gd name="connsiteY28" fmla="*/ 7755 h 312068"/>
                          <a:gd name="connsiteX29" fmla="*/ 145178 w 314277"/>
                          <a:gd name="connsiteY29" fmla="*/ 30925 h 312068"/>
                          <a:gd name="connsiteX30" fmla="*/ 142076 w 314277"/>
                          <a:gd name="connsiteY30" fmla="*/ 0 h 312068"/>
                          <a:gd name="connsiteX31" fmla="*/ 138692 w 314277"/>
                          <a:gd name="connsiteY31" fmla="*/ 3337 h 312068"/>
                          <a:gd name="connsiteX32" fmla="*/ 138692 w 314277"/>
                          <a:gd name="connsiteY32" fmla="*/ 3290 h 312068"/>
                          <a:gd name="connsiteX33" fmla="*/ 90801 w 314277"/>
                          <a:gd name="connsiteY33" fmla="*/ 50194 h 312068"/>
                          <a:gd name="connsiteX34" fmla="*/ 74116 w 314277"/>
                          <a:gd name="connsiteY34" fmla="*/ 23828 h 312068"/>
                          <a:gd name="connsiteX35" fmla="*/ 72518 w 314277"/>
                          <a:gd name="connsiteY35" fmla="*/ 28293 h 312068"/>
                          <a:gd name="connsiteX36" fmla="*/ 72518 w 314277"/>
                          <a:gd name="connsiteY36" fmla="*/ 28293 h 312068"/>
                          <a:gd name="connsiteX37" fmla="*/ 50194 w 314277"/>
                          <a:gd name="connsiteY37" fmla="*/ 90613 h 312068"/>
                          <a:gd name="connsiteX38" fmla="*/ 23452 w 314277"/>
                          <a:gd name="connsiteY38" fmla="*/ 74398 h 312068"/>
                          <a:gd name="connsiteX39" fmla="*/ 31442 w 314277"/>
                          <a:gd name="connsiteY39" fmla="*/ 144614 h 312068"/>
                          <a:gd name="connsiteX40" fmla="*/ 157538 w 314277"/>
                          <a:gd name="connsiteY40" fmla="*/ 155705 h 312068"/>
                          <a:gd name="connsiteX41" fmla="*/ 157538 w 314277"/>
                          <a:gd name="connsiteY41" fmla="*/ 155705 h 312068"/>
                          <a:gd name="connsiteX42" fmla="*/ 0 w 314277"/>
                          <a:gd name="connsiteY42" fmla="*/ 141841 h 3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4277" h="312068">
                            <a:moveTo>
                              <a:pt x="0" y="141841"/>
                            </a:moveTo>
                            <a:lnTo>
                              <a:pt x="32241" y="191189"/>
                            </a:lnTo>
                            <a:lnTo>
                              <a:pt x="4606" y="199038"/>
                            </a:lnTo>
                            <a:lnTo>
                              <a:pt x="62320" y="239973"/>
                            </a:lnTo>
                            <a:lnTo>
                              <a:pt x="157632" y="155705"/>
                            </a:lnTo>
                            <a:lnTo>
                              <a:pt x="157632" y="155705"/>
                            </a:lnTo>
                            <a:lnTo>
                              <a:pt x="38539" y="261075"/>
                            </a:lnTo>
                            <a:lnTo>
                              <a:pt x="108237" y="272214"/>
                            </a:lnTo>
                            <a:lnTo>
                              <a:pt x="95971" y="301118"/>
                            </a:lnTo>
                            <a:lnTo>
                              <a:pt x="164870" y="280815"/>
                            </a:lnTo>
                            <a:lnTo>
                              <a:pt x="166656" y="312068"/>
                            </a:lnTo>
                            <a:lnTo>
                              <a:pt x="219858" y="263989"/>
                            </a:lnTo>
                            <a:lnTo>
                              <a:pt x="235414" y="291013"/>
                            </a:lnTo>
                            <a:lnTo>
                              <a:pt x="262203" y="224934"/>
                            </a:lnTo>
                            <a:lnTo>
                              <a:pt x="288334" y="242229"/>
                            </a:lnTo>
                            <a:lnTo>
                              <a:pt x="283164" y="172484"/>
                            </a:lnTo>
                            <a:lnTo>
                              <a:pt x="314277" y="176619"/>
                            </a:lnTo>
                            <a:lnTo>
                              <a:pt x="311880" y="172578"/>
                            </a:lnTo>
                            <a:lnTo>
                              <a:pt x="311880" y="172578"/>
                            </a:lnTo>
                            <a:lnTo>
                              <a:pt x="278465" y="115945"/>
                            </a:lnTo>
                            <a:lnTo>
                              <a:pt x="308638" y="105981"/>
                            </a:lnTo>
                            <a:lnTo>
                              <a:pt x="304690" y="103443"/>
                            </a:lnTo>
                            <a:lnTo>
                              <a:pt x="304690" y="103443"/>
                            </a:lnTo>
                            <a:lnTo>
                              <a:pt x="249420" y="67725"/>
                            </a:lnTo>
                            <a:lnTo>
                              <a:pt x="272308" y="45776"/>
                            </a:lnTo>
                            <a:lnTo>
                              <a:pt x="267608" y="45212"/>
                            </a:lnTo>
                            <a:cubicBezTo>
                              <a:pt x="267608" y="45212"/>
                              <a:pt x="267608" y="45212"/>
                              <a:pt x="267608" y="45212"/>
                            </a:cubicBezTo>
                            <a:lnTo>
                              <a:pt x="201388" y="37364"/>
                            </a:lnTo>
                            <a:lnTo>
                              <a:pt x="212385" y="7755"/>
                            </a:lnTo>
                            <a:lnTo>
                              <a:pt x="145178" y="30925"/>
                            </a:lnTo>
                            <a:lnTo>
                              <a:pt x="142076" y="0"/>
                            </a:lnTo>
                            <a:lnTo>
                              <a:pt x="138692" y="3337"/>
                            </a:lnTo>
                            <a:cubicBezTo>
                              <a:pt x="138692" y="3337"/>
                              <a:pt x="138692" y="3337"/>
                              <a:pt x="138692" y="3290"/>
                            </a:cubicBezTo>
                            <a:lnTo>
                              <a:pt x="90801" y="50194"/>
                            </a:lnTo>
                            <a:lnTo>
                              <a:pt x="74116" y="23828"/>
                            </a:lnTo>
                            <a:lnTo>
                              <a:pt x="72518" y="28293"/>
                            </a:lnTo>
                            <a:lnTo>
                              <a:pt x="72518" y="28293"/>
                            </a:lnTo>
                            <a:lnTo>
                              <a:pt x="50194" y="90613"/>
                            </a:lnTo>
                            <a:lnTo>
                              <a:pt x="23452" y="74398"/>
                            </a:lnTo>
                            <a:lnTo>
                              <a:pt x="31442" y="144614"/>
                            </a:lnTo>
                            <a:lnTo>
                              <a:pt x="157538" y="155705"/>
                            </a:lnTo>
                            <a:lnTo>
                              <a:pt x="157538" y="155705"/>
                            </a:lnTo>
                            <a:lnTo>
                              <a:pt x="0" y="141841"/>
                            </a:ln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581" name="Graphic 111">
                    <a:extLst>
                      <a:ext uri="{FF2B5EF4-FFF2-40B4-BE49-F238E27FC236}">
                        <a16:creationId xmlns:a16="http://schemas.microsoft.com/office/drawing/2014/main" id="{8AD1D847-8731-A016-AAA2-B475449BDFDE}"/>
                      </a:ext>
                    </a:extLst>
                  </p:cNvPr>
                  <p:cNvGrpSpPr/>
                  <p:nvPr/>
                </p:nvGrpSpPr>
                <p:grpSpPr>
                  <a:xfrm>
                    <a:off x="10408209" y="1326284"/>
                    <a:ext cx="546244" cy="591091"/>
                    <a:chOff x="10408209" y="1326284"/>
                    <a:chExt cx="546244" cy="591091"/>
                  </a:xfrm>
                  <a:grpFill/>
                </p:grpSpPr>
                <p:sp>
                  <p:nvSpPr>
                    <p:cNvPr id="588" name="Freeform: Shape 587">
                      <a:extLst>
                        <a:ext uri="{FF2B5EF4-FFF2-40B4-BE49-F238E27FC236}">
                          <a16:creationId xmlns:a16="http://schemas.microsoft.com/office/drawing/2014/main" id="{81A05FC4-B133-AFCD-5220-57828460EC3B}"/>
                        </a:ext>
                      </a:extLst>
                    </p:cNvPr>
                    <p:cNvSpPr/>
                    <p:nvPr/>
                  </p:nvSpPr>
                  <p:spPr>
                    <a:xfrm>
                      <a:off x="10408209" y="1326284"/>
                      <a:ext cx="546244" cy="591091"/>
                    </a:xfrm>
                    <a:custGeom>
                      <a:avLst/>
                      <a:gdLst>
                        <a:gd name="connsiteX0" fmla="*/ 546167 w 546244"/>
                        <a:gd name="connsiteY0" fmla="*/ 192688 h 591091"/>
                        <a:gd name="connsiteX1" fmla="*/ 358268 w 546244"/>
                        <a:gd name="connsiteY1" fmla="*/ 89 h 591091"/>
                        <a:gd name="connsiteX2" fmla="*/ 185549 w 546244"/>
                        <a:gd name="connsiteY2" fmla="*/ 92581 h 591091"/>
                        <a:gd name="connsiteX3" fmla="*/ 185502 w 546244"/>
                        <a:gd name="connsiteY3" fmla="*/ 92628 h 591091"/>
                        <a:gd name="connsiteX4" fmla="*/ 0 w 546244"/>
                        <a:gd name="connsiteY4" fmla="*/ 394686 h 591091"/>
                        <a:gd name="connsiteX5" fmla="*/ 186818 w 546244"/>
                        <a:gd name="connsiteY5" fmla="*/ 303039 h 591091"/>
                        <a:gd name="connsiteX6" fmla="*/ 399391 w 546244"/>
                        <a:gd name="connsiteY6" fmla="*/ 520970 h 591091"/>
                        <a:gd name="connsiteX7" fmla="*/ 384728 w 546244"/>
                        <a:gd name="connsiteY7" fmla="*/ 591092 h 591091"/>
                        <a:gd name="connsiteX8" fmla="*/ 532067 w 546244"/>
                        <a:gd name="connsiteY8" fmla="*/ 257310 h 591091"/>
                        <a:gd name="connsiteX9" fmla="*/ 546167 w 546244"/>
                        <a:gd name="connsiteY9" fmla="*/ 192688 h 59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244" h="591091">
                          <a:moveTo>
                            <a:pt x="546167" y="192688"/>
                          </a:moveTo>
                          <a:cubicBezTo>
                            <a:pt x="549174" y="89432"/>
                            <a:pt x="465095" y="3238"/>
                            <a:pt x="358268" y="89"/>
                          </a:cubicBezTo>
                          <a:cubicBezTo>
                            <a:pt x="284997" y="-2073"/>
                            <a:pt x="220093" y="35478"/>
                            <a:pt x="185549" y="92581"/>
                          </a:cubicBezTo>
                          <a:lnTo>
                            <a:pt x="185502" y="92628"/>
                          </a:lnTo>
                          <a:lnTo>
                            <a:pt x="0" y="394686"/>
                          </a:lnTo>
                          <a:cubicBezTo>
                            <a:pt x="40654" y="337442"/>
                            <a:pt x="109600" y="300784"/>
                            <a:pt x="186818" y="303039"/>
                          </a:cubicBezTo>
                          <a:cubicBezTo>
                            <a:pt x="307651" y="306611"/>
                            <a:pt x="402822" y="404180"/>
                            <a:pt x="399391" y="520970"/>
                          </a:cubicBezTo>
                          <a:cubicBezTo>
                            <a:pt x="398639" y="545691"/>
                            <a:pt x="393469" y="569285"/>
                            <a:pt x="384728" y="591092"/>
                          </a:cubicBezTo>
                          <a:lnTo>
                            <a:pt x="532067" y="257310"/>
                          </a:lnTo>
                          <a:cubicBezTo>
                            <a:pt x="540480" y="237242"/>
                            <a:pt x="545462" y="215529"/>
                            <a:pt x="546167" y="19268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E89410C9-8517-4FDF-2F4F-8D3E7E32431D}"/>
                        </a:ext>
                      </a:extLst>
                    </p:cNvPr>
                    <p:cNvSpPr/>
                    <p:nvPr/>
                  </p:nvSpPr>
                  <p:spPr>
                    <a:xfrm>
                      <a:off x="10470717" y="1365494"/>
                      <a:ext cx="454567" cy="389549"/>
                    </a:xfrm>
                    <a:custGeom>
                      <a:avLst/>
                      <a:gdLst>
                        <a:gd name="connsiteX0" fmla="*/ 454473 w 454567"/>
                        <a:gd name="connsiteY0" fmla="*/ 158553 h 389549"/>
                        <a:gd name="connsiteX1" fmla="*/ 428671 w 454567"/>
                        <a:gd name="connsiteY1" fmla="*/ 90594 h 389549"/>
                        <a:gd name="connsiteX2" fmla="*/ 327343 w 454567"/>
                        <a:gd name="connsiteY2" fmla="*/ 10744 h 389549"/>
                        <a:gd name="connsiteX3" fmla="*/ 127459 w 454567"/>
                        <a:gd name="connsiteY3" fmla="*/ 46368 h 389549"/>
                        <a:gd name="connsiteX4" fmla="*/ 123041 w 454567"/>
                        <a:gd name="connsiteY4" fmla="*/ 53418 h 389549"/>
                        <a:gd name="connsiteX5" fmla="*/ 118624 w 454567"/>
                        <a:gd name="connsiteY5" fmla="*/ 60562 h 389549"/>
                        <a:gd name="connsiteX6" fmla="*/ 124686 w 454567"/>
                        <a:gd name="connsiteY6" fmla="*/ 55063 h 389549"/>
                        <a:gd name="connsiteX7" fmla="*/ 325980 w 454567"/>
                        <a:gd name="connsiteY7" fmla="*/ 15255 h 389549"/>
                        <a:gd name="connsiteX8" fmla="*/ 423971 w 454567"/>
                        <a:gd name="connsiteY8" fmla="*/ 91957 h 389549"/>
                        <a:gd name="connsiteX9" fmla="*/ 335568 w 454567"/>
                        <a:gd name="connsiteY9" fmla="*/ 266320 h 389549"/>
                        <a:gd name="connsiteX10" fmla="*/ 185690 w 454567"/>
                        <a:gd name="connsiteY10" fmla="*/ 176506 h 389549"/>
                        <a:gd name="connsiteX11" fmla="*/ 32946 w 454567"/>
                        <a:gd name="connsiteY11" fmla="*/ 200006 h 389549"/>
                        <a:gd name="connsiteX12" fmla="*/ 30173 w 454567"/>
                        <a:gd name="connsiteY12" fmla="*/ 204564 h 389549"/>
                        <a:gd name="connsiteX13" fmla="*/ 27306 w 454567"/>
                        <a:gd name="connsiteY13" fmla="*/ 209264 h 389549"/>
                        <a:gd name="connsiteX14" fmla="*/ 185079 w 454567"/>
                        <a:gd name="connsiteY14" fmla="*/ 181159 h 389549"/>
                        <a:gd name="connsiteX15" fmla="*/ 334204 w 454567"/>
                        <a:gd name="connsiteY15" fmla="*/ 272054 h 389549"/>
                        <a:gd name="connsiteX16" fmla="*/ 368936 w 454567"/>
                        <a:gd name="connsiteY16" fmla="*/ 336818 h 389549"/>
                        <a:gd name="connsiteX17" fmla="*/ 351077 w 454567"/>
                        <a:gd name="connsiteY17" fmla="*/ 376249 h 389549"/>
                        <a:gd name="connsiteX18" fmla="*/ 164588 w 454567"/>
                        <a:gd name="connsiteY18" fmla="*/ 214105 h 389549"/>
                        <a:gd name="connsiteX19" fmla="*/ 4982 w 454567"/>
                        <a:gd name="connsiteY19" fmla="*/ 245641 h 389549"/>
                        <a:gd name="connsiteX20" fmla="*/ 0 w 454567"/>
                        <a:gd name="connsiteY20" fmla="*/ 253725 h 389549"/>
                        <a:gd name="connsiteX21" fmla="*/ 42956 w 454567"/>
                        <a:gd name="connsiteY21" fmla="*/ 228064 h 389549"/>
                        <a:gd name="connsiteX22" fmla="*/ 163836 w 454567"/>
                        <a:gd name="connsiteY22" fmla="*/ 218758 h 389549"/>
                        <a:gd name="connsiteX23" fmla="*/ 348445 w 454567"/>
                        <a:gd name="connsiteY23" fmla="*/ 383346 h 389549"/>
                        <a:gd name="connsiteX24" fmla="*/ 350184 w 454567"/>
                        <a:gd name="connsiteY24" fmla="*/ 389550 h 389549"/>
                        <a:gd name="connsiteX25" fmla="*/ 454567 w 454567"/>
                        <a:gd name="connsiteY25" fmla="*/ 159258 h 389549"/>
                        <a:gd name="connsiteX26" fmla="*/ 454473 w 454567"/>
                        <a:gd name="connsiteY26" fmla="*/ 158553 h 389549"/>
                        <a:gd name="connsiteX27" fmla="*/ 371850 w 454567"/>
                        <a:gd name="connsiteY27" fmla="*/ 330379 h 389549"/>
                        <a:gd name="connsiteX28" fmla="*/ 338811 w 454567"/>
                        <a:gd name="connsiteY28" fmla="*/ 270362 h 389549"/>
                        <a:gd name="connsiteX29" fmla="*/ 426838 w 454567"/>
                        <a:gd name="connsiteY29" fmla="*/ 96750 h 389549"/>
                        <a:gd name="connsiteX30" fmla="*/ 449773 w 454567"/>
                        <a:gd name="connsiteY30" fmla="*/ 158553 h 389549"/>
                        <a:gd name="connsiteX31" fmla="*/ 371850 w 454567"/>
                        <a:gd name="connsiteY31" fmla="*/ 330379 h 38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4567" h="389549">
                          <a:moveTo>
                            <a:pt x="454473" y="158553"/>
                          </a:moveTo>
                          <a:cubicBezTo>
                            <a:pt x="454285" y="157237"/>
                            <a:pt x="449773" y="125654"/>
                            <a:pt x="428671" y="90594"/>
                          </a:cubicBezTo>
                          <a:cubicBezTo>
                            <a:pt x="405031" y="51256"/>
                            <a:pt x="370910" y="24420"/>
                            <a:pt x="327343" y="10744"/>
                          </a:cubicBezTo>
                          <a:cubicBezTo>
                            <a:pt x="222866" y="-22061"/>
                            <a:pt x="148561" y="29120"/>
                            <a:pt x="127459" y="46368"/>
                          </a:cubicBezTo>
                          <a:lnTo>
                            <a:pt x="123041" y="53418"/>
                          </a:lnTo>
                          <a:lnTo>
                            <a:pt x="118624" y="60562"/>
                          </a:lnTo>
                          <a:lnTo>
                            <a:pt x="124686" y="55063"/>
                          </a:lnTo>
                          <a:cubicBezTo>
                            <a:pt x="125485" y="54264"/>
                            <a:pt x="204865" y="-22766"/>
                            <a:pt x="325980" y="15255"/>
                          </a:cubicBezTo>
                          <a:cubicBezTo>
                            <a:pt x="367996" y="28462"/>
                            <a:pt x="400989" y="54264"/>
                            <a:pt x="423971" y="91957"/>
                          </a:cubicBezTo>
                          <a:lnTo>
                            <a:pt x="335568" y="266320"/>
                          </a:lnTo>
                          <a:cubicBezTo>
                            <a:pt x="296324" y="217160"/>
                            <a:pt x="241947" y="184496"/>
                            <a:pt x="185690" y="176506"/>
                          </a:cubicBezTo>
                          <a:cubicBezTo>
                            <a:pt x="101751" y="164616"/>
                            <a:pt x="49536" y="190042"/>
                            <a:pt x="32946" y="200006"/>
                          </a:cubicBezTo>
                          <a:lnTo>
                            <a:pt x="30173" y="204564"/>
                          </a:lnTo>
                          <a:lnTo>
                            <a:pt x="27306" y="209264"/>
                          </a:lnTo>
                          <a:cubicBezTo>
                            <a:pt x="37599" y="202638"/>
                            <a:pt x="91882" y="167953"/>
                            <a:pt x="185079" y="181159"/>
                          </a:cubicBezTo>
                          <a:cubicBezTo>
                            <a:pt x="241195" y="189102"/>
                            <a:pt x="295572" y="222236"/>
                            <a:pt x="334204" y="272054"/>
                          </a:cubicBezTo>
                          <a:cubicBezTo>
                            <a:pt x="350936" y="293626"/>
                            <a:pt x="363249" y="316608"/>
                            <a:pt x="368936" y="336818"/>
                          </a:cubicBezTo>
                          <a:lnTo>
                            <a:pt x="351077" y="376249"/>
                          </a:lnTo>
                          <a:cubicBezTo>
                            <a:pt x="341442" y="348896"/>
                            <a:pt x="293551" y="233797"/>
                            <a:pt x="164588" y="214105"/>
                          </a:cubicBezTo>
                          <a:cubicBezTo>
                            <a:pt x="52873" y="197045"/>
                            <a:pt x="7003" y="243620"/>
                            <a:pt x="4982" y="245641"/>
                          </a:cubicBezTo>
                          <a:lnTo>
                            <a:pt x="0" y="253725"/>
                          </a:lnTo>
                          <a:cubicBezTo>
                            <a:pt x="141" y="253584"/>
                            <a:pt x="17389" y="237839"/>
                            <a:pt x="42956" y="228064"/>
                          </a:cubicBezTo>
                          <a:cubicBezTo>
                            <a:pt x="66596" y="218993"/>
                            <a:pt x="106780" y="210016"/>
                            <a:pt x="163836" y="218758"/>
                          </a:cubicBezTo>
                          <a:cubicBezTo>
                            <a:pt x="306617" y="240518"/>
                            <a:pt x="348022" y="381889"/>
                            <a:pt x="348445" y="383346"/>
                          </a:cubicBezTo>
                          <a:lnTo>
                            <a:pt x="350184" y="389550"/>
                          </a:lnTo>
                          <a:lnTo>
                            <a:pt x="454567" y="159258"/>
                          </a:lnTo>
                          <a:lnTo>
                            <a:pt x="454473" y="158553"/>
                          </a:lnTo>
                          <a:close/>
                          <a:moveTo>
                            <a:pt x="371850" y="330379"/>
                          </a:moveTo>
                          <a:cubicBezTo>
                            <a:pt x="365599" y="311297"/>
                            <a:pt x="354038" y="290289"/>
                            <a:pt x="338811" y="270362"/>
                          </a:cubicBezTo>
                          <a:lnTo>
                            <a:pt x="426838" y="96750"/>
                          </a:lnTo>
                          <a:cubicBezTo>
                            <a:pt x="443993" y="126782"/>
                            <a:pt x="449021" y="154041"/>
                            <a:pt x="449773" y="158553"/>
                          </a:cubicBezTo>
                          <a:lnTo>
                            <a:pt x="371850" y="330379"/>
                          </a:lnTo>
                          <a:close/>
                        </a:path>
                      </a:pathLst>
                    </a:custGeom>
                    <a:grpFill/>
                    <a:ln w="4687" cap="flat">
                      <a:solidFill>
                        <a:srgbClr val="010101">
                          <a:alpha val="32000"/>
                        </a:srgbClr>
                      </a:solid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1BC7F150-3505-9574-C637-C43E12FB9347}"/>
                        </a:ext>
                      </a:extLst>
                    </p:cNvPr>
                    <p:cNvSpPr/>
                    <p:nvPr/>
                  </p:nvSpPr>
                  <p:spPr>
                    <a:xfrm>
                      <a:off x="10465782" y="1369907"/>
                      <a:ext cx="461522" cy="396039"/>
                    </a:xfrm>
                    <a:custGeom>
                      <a:avLst/>
                      <a:gdLst>
                        <a:gd name="connsiteX0" fmla="*/ 461382 w 461522"/>
                        <a:gd name="connsiteY0" fmla="*/ 161989 h 396039"/>
                        <a:gd name="connsiteX1" fmla="*/ 435580 w 461522"/>
                        <a:gd name="connsiteY1" fmla="*/ 94029 h 396039"/>
                        <a:gd name="connsiteX2" fmla="*/ 328800 w 461522"/>
                        <a:gd name="connsiteY2" fmla="*/ 10184 h 396039"/>
                        <a:gd name="connsiteX3" fmla="*/ 124357 w 461522"/>
                        <a:gd name="connsiteY3" fmla="*/ 54880 h 396039"/>
                        <a:gd name="connsiteX4" fmla="*/ 119940 w 461522"/>
                        <a:gd name="connsiteY4" fmla="*/ 61929 h 396039"/>
                        <a:gd name="connsiteX5" fmla="*/ 115522 w 461522"/>
                        <a:gd name="connsiteY5" fmla="*/ 69073 h 396039"/>
                        <a:gd name="connsiteX6" fmla="*/ 121584 w 461522"/>
                        <a:gd name="connsiteY6" fmla="*/ 63574 h 396039"/>
                        <a:gd name="connsiteX7" fmla="*/ 327437 w 461522"/>
                        <a:gd name="connsiteY7" fmla="*/ 14696 h 396039"/>
                        <a:gd name="connsiteX8" fmla="*/ 429376 w 461522"/>
                        <a:gd name="connsiteY8" fmla="*/ 98447 h 396039"/>
                        <a:gd name="connsiteX9" fmla="*/ 342523 w 461522"/>
                        <a:gd name="connsiteY9" fmla="*/ 269756 h 396039"/>
                        <a:gd name="connsiteX10" fmla="*/ 188416 w 461522"/>
                        <a:gd name="connsiteY10" fmla="*/ 176511 h 396039"/>
                        <a:gd name="connsiteX11" fmla="*/ 32288 w 461522"/>
                        <a:gd name="connsiteY11" fmla="*/ 204851 h 396039"/>
                        <a:gd name="connsiteX12" fmla="*/ 29515 w 461522"/>
                        <a:gd name="connsiteY12" fmla="*/ 209410 h 396039"/>
                        <a:gd name="connsiteX13" fmla="*/ 26648 w 461522"/>
                        <a:gd name="connsiteY13" fmla="*/ 214110 h 396039"/>
                        <a:gd name="connsiteX14" fmla="*/ 187805 w 461522"/>
                        <a:gd name="connsiteY14" fmla="*/ 181164 h 396039"/>
                        <a:gd name="connsiteX15" fmla="*/ 341160 w 461522"/>
                        <a:gd name="connsiteY15" fmla="*/ 275489 h 396039"/>
                        <a:gd name="connsiteX16" fmla="*/ 373730 w 461522"/>
                        <a:gd name="connsiteY16" fmla="*/ 342885 h 396039"/>
                        <a:gd name="connsiteX17" fmla="*/ 358033 w 461522"/>
                        <a:gd name="connsiteY17" fmla="*/ 379685 h 396039"/>
                        <a:gd name="connsiteX18" fmla="*/ 167502 w 461522"/>
                        <a:gd name="connsiteY18" fmla="*/ 213076 h 396039"/>
                        <a:gd name="connsiteX19" fmla="*/ 4982 w 461522"/>
                        <a:gd name="connsiteY19" fmla="*/ 249358 h 396039"/>
                        <a:gd name="connsiteX20" fmla="*/ 0 w 461522"/>
                        <a:gd name="connsiteY20" fmla="*/ 257442 h 396039"/>
                        <a:gd name="connsiteX21" fmla="*/ 42956 w 461522"/>
                        <a:gd name="connsiteY21" fmla="*/ 231781 h 396039"/>
                        <a:gd name="connsiteX22" fmla="*/ 166797 w 461522"/>
                        <a:gd name="connsiteY22" fmla="*/ 217682 h 396039"/>
                        <a:gd name="connsiteX23" fmla="*/ 353145 w 461522"/>
                        <a:gd name="connsiteY23" fmla="*/ 389836 h 396039"/>
                        <a:gd name="connsiteX24" fmla="*/ 354884 w 461522"/>
                        <a:gd name="connsiteY24" fmla="*/ 396040 h 396039"/>
                        <a:gd name="connsiteX25" fmla="*/ 461523 w 461522"/>
                        <a:gd name="connsiteY25" fmla="*/ 162647 h 396039"/>
                        <a:gd name="connsiteX26" fmla="*/ 461382 w 461522"/>
                        <a:gd name="connsiteY26" fmla="*/ 161989 h 396039"/>
                        <a:gd name="connsiteX27" fmla="*/ 378759 w 461522"/>
                        <a:gd name="connsiteY27" fmla="*/ 333814 h 396039"/>
                        <a:gd name="connsiteX28" fmla="*/ 345719 w 461522"/>
                        <a:gd name="connsiteY28" fmla="*/ 273797 h 396039"/>
                        <a:gd name="connsiteX29" fmla="*/ 431538 w 461522"/>
                        <a:gd name="connsiteY29" fmla="*/ 102019 h 396039"/>
                        <a:gd name="connsiteX30" fmla="*/ 453580 w 461522"/>
                        <a:gd name="connsiteY30" fmla="*/ 165560 h 396039"/>
                        <a:gd name="connsiteX31" fmla="*/ 378759 w 461522"/>
                        <a:gd name="connsiteY31" fmla="*/ 333814 h 3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22" h="396039">
                          <a:moveTo>
                            <a:pt x="461382" y="161989"/>
                          </a:moveTo>
                          <a:cubicBezTo>
                            <a:pt x="461194" y="160673"/>
                            <a:pt x="456682" y="129090"/>
                            <a:pt x="435580" y="94029"/>
                          </a:cubicBezTo>
                          <a:cubicBezTo>
                            <a:pt x="411940" y="54692"/>
                            <a:pt x="372367" y="23861"/>
                            <a:pt x="328800" y="10184"/>
                          </a:cubicBezTo>
                          <a:cubicBezTo>
                            <a:pt x="224323" y="-22621"/>
                            <a:pt x="149830" y="32367"/>
                            <a:pt x="124357" y="54880"/>
                          </a:cubicBezTo>
                          <a:lnTo>
                            <a:pt x="119940" y="61929"/>
                          </a:lnTo>
                          <a:lnTo>
                            <a:pt x="115522" y="69073"/>
                          </a:lnTo>
                          <a:lnTo>
                            <a:pt x="121584" y="63574"/>
                          </a:lnTo>
                          <a:cubicBezTo>
                            <a:pt x="122383" y="62775"/>
                            <a:pt x="206322" y="-23372"/>
                            <a:pt x="327437" y="14696"/>
                          </a:cubicBezTo>
                          <a:cubicBezTo>
                            <a:pt x="369453" y="27903"/>
                            <a:pt x="406394" y="60754"/>
                            <a:pt x="429376" y="98447"/>
                          </a:cubicBezTo>
                          <a:lnTo>
                            <a:pt x="342523" y="269756"/>
                          </a:lnTo>
                          <a:cubicBezTo>
                            <a:pt x="303280" y="220595"/>
                            <a:pt x="244626" y="184501"/>
                            <a:pt x="188416" y="176511"/>
                          </a:cubicBezTo>
                          <a:cubicBezTo>
                            <a:pt x="104477" y="164621"/>
                            <a:pt x="48878" y="194887"/>
                            <a:pt x="32288" y="204851"/>
                          </a:cubicBezTo>
                          <a:lnTo>
                            <a:pt x="29515" y="209410"/>
                          </a:lnTo>
                          <a:lnTo>
                            <a:pt x="26648" y="214110"/>
                          </a:lnTo>
                          <a:cubicBezTo>
                            <a:pt x="36941" y="207483"/>
                            <a:pt x="94608" y="167957"/>
                            <a:pt x="187805" y="181164"/>
                          </a:cubicBezTo>
                          <a:cubicBezTo>
                            <a:pt x="243921" y="189107"/>
                            <a:pt x="302528" y="225671"/>
                            <a:pt x="341160" y="275489"/>
                          </a:cubicBezTo>
                          <a:cubicBezTo>
                            <a:pt x="357892" y="297062"/>
                            <a:pt x="368043" y="322629"/>
                            <a:pt x="373730" y="342885"/>
                          </a:cubicBezTo>
                          <a:lnTo>
                            <a:pt x="358033" y="379685"/>
                          </a:lnTo>
                          <a:cubicBezTo>
                            <a:pt x="348398" y="352332"/>
                            <a:pt x="296512" y="232721"/>
                            <a:pt x="167502" y="213076"/>
                          </a:cubicBezTo>
                          <a:cubicBezTo>
                            <a:pt x="55787" y="196015"/>
                            <a:pt x="7003" y="247337"/>
                            <a:pt x="4982" y="249358"/>
                          </a:cubicBezTo>
                          <a:lnTo>
                            <a:pt x="0" y="257442"/>
                          </a:lnTo>
                          <a:cubicBezTo>
                            <a:pt x="141" y="257301"/>
                            <a:pt x="17389" y="241557"/>
                            <a:pt x="42956" y="231781"/>
                          </a:cubicBezTo>
                          <a:cubicBezTo>
                            <a:pt x="66596" y="222710"/>
                            <a:pt x="109694" y="208987"/>
                            <a:pt x="166797" y="217682"/>
                          </a:cubicBezTo>
                          <a:cubicBezTo>
                            <a:pt x="309577" y="239442"/>
                            <a:pt x="352769" y="388426"/>
                            <a:pt x="353145" y="389836"/>
                          </a:cubicBezTo>
                          <a:lnTo>
                            <a:pt x="354884" y="396040"/>
                          </a:lnTo>
                          <a:lnTo>
                            <a:pt x="461523" y="162647"/>
                          </a:lnTo>
                          <a:lnTo>
                            <a:pt x="461382" y="161989"/>
                          </a:lnTo>
                          <a:close/>
                          <a:moveTo>
                            <a:pt x="378759" y="333814"/>
                          </a:moveTo>
                          <a:cubicBezTo>
                            <a:pt x="372508" y="314733"/>
                            <a:pt x="360947" y="293725"/>
                            <a:pt x="345719" y="273797"/>
                          </a:cubicBezTo>
                          <a:lnTo>
                            <a:pt x="431538" y="102019"/>
                          </a:lnTo>
                          <a:cubicBezTo>
                            <a:pt x="448692" y="132051"/>
                            <a:pt x="452828" y="161049"/>
                            <a:pt x="453580" y="165560"/>
                          </a:cubicBezTo>
                          <a:lnTo>
                            <a:pt x="378759" y="333814"/>
                          </a:lnTo>
                          <a:close/>
                        </a:path>
                      </a:pathLst>
                    </a:custGeom>
                    <a:grpFill/>
                    <a:ln w="4687" cap="flat">
                      <a:solidFill>
                        <a:srgbClr val="010101">
                          <a:alpha val="32000"/>
                        </a:srgbClr>
                      </a:solidFill>
                      <a:prstDash val="solid"/>
                      <a:miter/>
                    </a:ln>
                  </p:spPr>
                  <p:txBody>
                    <a:bodyPr rtlCol="0" anchor="ctr"/>
                    <a:lstStyle/>
                    <a:p>
                      <a:endParaRPr lang="en-IN"/>
                    </a:p>
                  </p:txBody>
                </p:sp>
              </p:grpSp>
              <p:sp>
                <p:nvSpPr>
                  <p:cNvPr id="582" name="Freeform: Shape 581">
                    <a:extLst>
                      <a:ext uri="{FF2B5EF4-FFF2-40B4-BE49-F238E27FC236}">
                        <a16:creationId xmlns:a16="http://schemas.microsoft.com/office/drawing/2014/main" id="{D970B851-2457-A71C-09CB-8510EF76366B}"/>
                      </a:ext>
                    </a:extLst>
                  </p:cNvPr>
                  <p:cNvSpPr/>
                  <p:nvPr/>
                </p:nvSpPr>
                <p:spPr>
                  <a:xfrm>
                    <a:off x="10815340" y="1798832"/>
                    <a:ext cx="12010" cy="17418"/>
                  </a:xfrm>
                  <a:custGeom>
                    <a:avLst/>
                    <a:gdLst>
                      <a:gd name="connsiteX0" fmla="*/ 11811 w 12010"/>
                      <a:gd name="connsiteY0" fmla="*/ 7346 h 17418"/>
                      <a:gd name="connsiteX1" fmla="*/ 7534 w 12010"/>
                      <a:gd name="connsiteY1" fmla="*/ 17310 h 17418"/>
                      <a:gd name="connsiteX2" fmla="*/ 202 w 12010"/>
                      <a:gd name="connsiteY2" fmla="*/ 10072 h 17418"/>
                      <a:gd name="connsiteX3" fmla="*/ 4479 w 12010"/>
                      <a:gd name="connsiteY3" fmla="*/ 108 h 17418"/>
                      <a:gd name="connsiteX4" fmla="*/ 11811 w 12010"/>
                      <a:gd name="connsiteY4" fmla="*/ 7346 h 1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0" h="17418">
                        <a:moveTo>
                          <a:pt x="11811" y="7346"/>
                        </a:moveTo>
                        <a:cubicBezTo>
                          <a:pt x="12657" y="12093"/>
                          <a:pt x="10730" y="16558"/>
                          <a:pt x="7534" y="17310"/>
                        </a:cubicBezTo>
                        <a:cubicBezTo>
                          <a:pt x="4338" y="18062"/>
                          <a:pt x="1048" y="14819"/>
                          <a:pt x="202" y="10072"/>
                        </a:cubicBezTo>
                        <a:cubicBezTo>
                          <a:pt x="-644" y="5325"/>
                          <a:pt x="1236" y="860"/>
                          <a:pt x="4479" y="108"/>
                        </a:cubicBezTo>
                        <a:cubicBezTo>
                          <a:pt x="7675" y="-644"/>
                          <a:pt x="10965" y="2599"/>
                          <a:pt x="11811" y="734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107261A6-3DAB-9A5E-07E6-A1885CA1C1F6}"/>
                      </a:ext>
                    </a:extLst>
                  </p:cNvPr>
                  <p:cNvSpPr/>
                  <p:nvPr/>
                </p:nvSpPr>
                <p:spPr>
                  <a:xfrm>
                    <a:off x="10815590" y="1798832"/>
                    <a:ext cx="11753" cy="14395"/>
                  </a:xfrm>
                  <a:custGeom>
                    <a:avLst/>
                    <a:gdLst>
                      <a:gd name="connsiteX0" fmla="*/ 3337 w 11753"/>
                      <a:gd name="connsiteY0" fmla="*/ 2599 h 14395"/>
                      <a:gd name="connsiteX1" fmla="*/ 10669 w 11753"/>
                      <a:gd name="connsiteY1" fmla="*/ 9837 h 14395"/>
                      <a:gd name="connsiteX2" fmla="*/ 10622 w 11753"/>
                      <a:gd name="connsiteY2" fmla="*/ 14396 h 14395"/>
                      <a:gd name="connsiteX3" fmla="*/ 11562 w 11753"/>
                      <a:gd name="connsiteY3" fmla="*/ 7346 h 14395"/>
                      <a:gd name="connsiteX4" fmla="*/ 4230 w 11753"/>
                      <a:gd name="connsiteY4" fmla="*/ 108 h 14395"/>
                      <a:gd name="connsiteX5" fmla="*/ 0 w 11753"/>
                      <a:gd name="connsiteY5" fmla="*/ 5466 h 14395"/>
                      <a:gd name="connsiteX6" fmla="*/ 3337 w 11753"/>
                      <a:gd name="connsiteY6" fmla="*/ 2599 h 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3" h="14395">
                        <a:moveTo>
                          <a:pt x="3337" y="2599"/>
                        </a:moveTo>
                        <a:cubicBezTo>
                          <a:pt x="6533" y="1847"/>
                          <a:pt x="9823" y="5090"/>
                          <a:pt x="10669" y="9837"/>
                        </a:cubicBezTo>
                        <a:cubicBezTo>
                          <a:pt x="10951" y="11435"/>
                          <a:pt x="10904" y="12986"/>
                          <a:pt x="10622" y="14396"/>
                        </a:cubicBezTo>
                        <a:cubicBezTo>
                          <a:pt x="11609" y="12516"/>
                          <a:pt x="12032" y="9978"/>
                          <a:pt x="11562" y="7346"/>
                        </a:cubicBezTo>
                        <a:cubicBezTo>
                          <a:pt x="10716" y="2599"/>
                          <a:pt x="7426" y="-644"/>
                          <a:pt x="4230" y="108"/>
                        </a:cubicBezTo>
                        <a:cubicBezTo>
                          <a:pt x="2115" y="625"/>
                          <a:pt x="564" y="2740"/>
                          <a:pt x="0" y="5466"/>
                        </a:cubicBezTo>
                        <a:cubicBezTo>
                          <a:pt x="799" y="4009"/>
                          <a:pt x="1927" y="2928"/>
                          <a:pt x="3337" y="2599"/>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213F4E67-F455-9257-6E08-C38713E97FB7}"/>
                      </a:ext>
                    </a:extLst>
                  </p:cNvPr>
                  <p:cNvSpPr/>
                  <p:nvPr/>
                </p:nvSpPr>
                <p:spPr>
                  <a:xfrm>
                    <a:off x="10935656" y="1511826"/>
                    <a:ext cx="12010" cy="17405"/>
                  </a:xfrm>
                  <a:custGeom>
                    <a:avLst/>
                    <a:gdLst>
                      <a:gd name="connsiteX0" fmla="*/ 11811 w 12010"/>
                      <a:gd name="connsiteY0" fmla="*/ 7381 h 17405"/>
                      <a:gd name="connsiteX1" fmla="*/ 7534 w 12010"/>
                      <a:gd name="connsiteY1" fmla="*/ 17298 h 17405"/>
                      <a:gd name="connsiteX2" fmla="*/ 202 w 12010"/>
                      <a:gd name="connsiteY2" fmla="*/ 10060 h 17405"/>
                      <a:gd name="connsiteX3" fmla="*/ 4479 w 12010"/>
                      <a:gd name="connsiteY3" fmla="*/ 96 h 17405"/>
                      <a:gd name="connsiteX4" fmla="*/ 11811 w 12010"/>
                      <a:gd name="connsiteY4" fmla="*/ 7381 h 17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0" h="17405">
                        <a:moveTo>
                          <a:pt x="11811" y="7381"/>
                        </a:moveTo>
                        <a:cubicBezTo>
                          <a:pt x="12657" y="12128"/>
                          <a:pt x="10730" y="16593"/>
                          <a:pt x="7534" y="17298"/>
                        </a:cubicBezTo>
                        <a:cubicBezTo>
                          <a:pt x="4338" y="18050"/>
                          <a:pt x="1048" y="14807"/>
                          <a:pt x="202" y="10060"/>
                        </a:cubicBezTo>
                        <a:cubicBezTo>
                          <a:pt x="-644" y="5313"/>
                          <a:pt x="1236" y="848"/>
                          <a:pt x="4479" y="96"/>
                        </a:cubicBezTo>
                        <a:cubicBezTo>
                          <a:pt x="7675" y="-609"/>
                          <a:pt x="10965" y="2634"/>
                          <a:pt x="11811" y="7381"/>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54F129D5-0BC8-EB22-CEC8-A26399D5DEF0}"/>
                      </a:ext>
                    </a:extLst>
                  </p:cNvPr>
                  <p:cNvSpPr/>
                  <p:nvPr/>
                </p:nvSpPr>
                <p:spPr>
                  <a:xfrm>
                    <a:off x="10935716" y="1511860"/>
                    <a:ext cx="11971" cy="10870"/>
                  </a:xfrm>
                  <a:custGeom>
                    <a:avLst/>
                    <a:gdLst>
                      <a:gd name="connsiteX0" fmla="*/ 4420 w 11971"/>
                      <a:gd name="connsiteY0" fmla="*/ 2458 h 10870"/>
                      <a:gd name="connsiteX1" fmla="*/ 11751 w 11971"/>
                      <a:gd name="connsiteY1" fmla="*/ 9696 h 10870"/>
                      <a:gd name="connsiteX2" fmla="*/ 11892 w 11971"/>
                      <a:gd name="connsiteY2" fmla="*/ 10871 h 10870"/>
                      <a:gd name="connsiteX3" fmla="*/ 11751 w 11971"/>
                      <a:gd name="connsiteY3" fmla="*/ 7346 h 10870"/>
                      <a:gd name="connsiteX4" fmla="*/ 4420 w 11971"/>
                      <a:gd name="connsiteY4" fmla="*/ 108 h 10870"/>
                      <a:gd name="connsiteX5" fmla="*/ 49 w 11971"/>
                      <a:gd name="connsiteY5" fmla="*/ 8850 h 10870"/>
                      <a:gd name="connsiteX6" fmla="*/ 4420 w 11971"/>
                      <a:gd name="connsiteY6" fmla="*/ 2458 h 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 h="10870">
                        <a:moveTo>
                          <a:pt x="4420" y="2458"/>
                        </a:moveTo>
                        <a:cubicBezTo>
                          <a:pt x="7615" y="1706"/>
                          <a:pt x="10905" y="4949"/>
                          <a:pt x="11751" y="9696"/>
                        </a:cubicBezTo>
                        <a:cubicBezTo>
                          <a:pt x="11845" y="10072"/>
                          <a:pt x="11845" y="10495"/>
                          <a:pt x="11892" y="10871"/>
                        </a:cubicBezTo>
                        <a:cubicBezTo>
                          <a:pt x="12033" y="9743"/>
                          <a:pt x="11986" y="8568"/>
                          <a:pt x="11751" y="7346"/>
                        </a:cubicBezTo>
                        <a:cubicBezTo>
                          <a:pt x="10905" y="2599"/>
                          <a:pt x="7615" y="-644"/>
                          <a:pt x="4420" y="108"/>
                        </a:cubicBezTo>
                        <a:cubicBezTo>
                          <a:pt x="1506" y="813"/>
                          <a:pt x="-327" y="4573"/>
                          <a:pt x="49" y="8850"/>
                        </a:cubicBezTo>
                        <a:cubicBezTo>
                          <a:pt x="378" y="5607"/>
                          <a:pt x="2023" y="3022"/>
                          <a:pt x="4420" y="245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2A5B0EF3-3812-D3F1-50E4-D2BBD0596138}"/>
                      </a:ext>
                    </a:extLst>
                  </p:cNvPr>
                  <p:cNvSpPr/>
                  <p:nvPr/>
                </p:nvSpPr>
                <p:spPr>
                  <a:xfrm>
                    <a:off x="10408256" y="1351470"/>
                    <a:ext cx="255482" cy="369453"/>
                  </a:xfrm>
                  <a:custGeom>
                    <a:avLst/>
                    <a:gdLst>
                      <a:gd name="connsiteX0" fmla="*/ 185502 w 255482"/>
                      <a:gd name="connsiteY0" fmla="*/ 67395 h 369453"/>
                      <a:gd name="connsiteX1" fmla="*/ 185502 w 255482"/>
                      <a:gd name="connsiteY1" fmla="*/ 67395 h 369453"/>
                      <a:gd name="connsiteX2" fmla="*/ 0 w 255482"/>
                      <a:gd name="connsiteY2" fmla="*/ 369453 h 369453"/>
                      <a:gd name="connsiteX3" fmla="*/ 75714 w 255482"/>
                      <a:gd name="connsiteY3" fmla="*/ 303468 h 369453"/>
                      <a:gd name="connsiteX4" fmla="*/ 255482 w 255482"/>
                      <a:gd name="connsiteY4" fmla="*/ 0 h 369453"/>
                      <a:gd name="connsiteX5" fmla="*/ 185502 w 255482"/>
                      <a:gd name="connsiteY5" fmla="*/ 67395 h 36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482" h="369453">
                        <a:moveTo>
                          <a:pt x="185502" y="67395"/>
                        </a:moveTo>
                        <a:lnTo>
                          <a:pt x="185502" y="67395"/>
                        </a:lnTo>
                        <a:lnTo>
                          <a:pt x="0" y="369453"/>
                        </a:lnTo>
                        <a:cubicBezTo>
                          <a:pt x="19457" y="342053"/>
                          <a:pt x="45494" y="319447"/>
                          <a:pt x="75714" y="303468"/>
                        </a:cubicBezTo>
                        <a:lnTo>
                          <a:pt x="255482" y="0"/>
                        </a:lnTo>
                        <a:cubicBezTo>
                          <a:pt x="226625" y="16214"/>
                          <a:pt x="202374" y="39432"/>
                          <a:pt x="185502" y="67395"/>
                        </a:cubicBezTo>
                        <a:close/>
                      </a:path>
                    </a:pathLst>
                  </a:custGeom>
                  <a:grpFill/>
                  <a:ln w="4687" cap="flat">
                    <a:solidFill>
                      <a:srgbClr val="010101">
                        <a:alpha val="32000"/>
                      </a:srgbClr>
                    </a:solid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35CDBD24-FC1D-0458-7528-A6FF0D309FBB}"/>
                      </a:ext>
                    </a:extLst>
                  </p:cNvPr>
                  <p:cNvSpPr/>
                  <p:nvPr/>
                </p:nvSpPr>
                <p:spPr>
                  <a:xfrm>
                    <a:off x="10753693" y="1393815"/>
                    <a:ext cx="200758" cy="523513"/>
                  </a:xfrm>
                  <a:custGeom>
                    <a:avLst/>
                    <a:gdLst>
                      <a:gd name="connsiteX0" fmla="*/ 155799 w 200758"/>
                      <a:gd name="connsiteY0" fmla="*/ 0 h 523513"/>
                      <a:gd name="connsiteX1" fmla="*/ 0 w 200758"/>
                      <a:gd name="connsiteY1" fmla="*/ 308168 h 523513"/>
                      <a:gd name="connsiteX2" fmla="*/ 53954 w 200758"/>
                      <a:gd name="connsiteY2" fmla="*/ 453392 h 523513"/>
                      <a:gd name="connsiteX3" fmla="*/ 39290 w 200758"/>
                      <a:gd name="connsiteY3" fmla="*/ 523514 h 523513"/>
                      <a:gd name="connsiteX4" fmla="*/ 186630 w 200758"/>
                      <a:gd name="connsiteY4" fmla="*/ 189732 h 523513"/>
                      <a:gd name="connsiteX5" fmla="*/ 200683 w 200758"/>
                      <a:gd name="connsiteY5" fmla="*/ 125156 h 523513"/>
                      <a:gd name="connsiteX6" fmla="*/ 155799 w 200758"/>
                      <a:gd name="connsiteY6" fmla="*/ 0 h 5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758" h="523513">
                        <a:moveTo>
                          <a:pt x="155799" y="0"/>
                        </a:moveTo>
                        <a:lnTo>
                          <a:pt x="0" y="308168"/>
                        </a:lnTo>
                        <a:cubicBezTo>
                          <a:pt x="34967" y="346941"/>
                          <a:pt x="55552" y="397981"/>
                          <a:pt x="53954" y="453392"/>
                        </a:cubicBezTo>
                        <a:cubicBezTo>
                          <a:pt x="53202" y="478113"/>
                          <a:pt x="48032" y="501706"/>
                          <a:pt x="39290" y="523514"/>
                        </a:cubicBezTo>
                        <a:lnTo>
                          <a:pt x="186630" y="189732"/>
                        </a:lnTo>
                        <a:cubicBezTo>
                          <a:pt x="194996" y="169711"/>
                          <a:pt x="200025" y="147997"/>
                          <a:pt x="200683" y="125156"/>
                        </a:cubicBezTo>
                        <a:cubicBezTo>
                          <a:pt x="202045" y="77688"/>
                          <a:pt x="184985" y="33839"/>
                          <a:pt x="155799" y="0"/>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78" name="Freeform: Shape 577">
                  <a:extLst>
                    <a:ext uri="{FF2B5EF4-FFF2-40B4-BE49-F238E27FC236}">
                      <a16:creationId xmlns:a16="http://schemas.microsoft.com/office/drawing/2014/main" id="{6D3C68A0-FBA8-35D1-2C13-2472028ECBF4}"/>
                    </a:ext>
                  </a:extLst>
                </p:cNvPr>
                <p:cNvSpPr/>
                <p:nvPr/>
              </p:nvSpPr>
              <p:spPr>
                <a:xfrm>
                  <a:off x="10639910" y="1333516"/>
                  <a:ext cx="231137" cy="329081"/>
                </a:xfrm>
                <a:custGeom>
                  <a:avLst/>
                  <a:gdLst>
                    <a:gd name="connsiteX0" fmla="*/ 174223 w 231137"/>
                    <a:gd name="connsiteY0" fmla="*/ 0 h 329081"/>
                    <a:gd name="connsiteX1" fmla="*/ 0 w 231137"/>
                    <a:gd name="connsiteY1" fmla="*/ 301588 h 329081"/>
                    <a:gd name="connsiteX2" fmla="*/ 66596 w 231137"/>
                    <a:gd name="connsiteY2" fmla="*/ 329082 h 329081"/>
                    <a:gd name="connsiteX3" fmla="*/ 231137 w 231137"/>
                    <a:gd name="connsiteY3" fmla="*/ 26225 h 329081"/>
                    <a:gd name="connsiteX4" fmla="*/ 174223 w 231137"/>
                    <a:gd name="connsiteY4" fmla="*/ 0 h 329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7" h="329081">
                      <a:moveTo>
                        <a:pt x="174223" y="0"/>
                      </a:moveTo>
                      <a:lnTo>
                        <a:pt x="0" y="301588"/>
                      </a:lnTo>
                      <a:cubicBezTo>
                        <a:pt x="24016" y="307181"/>
                        <a:pt x="46434" y="316580"/>
                        <a:pt x="66596" y="329082"/>
                      </a:cubicBezTo>
                      <a:lnTo>
                        <a:pt x="231137" y="26225"/>
                      </a:lnTo>
                      <a:cubicBezTo>
                        <a:pt x="213983" y="14710"/>
                        <a:pt x="194855" y="5734"/>
                        <a:pt x="174223"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89D37B9C-8B2F-BEC4-9EEE-323BD1D7D4E4}"/>
                    </a:ext>
                  </a:extLst>
                </p:cNvPr>
                <p:cNvSpPr/>
                <p:nvPr/>
              </p:nvSpPr>
              <p:spPr>
                <a:xfrm>
                  <a:off x="10792936" y="1467743"/>
                  <a:ext cx="161470" cy="449585"/>
                </a:xfrm>
                <a:custGeom>
                  <a:avLst/>
                  <a:gdLst>
                    <a:gd name="connsiteX0" fmla="*/ 8883 w 161470"/>
                    <a:gd name="connsiteY0" fmla="*/ 324758 h 449585"/>
                    <a:gd name="connsiteX1" fmla="*/ 14663 w 161470"/>
                    <a:gd name="connsiteY1" fmla="*/ 379464 h 449585"/>
                    <a:gd name="connsiteX2" fmla="*/ 0 w 161470"/>
                    <a:gd name="connsiteY2" fmla="*/ 449585 h 449585"/>
                    <a:gd name="connsiteX3" fmla="*/ 147340 w 161470"/>
                    <a:gd name="connsiteY3" fmla="*/ 115804 h 449585"/>
                    <a:gd name="connsiteX4" fmla="*/ 161392 w 161470"/>
                    <a:gd name="connsiteY4" fmla="*/ 51228 h 449585"/>
                    <a:gd name="connsiteX5" fmla="*/ 155564 w 161470"/>
                    <a:gd name="connsiteY5" fmla="*/ 0 h 449585"/>
                    <a:gd name="connsiteX6" fmla="*/ 8883 w 161470"/>
                    <a:gd name="connsiteY6" fmla="*/ 324758 h 44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70" h="449585">
                      <a:moveTo>
                        <a:pt x="8883" y="324758"/>
                      </a:moveTo>
                      <a:cubicBezTo>
                        <a:pt x="13159" y="342288"/>
                        <a:pt x="15227" y="360618"/>
                        <a:pt x="14663" y="379464"/>
                      </a:cubicBezTo>
                      <a:cubicBezTo>
                        <a:pt x="13912" y="404185"/>
                        <a:pt x="8742" y="427778"/>
                        <a:pt x="0" y="449585"/>
                      </a:cubicBezTo>
                      <a:lnTo>
                        <a:pt x="147340" y="115804"/>
                      </a:lnTo>
                      <a:cubicBezTo>
                        <a:pt x="155705" y="95782"/>
                        <a:pt x="160734" y="74069"/>
                        <a:pt x="161392" y="51228"/>
                      </a:cubicBezTo>
                      <a:cubicBezTo>
                        <a:pt x="161909" y="33510"/>
                        <a:pt x="159841" y="16355"/>
                        <a:pt x="155564" y="0"/>
                      </a:cubicBezTo>
                      <a:lnTo>
                        <a:pt x="8883" y="324758"/>
                      </a:lnTo>
                      <a:close/>
                    </a:path>
                  </a:pathLst>
                </a:custGeom>
                <a:grpFill/>
                <a:ln w="4687" cap="flat">
                  <a:solidFill>
                    <a:srgbClr val="010101">
                      <a:alpha val="32000"/>
                    </a:srgbClr>
                  </a:solidFill>
                  <a:prstDash val="solid"/>
                  <a:miter/>
                </a:ln>
              </p:spPr>
              <p:txBody>
                <a:bodyPr rtlCol="0" anchor="ctr"/>
                <a:lstStyle/>
                <a:p>
                  <a:endParaRPr lang="en-IN"/>
                </a:p>
              </p:txBody>
            </p:sp>
          </p:grpSp>
          <p:sp>
            <p:nvSpPr>
              <p:cNvPr id="556" name="Freeform: Shape 555">
                <a:extLst>
                  <a:ext uri="{FF2B5EF4-FFF2-40B4-BE49-F238E27FC236}">
                    <a16:creationId xmlns:a16="http://schemas.microsoft.com/office/drawing/2014/main" id="{120BA273-B541-B9BA-510D-BBE58CF57CDB}"/>
                  </a:ext>
                </a:extLst>
              </p:cNvPr>
              <p:cNvSpPr/>
              <p:nvPr/>
            </p:nvSpPr>
            <p:spPr>
              <a:xfrm>
                <a:off x="10597424" y="1326561"/>
                <a:ext cx="357031" cy="424770"/>
              </a:xfrm>
              <a:custGeom>
                <a:avLst/>
                <a:gdLst>
                  <a:gd name="connsiteX0" fmla="*/ 356952 w 357031"/>
                  <a:gd name="connsiteY0" fmla="*/ 192411 h 424770"/>
                  <a:gd name="connsiteX1" fmla="*/ 173235 w 357031"/>
                  <a:gd name="connsiteY1" fmla="*/ 0 h 424770"/>
                  <a:gd name="connsiteX2" fmla="*/ 0 w 357031"/>
                  <a:gd name="connsiteY2" fmla="*/ 297499 h 424770"/>
                  <a:gd name="connsiteX3" fmla="*/ 268783 w 357031"/>
                  <a:gd name="connsiteY3" fmla="*/ 424770 h 424770"/>
                  <a:gd name="connsiteX4" fmla="*/ 342852 w 357031"/>
                  <a:gd name="connsiteY4" fmla="*/ 256939 h 424770"/>
                  <a:gd name="connsiteX5" fmla="*/ 356952 w 357031"/>
                  <a:gd name="connsiteY5" fmla="*/ 192411 h 4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031" h="424770">
                    <a:moveTo>
                      <a:pt x="356952" y="192411"/>
                    </a:moveTo>
                    <a:cubicBezTo>
                      <a:pt x="359959" y="90519"/>
                      <a:pt x="278042" y="5264"/>
                      <a:pt x="173235" y="0"/>
                    </a:cubicBezTo>
                    <a:lnTo>
                      <a:pt x="0" y="297499"/>
                    </a:lnTo>
                    <a:cubicBezTo>
                      <a:pt x="0" y="297499"/>
                      <a:pt x="178123" y="290731"/>
                      <a:pt x="268783" y="424770"/>
                    </a:cubicBezTo>
                    <a:cubicBezTo>
                      <a:pt x="284339" y="389522"/>
                      <a:pt x="342852" y="256939"/>
                      <a:pt x="342852" y="256939"/>
                    </a:cubicBezTo>
                    <a:cubicBezTo>
                      <a:pt x="351265" y="236965"/>
                      <a:pt x="356247" y="215252"/>
                      <a:pt x="356952" y="192411"/>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57" name="Graphic 111">
                <a:extLst>
                  <a:ext uri="{FF2B5EF4-FFF2-40B4-BE49-F238E27FC236}">
                    <a16:creationId xmlns:a16="http://schemas.microsoft.com/office/drawing/2014/main" id="{0453BE91-743E-252A-B0F7-393AFEB3E88D}"/>
                  </a:ext>
                </a:extLst>
              </p:cNvPr>
              <p:cNvGrpSpPr/>
              <p:nvPr/>
            </p:nvGrpSpPr>
            <p:grpSpPr>
              <a:xfrm>
                <a:off x="10538737" y="1268893"/>
                <a:ext cx="259229" cy="354635"/>
                <a:chOff x="10538737" y="1268893"/>
                <a:chExt cx="259229" cy="354635"/>
              </a:xfrm>
              <a:grpFill/>
            </p:grpSpPr>
            <p:grpSp>
              <p:nvGrpSpPr>
                <p:cNvPr id="558" name="Graphic 111">
                  <a:extLst>
                    <a:ext uri="{FF2B5EF4-FFF2-40B4-BE49-F238E27FC236}">
                      <a16:creationId xmlns:a16="http://schemas.microsoft.com/office/drawing/2014/main" id="{67425E65-4D59-A825-1940-11CF993F4B4B}"/>
                    </a:ext>
                  </a:extLst>
                </p:cNvPr>
                <p:cNvGrpSpPr/>
                <p:nvPr/>
              </p:nvGrpSpPr>
              <p:grpSpPr>
                <a:xfrm>
                  <a:off x="10538737" y="1505774"/>
                  <a:ext cx="117749" cy="117754"/>
                  <a:chOff x="10538737" y="1505774"/>
                  <a:chExt cx="117749" cy="117754"/>
                </a:xfrm>
                <a:grpFill/>
              </p:grpSpPr>
              <p:sp>
                <p:nvSpPr>
                  <p:cNvPr id="571" name="Freeform: Shape 570">
                    <a:extLst>
                      <a:ext uri="{FF2B5EF4-FFF2-40B4-BE49-F238E27FC236}">
                        <a16:creationId xmlns:a16="http://schemas.microsoft.com/office/drawing/2014/main" id="{DC7674BA-34F2-C7D6-2AFB-442BDEF445F5}"/>
                      </a:ext>
                    </a:extLst>
                  </p:cNvPr>
                  <p:cNvSpPr/>
                  <p:nvPr/>
                </p:nvSpPr>
                <p:spPr>
                  <a:xfrm>
                    <a:off x="10538737" y="1505774"/>
                    <a:ext cx="117749" cy="117754"/>
                  </a:xfrm>
                  <a:custGeom>
                    <a:avLst/>
                    <a:gdLst>
                      <a:gd name="connsiteX0" fmla="*/ 114709 w 117749"/>
                      <a:gd name="connsiteY0" fmla="*/ 40268 h 117754"/>
                      <a:gd name="connsiteX1" fmla="*/ 77486 w 117749"/>
                      <a:gd name="connsiteY1" fmla="*/ 114713 h 117754"/>
                      <a:gd name="connsiteX2" fmla="*/ 3041 w 117749"/>
                      <a:gd name="connsiteY2" fmla="*/ 77491 h 117754"/>
                      <a:gd name="connsiteX3" fmla="*/ 40264 w 117749"/>
                      <a:gd name="connsiteY3" fmla="*/ 3046 h 117754"/>
                      <a:gd name="connsiteX4" fmla="*/ 114709 w 117749"/>
                      <a:gd name="connsiteY4" fmla="*/ 40268 h 11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49" h="117754">
                        <a:moveTo>
                          <a:pt x="114709" y="40268"/>
                        </a:moveTo>
                        <a:cubicBezTo>
                          <a:pt x="125002" y="71099"/>
                          <a:pt x="108317" y="104468"/>
                          <a:pt x="77486" y="114713"/>
                        </a:cubicBezTo>
                        <a:cubicBezTo>
                          <a:pt x="46656" y="125006"/>
                          <a:pt x="13287" y="108322"/>
                          <a:pt x="3041" y="77491"/>
                        </a:cubicBezTo>
                        <a:cubicBezTo>
                          <a:pt x="-7252" y="46660"/>
                          <a:pt x="9433" y="13291"/>
                          <a:pt x="40264" y="3046"/>
                        </a:cubicBezTo>
                        <a:cubicBezTo>
                          <a:pt x="71095" y="-7247"/>
                          <a:pt x="104416" y="9390"/>
                          <a:pt x="114709" y="4026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6B810E51-AFA8-E28E-3C78-B7E5D395F757}"/>
                      </a:ext>
                    </a:extLst>
                  </p:cNvPr>
                  <p:cNvSpPr/>
                  <p:nvPr/>
                </p:nvSpPr>
                <p:spPr>
                  <a:xfrm>
                    <a:off x="10538815" y="1561975"/>
                    <a:ext cx="117605" cy="61553"/>
                  </a:xfrm>
                  <a:custGeom>
                    <a:avLst/>
                    <a:gdLst>
                      <a:gd name="connsiteX0" fmla="*/ 77361 w 117605"/>
                      <a:gd name="connsiteY0" fmla="*/ 55552 h 61553"/>
                      <a:gd name="connsiteX1" fmla="*/ 2916 w 117605"/>
                      <a:gd name="connsiteY1" fmla="*/ 18329 h 61553"/>
                      <a:gd name="connsiteX2" fmla="*/ 2 w 117605"/>
                      <a:gd name="connsiteY2" fmla="*/ 2397 h 61553"/>
                      <a:gd name="connsiteX3" fmla="*/ 2963 w 117605"/>
                      <a:gd name="connsiteY3" fmla="*/ 21290 h 61553"/>
                      <a:gd name="connsiteX4" fmla="*/ 77408 w 117605"/>
                      <a:gd name="connsiteY4" fmla="*/ 58513 h 61553"/>
                      <a:gd name="connsiteX5" fmla="*/ 117544 w 117605"/>
                      <a:gd name="connsiteY5" fmla="*/ 0 h 61553"/>
                      <a:gd name="connsiteX6" fmla="*/ 77361 w 117605"/>
                      <a:gd name="connsiteY6" fmla="*/ 55552 h 6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05" h="61553">
                        <a:moveTo>
                          <a:pt x="77361" y="55552"/>
                        </a:moveTo>
                        <a:cubicBezTo>
                          <a:pt x="46530" y="65845"/>
                          <a:pt x="13161" y="49160"/>
                          <a:pt x="2916" y="18329"/>
                        </a:cubicBezTo>
                        <a:cubicBezTo>
                          <a:pt x="1130" y="13066"/>
                          <a:pt x="237" y="7708"/>
                          <a:pt x="2" y="2397"/>
                        </a:cubicBezTo>
                        <a:cubicBezTo>
                          <a:pt x="-45" y="8648"/>
                          <a:pt x="895" y="14992"/>
                          <a:pt x="2963" y="21290"/>
                        </a:cubicBezTo>
                        <a:cubicBezTo>
                          <a:pt x="13255" y="52121"/>
                          <a:pt x="46577" y="68805"/>
                          <a:pt x="77408" y="58513"/>
                        </a:cubicBezTo>
                        <a:cubicBezTo>
                          <a:pt x="102975" y="50006"/>
                          <a:pt x="118719" y="25614"/>
                          <a:pt x="117544" y="0"/>
                        </a:cubicBezTo>
                        <a:cubicBezTo>
                          <a:pt x="117450" y="24533"/>
                          <a:pt x="101941" y="47374"/>
                          <a:pt x="77361" y="55552"/>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C0CB4D36-7E0E-A117-94F1-ADDFEF0BCB52}"/>
                      </a:ext>
                    </a:extLst>
                  </p:cNvPr>
                  <p:cNvSpPr/>
                  <p:nvPr/>
                </p:nvSpPr>
                <p:spPr>
                  <a:xfrm>
                    <a:off x="10546666" y="1505775"/>
                    <a:ext cx="109811" cy="92106"/>
                  </a:xfrm>
                  <a:custGeom>
                    <a:avLst/>
                    <a:gdLst>
                      <a:gd name="connsiteX0" fmla="*/ 32288 w 109811"/>
                      <a:gd name="connsiteY0" fmla="*/ 3045 h 92106"/>
                      <a:gd name="connsiteX1" fmla="*/ 0 w 109811"/>
                      <a:gd name="connsiteY1" fmla="*/ 29505 h 92106"/>
                      <a:gd name="connsiteX2" fmla="*/ 29938 w 109811"/>
                      <a:gd name="connsiteY2" fmla="*/ 6852 h 92106"/>
                      <a:gd name="connsiteX3" fmla="*/ 104383 w 109811"/>
                      <a:gd name="connsiteY3" fmla="*/ 44075 h 92106"/>
                      <a:gd name="connsiteX4" fmla="*/ 99495 w 109811"/>
                      <a:gd name="connsiteY4" fmla="*/ 92107 h 92106"/>
                      <a:gd name="connsiteX5" fmla="*/ 106780 w 109811"/>
                      <a:gd name="connsiteY5" fmla="*/ 40315 h 92106"/>
                      <a:gd name="connsiteX6" fmla="*/ 32288 w 109811"/>
                      <a:gd name="connsiteY6" fmla="*/ 3045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11" h="92106">
                        <a:moveTo>
                          <a:pt x="32288" y="3045"/>
                        </a:moveTo>
                        <a:cubicBezTo>
                          <a:pt x="18047" y="7792"/>
                          <a:pt x="6909" y="17474"/>
                          <a:pt x="0" y="29505"/>
                        </a:cubicBezTo>
                        <a:cubicBezTo>
                          <a:pt x="7003" y="19260"/>
                          <a:pt x="17248" y="11082"/>
                          <a:pt x="29938" y="6852"/>
                        </a:cubicBezTo>
                        <a:cubicBezTo>
                          <a:pt x="60769" y="-3441"/>
                          <a:pt x="94137" y="13244"/>
                          <a:pt x="104383" y="44075"/>
                        </a:cubicBezTo>
                        <a:cubicBezTo>
                          <a:pt x="109929" y="60712"/>
                          <a:pt x="107579" y="78007"/>
                          <a:pt x="99495" y="92107"/>
                        </a:cubicBezTo>
                        <a:cubicBezTo>
                          <a:pt x="109506" y="77443"/>
                          <a:pt x="112843" y="58456"/>
                          <a:pt x="106780" y="40315"/>
                        </a:cubicBezTo>
                        <a:cubicBezTo>
                          <a:pt x="96487" y="9390"/>
                          <a:pt x="63166" y="-7247"/>
                          <a:pt x="32288" y="3045"/>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9D5933B6-9A52-957B-2975-D07051DEFF75}"/>
                      </a:ext>
                    </a:extLst>
                  </p:cNvPr>
                  <p:cNvSpPr/>
                  <p:nvPr/>
                </p:nvSpPr>
                <p:spPr>
                  <a:xfrm>
                    <a:off x="10557287" y="1523060"/>
                    <a:ext cx="80227" cy="80226"/>
                  </a:xfrm>
                  <a:custGeom>
                    <a:avLst/>
                    <a:gdLst>
                      <a:gd name="connsiteX0" fmla="*/ 80226 w 80227"/>
                      <a:gd name="connsiteY0" fmla="*/ 40278 h 80226"/>
                      <a:gd name="connsiteX1" fmla="*/ 39949 w 80227"/>
                      <a:gd name="connsiteY1" fmla="*/ 80226 h 80226"/>
                      <a:gd name="connsiteX2" fmla="*/ 0 w 80227"/>
                      <a:gd name="connsiteY2" fmla="*/ 39949 h 80226"/>
                      <a:gd name="connsiteX3" fmla="*/ 40278 w 80227"/>
                      <a:gd name="connsiteY3" fmla="*/ 0 h 80226"/>
                      <a:gd name="connsiteX4" fmla="*/ 80226 w 80227"/>
                      <a:gd name="connsiteY4" fmla="*/ 40278 h 80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7" h="80226">
                        <a:moveTo>
                          <a:pt x="80226" y="40278"/>
                        </a:moveTo>
                        <a:cubicBezTo>
                          <a:pt x="80133" y="62414"/>
                          <a:pt x="62085" y="80320"/>
                          <a:pt x="39949" y="80226"/>
                        </a:cubicBezTo>
                        <a:cubicBezTo>
                          <a:pt x="17813" y="80132"/>
                          <a:pt x="-93" y="62085"/>
                          <a:pt x="0" y="39949"/>
                        </a:cubicBezTo>
                        <a:cubicBezTo>
                          <a:pt x="94" y="17813"/>
                          <a:pt x="18142" y="-94"/>
                          <a:pt x="40278" y="0"/>
                        </a:cubicBezTo>
                        <a:cubicBezTo>
                          <a:pt x="62461" y="94"/>
                          <a:pt x="80368" y="18142"/>
                          <a:pt x="80226" y="4027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922618B7-7940-3D49-7FAF-24170DD297EA}"/>
                      </a:ext>
                    </a:extLst>
                  </p:cNvPr>
                  <p:cNvSpPr/>
                  <p:nvPr/>
                </p:nvSpPr>
                <p:spPr>
                  <a:xfrm>
                    <a:off x="10556018" y="1545103"/>
                    <a:ext cx="75855" cy="60580"/>
                  </a:xfrm>
                  <a:custGeom>
                    <a:avLst/>
                    <a:gdLst>
                      <a:gd name="connsiteX0" fmla="*/ 41218 w 75855"/>
                      <a:gd name="connsiteY0" fmla="*/ 58184 h 60580"/>
                      <a:gd name="connsiteX1" fmla="*/ 1269 w 75855"/>
                      <a:gd name="connsiteY1" fmla="*/ 17906 h 60580"/>
                      <a:gd name="connsiteX2" fmla="*/ 5640 w 75855"/>
                      <a:gd name="connsiteY2" fmla="*/ 0 h 60580"/>
                      <a:gd name="connsiteX3" fmla="*/ 0 w 75855"/>
                      <a:gd name="connsiteY3" fmla="*/ 20303 h 60580"/>
                      <a:gd name="connsiteX4" fmla="*/ 39949 w 75855"/>
                      <a:gd name="connsiteY4" fmla="*/ 60581 h 60580"/>
                      <a:gd name="connsiteX5" fmla="*/ 75855 w 75855"/>
                      <a:gd name="connsiteY5" fmla="*/ 38586 h 60580"/>
                      <a:gd name="connsiteX6" fmla="*/ 41218 w 75855"/>
                      <a:gd name="connsiteY6" fmla="*/ 58184 h 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55" h="60580">
                        <a:moveTo>
                          <a:pt x="41218" y="58184"/>
                        </a:moveTo>
                        <a:cubicBezTo>
                          <a:pt x="19082" y="58090"/>
                          <a:pt x="1175" y="40042"/>
                          <a:pt x="1269" y="17906"/>
                        </a:cubicBezTo>
                        <a:cubicBezTo>
                          <a:pt x="1316" y="11468"/>
                          <a:pt x="2867" y="5358"/>
                          <a:pt x="5640" y="0"/>
                        </a:cubicBezTo>
                        <a:cubicBezTo>
                          <a:pt x="2115" y="5969"/>
                          <a:pt x="0" y="12878"/>
                          <a:pt x="0" y="20303"/>
                        </a:cubicBezTo>
                        <a:cubicBezTo>
                          <a:pt x="-94" y="42439"/>
                          <a:pt x="17766" y="60487"/>
                          <a:pt x="39949" y="60581"/>
                        </a:cubicBezTo>
                        <a:cubicBezTo>
                          <a:pt x="55646" y="60628"/>
                          <a:pt x="69229" y="51698"/>
                          <a:pt x="75855" y="38586"/>
                        </a:cubicBezTo>
                        <a:cubicBezTo>
                          <a:pt x="68806" y="50335"/>
                          <a:pt x="55975" y="58231"/>
                          <a:pt x="41218" y="58184"/>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17A9FB49-98F7-41EE-1993-CF1C69D0A84B}"/>
                      </a:ext>
                    </a:extLst>
                  </p:cNvPr>
                  <p:cNvSpPr/>
                  <p:nvPr/>
                </p:nvSpPr>
                <p:spPr>
                  <a:xfrm>
                    <a:off x="10572421" y="1526585"/>
                    <a:ext cx="60957" cy="60956"/>
                  </a:xfrm>
                  <a:custGeom>
                    <a:avLst/>
                    <a:gdLst>
                      <a:gd name="connsiteX0" fmla="*/ 60957 w 60957"/>
                      <a:gd name="connsiteY0" fmla="*/ 30596 h 60956"/>
                      <a:gd name="connsiteX1" fmla="*/ 30361 w 60957"/>
                      <a:gd name="connsiteY1" fmla="*/ 60957 h 60956"/>
                      <a:gd name="connsiteX2" fmla="*/ 0 w 60957"/>
                      <a:gd name="connsiteY2" fmla="*/ 30361 h 60956"/>
                      <a:gd name="connsiteX3" fmla="*/ 30596 w 60957"/>
                      <a:gd name="connsiteY3" fmla="*/ 0 h 60956"/>
                      <a:gd name="connsiteX4" fmla="*/ 60957 w 60957"/>
                      <a:gd name="connsiteY4" fmla="*/ 30596 h 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7" h="60956">
                        <a:moveTo>
                          <a:pt x="60957" y="30596"/>
                        </a:moveTo>
                        <a:cubicBezTo>
                          <a:pt x="60863" y="47421"/>
                          <a:pt x="47186" y="61004"/>
                          <a:pt x="30361" y="60957"/>
                        </a:cubicBezTo>
                        <a:cubicBezTo>
                          <a:pt x="13536" y="60863"/>
                          <a:pt x="-47" y="47186"/>
                          <a:pt x="0" y="30361"/>
                        </a:cubicBezTo>
                        <a:cubicBezTo>
                          <a:pt x="94" y="13536"/>
                          <a:pt x="13771" y="-47"/>
                          <a:pt x="30596" y="0"/>
                        </a:cubicBezTo>
                        <a:cubicBezTo>
                          <a:pt x="47468" y="47"/>
                          <a:pt x="61051" y="13771"/>
                          <a:pt x="60957" y="3059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559" name="Graphic 111">
                  <a:extLst>
                    <a:ext uri="{FF2B5EF4-FFF2-40B4-BE49-F238E27FC236}">
                      <a16:creationId xmlns:a16="http://schemas.microsoft.com/office/drawing/2014/main" id="{830BF94A-9629-CAEF-C22F-58A258CD48E1}"/>
                    </a:ext>
                  </a:extLst>
                </p:cNvPr>
                <p:cNvGrpSpPr/>
                <p:nvPr/>
              </p:nvGrpSpPr>
              <p:grpSpPr>
                <a:xfrm>
                  <a:off x="10546807" y="1268893"/>
                  <a:ext cx="251159" cy="326356"/>
                  <a:chOff x="10546807" y="1268893"/>
                  <a:chExt cx="251159" cy="326356"/>
                </a:xfrm>
                <a:grpFill/>
              </p:grpSpPr>
              <p:sp>
                <p:nvSpPr>
                  <p:cNvPr id="560" name="Freeform: Shape 559">
                    <a:extLst>
                      <a:ext uri="{FF2B5EF4-FFF2-40B4-BE49-F238E27FC236}">
                        <a16:creationId xmlns:a16="http://schemas.microsoft.com/office/drawing/2014/main" id="{EEA34F6D-1CED-D1A6-9414-A472595915EC}"/>
                      </a:ext>
                    </a:extLst>
                  </p:cNvPr>
                  <p:cNvSpPr/>
                  <p:nvPr/>
                </p:nvSpPr>
                <p:spPr>
                  <a:xfrm>
                    <a:off x="10546854" y="1268893"/>
                    <a:ext cx="251112" cy="326356"/>
                  </a:xfrm>
                  <a:custGeom>
                    <a:avLst/>
                    <a:gdLst>
                      <a:gd name="connsiteX0" fmla="*/ 251112 w 251112"/>
                      <a:gd name="connsiteY0" fmla="*/ 55600 h 326356"/>
                      <a:gd name="connsiteX1" fmla="*/ 196030 w 251112"/>
                      <a:gd name="connsiteY1" fmla="*/ 1 h 326356"/>
                      <a:gd name="connsiteX2" fmla="*/ 149172 w 251112"/>
                      <a:gd name="connsiteY2" fmla="*/ 25662 h 326356"/>
                      <a:gd name="connsiteX3" fmla="*/ 149125 w 251112"/>
                      <a:gd name="connsiteY3" fmla="*/ 25615 h 326356"/>
                      <a:gd name="connsiteX4" fmla="*/ 127553 w 251112"/>
                      <a:gd name="connsiteY4" fmla="*/ 60393 h 326356"/>
                      <a:gd name="connsiteX5" fmla="*/ 53249 w 251112"/>
                      <a:gd name="connsiteY5" fmla="*/ 180145 h 326356"/>
                      <a:gd name="connsiteX6" fmla="*/ 0 w 251112"/>
                      <a:gd name="connsiteY6" fmla="*/ 265964 h 326356"/>
                      <a:gd name="connsiteX7" fmla="*/ 47 w 251112"/>
                      <a:gd name="connsiteY7" fmla="*/ 266011 h 326356"/>
                      <a:gd name="connsiteX8" fmla="*/ 51040 w 251112"/>
                      <a:gd name="connsiteY8" fmla="*/ 236919 h 326356"/>
                      <a:gd name="connsiteX9" fmla="*/ 109647 w 251112"/>
                      <a:gd name="connsiteY9" fmla="*/ 296043 h 326356"/>
                      <a:gd name="connsiteX10" fmla="*/ 101046 w 251112"/>
                      <a:gd name="connsiteY10" fmla="*/ 326310 h 326356"/>
                      <a:gd name="connsiteX11" fmla="*/ 101093 w 251112"/>
                      <a:gd name="connsiteY11" fmla="*/ 326357 h 326356"/>
                      <a:gd name="connsiteX12" fmla="*/ 150770 w 251112"/>
                      <a:gd name="connsiteY12" fmla="*/ 241619 h 326356"/>
                      <a:gd name="connsiteX13" fmla="*/ 226014 w 251112"/>
                      <a:gd name="connsiteY13" fmla="*/ 113313 h 326356"/>
                      <a:gd name="connsiteX14" fmla="*/ 243780 w 251112"/>
                      <a:gd name="connsiteY14" fmla="*/ 83047 h 326356"/>
                      <a:gd name="connsiteX15" fmla="*/ 243733 w 251112"/>
                      <a:gd name="connsiteY15" fmla="*/ 83047 h 326356"/>
                      <a:gd name="connsiteX16" fmla="*/ 251112 w 251112"/>
                      <a:gd name="connsiteY16" fmla="*/ 55600 h 32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112" h="326356">
                        <a:moveTo>
                          <a:pt x="251112" y="55600"/>
                        </a:moveTo>
                        <a:cubicBezTo>
                          <a:pt x="251253" y="25051"/>
                          <a:pt x="226579" y="142"/>
                          <a:pt x="196030" y="1"/>
                        </a:cubicBezTo>
                        <a:cubicBezTo>
                          <a:pt x="176338" y="-93"/>
                          <a:pt x="159042" y="10152"/>
                          <a:pt x="149172" y="25662"/>
                        </a:cubicBezTo>
                        <a:lnTo>
                          <a:pt x="149125" y="25615"/>
                        </a:lnTo>
                        <a:lnTo>
                          <a:pt x="127553" y="60393"/>
                        </a:lnTo>
                        <a:lnTo>
                          <a:pt x="53249" y="180145"/>
                        </a:lnTo>
                        <a:lnTo>
                          <a:pt x="0" y="265964"/>
                        </a:lnTo>
                        <a:lnTo>
                          <a:pt x="47" y="266011"/>
                        </a:lnTo>
                        <a:cubicBezTo>
                          <a:pt x="10340" y="248527"/>
                          <a:pt x="29280" y="236825"/>
                          <a:pt x="51040" y="236919"/>
                        </a:cubicBezTo>
                        <a:cubicBezTo>
                          <a:pt x="83563" y="237060"/>
                          <a:pt x="109788" y="263520"/>
                          <a:pt x="109647" y="296043"/>
                        </a:cubicBezTo>
                        <a:cubicBezTo>
                          <a:pt x="109600" y="307134"/>
                          <a:pt x="106404" y="317474"/>
                          <a:pt x="101046" y="326310"/>
                        </a:cubicBezTo>
                        <a:lnTo>
                          <a:pt x="101093" y="326357"/>
                        </a:lnTo>
                        <a:lnTo>
                          <a:pt x="150770" y="241619"/>
                        </a:lnTo>
                        <a:lnTo>
                          <a:pt x="226014" y="113313"/>
                        </a:lnTo>
                        <a:lnTo>
                          <a:pt x="243780" y="83047"/>
                        </a:lnTo>
                        <a:lnTo>
                          <a:pt x="243733" y="83047"/>
                        </a:lnTo>
                        <a:cubicBezTo>
                          <a:pt x="248339" y="74916"/>
                          <a:pt x="251065" y="65610"/>
                          <a:pt x="251112" y="55600"/>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61" name="Graphic 111">
                    <a:extLst>
                      <a:ext uri="{FF2B5EF4-FFF2-40B4-BE49-F238E27FC236}">
                        <a16:creationId xmlns:a16="http://schemas.microsoft.com/office/drawing/2014/main" id="{B8EA8C88-7B9A-586F-0D19-D3FB6B013F56}"/>
                      </a:ext>
                    </a:extLst>
                  </p:cNvPr>
                  <p:cNvGrpSpPr/>
                  <p:nvPr/>
                </p:nvGrpSpPr>
                <p:grpSpPr>
                  <a:xfrm>
                    <a:off x="10546807" y="1268894"/>
                    <a:ext cx="251159" cy="326308"/>
                    <a:chOff x="10546807" y="1268894"/>
                    <a:chExt cx="251159" cy="326308"/>
                  </a:xfrm>
                  <a:grpFill/>
                </p:grpSpPr>
                <p:sp>
                  <p:nvSpPr>
                    <p:cNvPr id="567" name="Freeform: Shape 566">
                      <a:extLst>
                        <a:ext uri="{FF2B5EF4-FFF2-40B4-BE49-F238E27FC236}">
                          <a16:creationId xmlns:a16="http://schemas.microsoft.com/office/drawing/2014/main" id="{52EF6940-E9EA-0EF0-2A83-4FFFA7BB0525}"/>
                        </a:ext>
                      </a:extLst>
                    </p:cNvPr>
                    <p:cNvSpPr/>
                    <p:nvPr/>
                  </p:nvSpPr>
                  <p:spPr>
                    <a:xfrm>
                      <a:off x="10546807" y="1274957"/>
                      <a:ext cx="170885" cy="259947"/>
                    </a:xfrm>
                    <a:custGeom>
                      <a:avLst/>
                      <a:gdLst>
                        <a:gd name="connsiteX0" fmla="*/ 149172 w 170885"/>
                        <a:gd name="connsiteY0" fmla="*/ 19598 h 259947"/>
                        <a:gd name="connsiteX1" fmla="*/ 149172 w 170885"/>
                        <a:gd name="connsiteY1" fmla="*/ 19598 h 259947"/>
                        <a:gd name="connsiteX2" fmla="*/ 127553 w 170885"/>
                        <a:gd name="connsiteY2" fmla="*/ 54330 h 259947"/>
                        <a:gd name="connsiteX3" fmla="*/ 53249 w 170885"/>
                        <a:gd name="connsiteY3" fmla="*/ 174082 h 259947"/>
                        <a:gd name="connsiteX4" fmla="*/ 0 w 170885"/>
                        <a:gd name="connsiteY4" fmla="*/ 259900 h 259947"/>
                        <a:gd name="connsiteX5" fmla="*/ 47 w 170885"/>
                        <a:gd name="connsiteY5" fmla="*/ 259947 h 259947"/>
                        <a:gd name="connsiteX6" fmla="*/ 29985 w 170885"/>
                        <a:gd name="connsiteY6" fmla="*/ 234662 h 259947"/>
                        <a:gd name="connsiteX7" fmla="*/ 170886 w 170885"/>
                        <a:gd name="connsiteY7" fmla="*/ 0 h 259947"/>
                        <a:gd name="connsiteX8" fmla="*/ 149172 w 170885"/>
                        <a:gd name="connsiteY8" fmla="*/ 19598 h 25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885" h="259947">
                          <a:moveTo>
                            <a:pt x="149172" y="19598"/>
                          </a:moveTo>
                          <a:lnTo>
                            <a:pt x="149172" y="19598"/>
                          </a:lnTo>
                          <a:lnTo>
                            <a:pt x="127553" y="54330"/>
                          </a:lnTo>
                          <a:lnTo>
                            <a:pt x="53249" y="174082"/>
                          </a:lnTo>
                          <a:lnTo>
                            <a:pt x="0" y="259900"/>
                          </a:lnTo>
                          <a:lnTo>
                            <a:pt x="47" y="259947"/>
                          </a:lnTo>
                          <a:cubicBezTo>
                            <a:pt x="6815" y="248433"/>
                            <a:pt x="17342" y="239456"/>
                            <a:pt x="29985" y="234662"/>
                          </a:cubicBezTo>
                          <a:lnTo>
                            <a:pt x="170886" y="0"/>
                          </a:lnTo>
                          <a:cubicBezTo>
                            <a:pt x="162003" y="4512"/>
                            <a:pt x="154483" y="11280"/>
                            <a:pt x="149172" y="1959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9F4DF620-88B1-0391-48CE-AACAD369FEBD}"/>
                        </a:ext>
                      </a:extLst>
                    </p:cNvPr>
                    <p:cNvSpPr/>
                    <p:nvPr/>
                  </p:nvSpPr>
                  <p:spPr>
                    <a:xfrm>
                      <a:off x="10646913" y="1295025"/>
                      <a:ext cx="151052" cy="300177"/>
                    </a:xfrm>
                    <a:custGeom>
                      <a:avLst/>
                      <a:gdLst>
                        <a:gd name="connsiteX0" fmla="*/ 142640 w 151052"/>
                        <a:gd name="connsiteY0" fmla="*/ 0 h 300177"/>
                        <a:gd name="connsiteX1" fmla="*/ 0 w 151052"/>
                        <a:gd name="connsiteY1" fmla="*/ 237529 h 300177"/>
                        <a:gd name="connsiteX2" fmla="*/ 9541 w 151052"/>
                        <a:gd name="connsiteY2" fmla="*/ 269864 h 300177"/>
                        <a:gd name="connsiteX3" fmla="*/ 940 w 151052"/>
                        <a:gd name="connsiteY3" fmla="*/ 300131 h 300177"/>
                        <a:gd name="connsiteX4" fmla="*/ 987 w 151052"/>
                        <a:gd name="connsiteY4" fmla="*/ 300178 h 300177"/>
                        <a:gd name="connsiteX5" fmla="*/ 50664 w 151052"/>
                        <a:gd name="connsiteY5" fmla="*/ 215440 h 300177"/>
                        <a:gd name="connsiteX6" fmla="*/ 125908 w 151052"/>
                        <a:gd name="connsiteY6" fmla="*/ 87135 h 300177"/>
                        <a:gd name="connsiteX7" fmla="*/ 143674 w 151052"/>
                        <a:gd name="connsiteY7" fmla="*/ 56868 h 300177"/>
                        <a:gd name="connsiteX8" fmla="*/ 143627 w 151052"/>
                        <a:gd name="connsiteY8" fmla="*/ 56868 h 300177"/>
                        <a:gd name="connsiteX9" fmla="*/ 151052 w 151052"/>
                        <a:gd name="connsiteY9" fmla="*/ 29468 h 300177"/>
                        <a:gd name="connsiteX10" fmla="*/ 142640 w 151052"/>
                        <a:gd name="connsiteY10" fmla="*/ 0 h 3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052" h="300177">
                          <a:moveTo>
                            <a:pt x="142640" y="0"/>
                          </a:moveTo>
                          <a:lnTo>
                            <a:pt x="0" y="237529"/>
                          </a:lnTo>
                          <a:cubicBezTo>
                            <a:pt x="6063" y="246835"/>
                            <a:pt x="9588" y="257926"/>
                            <a:pt x="9541" y="269864"/>
                          </a:cubicBezTo>
                          <a:cubicBezTo>
                            <a:pt x="9494" y="280956"/>
                            <a:pt x="6298" y="291295"/>
                            <a:pt x="940" y="300131"/>
                          </a:cubicBezTo>
                          <a:lnTo>
                            <a:pt x="987" y="300178"/>
                          </a:lnTo>
                          <a:lnTo>
                            <a:pt x="50664" y="215440"/>
                          </a:lnTo>
                          <a:lnTo>
                            <a:pt x="125908" y="87135"/>
                          </a:lnTo>
                          <a:lnTo>
                            <a:pt x="143674" y="56868"/>
                          </a:lnTo>
                          <a:lnTo>
                            <a:pt x="143627" y="56868"/>
                          </a:lnTo>
                          <a:cubicBezTo>
                            <a:pt x="148279" y="48784"/>
                            <a:pt x="151005" y="39479"/>
                            <a:pt x="151052" y="29468"/>
                          </a:cubicBezTo>
                          <a:cubicBezTo>
                            <a:pt x="151099" y="18658"/>
                            <a:pt x="147997" y="8554"/>
                            <a:pt x="142640"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59DABFA5-E398-6826-382A-18233711BF58}"/>
                        </a:ext>
                      </a:extLst>
                    </p:cNvPr>
                    <p:cNvSpPr/>
                    <p:nvPr/>
                  </p:nvSpPr>
                  <p:spPr>
                    <a:xfrm>
                      <a:off x="10600714" y="1268894"/>
                      <a:ext cx="168958" cy="248996"/>
                    </a:xfrm>
                    <a:custGeom>
                      <a:avLst/>
                      <a:gdLst>
                        <a:gd name="connsiteX0" fmla="*/ 142123 w 168958"/>
                        <a:gd name="connsiteY0" fmla="*/ 0 h 248996"/>
                        <a:gd name="connsiteX1" fmla="*/ 138974 w 168958"/>
                        <a:gd name="connsiteY1" fmla="*/ 188 h 248996"/>
                        <a:gd name="connsiteX2" fmla="*/ 0 w 168958"/>
                        <a:gd name="connsiteY2" fmla="*/ 237012 h 248996"/>
                        <a:gd name="connsiteX3" fmla="*/ 32570 w 168958"/>
                        <a:gd name="connsiteY3" fmla="*/ 248997 h 248996"/>
                        <a:gd name="connsiteX4" fmla="*/ 168958 w 168958"/>
                        <a:gd name="connsiteY4" fmla="*/ 7097 h 248996"/>
                        <a:gd name="connsiteX5" fmla="*/ 142123 w 168958"/>
                        <a:gd name="connsiteY5" fmla="*/ 0 h 24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958" h="248996">
                          <a:moveTo>
                            <a:pt x="142123" y="0"/>
                          </a:moveTo>
                          <a:cubicBezTo>
                            <a:pt x="141042" y="0"/>
                            <a:pt x="140008" y="141"/>
                            <a:pt x="138974" y="188"/>
                          </a:cubicBezTo>
                          <a:lnTo>
                            <a:pt x="0" y="237012"/>
                          </a:lnTo>
                          <a:cubicBezTo>
                            <a:pt x="12219" y="237670"/>
                            <a:pt x="23452" y="241994"/>
                            <a:pt x="32570" y="248997"/>
                          </a:cubicBezTo>
                          <a:lnTo>
                            <a:pt x="168958" y="7097"/>
                          </a:lnTo>
                          <a:cubicBezTo>
                            <a:pt x="161063" y="2679"/>
                            <a:pt x="151898" y="47"/>
                            <a:pt x="142123"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F5EC6B4B-64D3-7F3D-0F9B-BF2F30130FF0}"/>
                        </a:ext>
                      </a:extLst>
                    </p:cNvPr>
                    <p:cNvSpPr/>
                    <p:nvPr/>
                  </p:nvSpPr>
                  <p:spPr>
                    <a:xfrm>
                      <a:off x="10647853" y="1309359"/>
                      <a:ext cx="150112" cy="285843"/>
                    </a:xfrm>
                    <a:custGeom>
                      <a:avLst/>
                      <a:gdLst>
                        <a:gd name="connsiteX0" fmla="*/ 147997 w 150112"/>
                        <a:gd name="connsiteY0" fmla="*/ 0 h 285843"/>
                        <a:gd name="connsiteX1" fmla="*/ 7661 w 150112"/>
                        <a:gd name="connsiteY1" fmla="*/ 245190 h 285843"/>
                        <a:gd name="connsiteX2" fmla="*/ 8601 w 150112"/>
                        <a:gd name="connsiteY2" fmla="*/ 255529 h 285843"/>
                        <a:gd name="connsiteX3" fmla="*/ 0 w 150112"/>
                        <a:gd name="connsiteY3" fmla="*/ 285796 h 285843"/>
                        <a:gd name="connsiteX4" fmla="*/ 47 w 150112"/>
                        <a:gd name="connsiteY4" fmla="*/ 285843 h 285843"/>
                        <a:gd name="connsiteX5" fmla="*/ 49724 w 150112"/>
                        <a:gd name="connsiteY5" fmla="*/ 201106 h 285843"/>
                        <a:gd name="connsiteX6" fmla="*/ 124968 w 150112"/>
                        <a:gd name="connsiteY6" fmla="*/ 72800 h 285843"/>
                        <a:gd name="connsiteX7" fmla="*/ 142734 w 150112"/>
                        <a:gd name="connsiteY7" fmla="*/ 42533 h 285843"/>
                        <a:gd name="connsiteX8" fmla="*/ 142687 w 150112"/>
                        <a:gd name="connsiteY8" fmla="*/ 42533 h 285843"/>
                        <a:gd name="connsiteX9" fmla="*/ 150112 w 150112"/>
                        <a:gd name="connsiteY9" fmla="*/ 15133 h 285843"/>
                        <a:gd name="connsiteX10" fmla="*/ 147997 w 150112"/>
                        <a:gd name="connsiteY10" fmla="*/ 0 h 28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112" h="285843">
                          <a:moveTo>
                            <a:pt x="147997" y="0"/>
                          </a:moveTo>
                          <a:lnTo>
                            <a:pt x="7661" y="245190"/>
                          </a:lnTo>
                          <a:cubicBezTo>
                            <a:pt x="8225" y="248574"/>
                            <a:pt x="8601" y="252005"/>
                            <a:pt x="8601" y="255529"/>
                          </a:cubicBezTo>
                          <a:cubicBezTo>
                            <a:pt x="8554" y="266621"/>
                            <a:pt x="5358" y="276961"/>
                            <a:pt x="0" y="285796"/>
                          </a:cubicBezTo>
                          <a:lnTo>
                            <a:pt x="47" y="285843"/>
                          </a:lnTo>
                          <a:lnTo>
                            <a:pt x="49724" y="201106"/>
                          </a:lnTo>
                          <a:lnTo>
                            <a:pt x="124968" y="72800"/>
                          </a:lnTo>
                          <a:lnTo>
                            <a:pt x="142734" y="42533"/>
                          </a:lnTo>
                          <a:lnTo>
                            <a:pt x="142687" y="42533"/>
                          </a:lnTo>
                          <a:cubicBezTo>
                            <a:pt x="147339" y="34450"/>
                            <a:pt x="150065" y="25144"/>
                            <a:pt x="150112" y="15133"/>
                          </a:cubicBezTo>
                          <a:cubicBezTo>
                            <a:pt x="150112" y="9870"/>
                            <a:pt x="149361" y="4841"/>
                            <a:pt x="147997" y="0"/>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562" name="Graphic 111">
                    <a:extLst>
                      <a:ext uri="{FF2B5EF4-FFF2-40B4-BE49-F238E27FC236}">
                        <a16:creationId xmlns:a16="http://schemas.microsoft.com/office/drawing/2014/main" id="{F41A4F99-2942-BF2C-1A23-4D71F8BE5AF8}"/>
                      </a:ext>
                    </a:extLst>
                  </p:cNvPr>
                  <p:cNvGrpSpPr/>
                  <p:nvPr/>
                </p:nvGrpSpPr>
                <p:grpSpPr>
                  <a:xfrm>
                    <a:off x="10593805" y="1312883"/>
                    <a:ext cx="181789" cy="206605"/>
                    <a:chOff x="10593805" y="1312883"/>
                    <a:chExt cx="181789" cy="206605"/>
                  </a:xfrm>
                  <a:grpFill/>
                </p:grpSpPr>
                <p:sp>
                  <p:nvSpPr>
                    <p:cNvPr id="563" name="Freeform: Shape 562">
                      <a:extLst>
                        <a:ext uri="{FF2B5EF4-FFF2-40B4-BE49-F238E27FC236}">
                          <a16:creationId xmlns:a16="http://schemas.microsoft.com/office/drawing/2014/main" id="{C51B226C-CDD9-0DA6-F43E-D82B64365E91}"/>
                        </a:ext>
                      </a:extLst>
                    </p:cNvPr>
                    <p:cNvSpPr/>
                    <p:nvPr/>
                  </p:nvSpPr>
                  <p:spPr>
                    <a:xfrm>
                      <a:off x="10671164" y="1312883"/>
                      <a:ext cx="104430" cy="74822"/>
                    </a:xfrm>
                    <a:custGeom>
                      <a:avLst/>
                      <a:gdLst>
                        <a:gd name="connsiteX0" fmla="*/ 98414 w 104430"/>
                        <a:gd name="connsiteY0" fmla="*/ 74823 h 74822"/>
                        <a:gd name="connsiteX1" fmla="*/ 99354 w 104430"/>
                        <a:gd name="connsiteY1" fmla="*/ 69042 h 74822"/>
                        <a:gd name="connsiteX2" fmla="*/ 99730 w 104430"/>
                        <a:gd name="connsiteY2" fmla="*/ 62791 h 74822"/>
                        <a:gd name="connsiteX3" fmla="*/ 42063 w 104430"/>
                        <a:gd name="connsiteY3" fmla="*/ 4654 h 74822"/>
                        <a:gd name="connsiteX4" fmla="*/ 4700 w 104430"/>
                        <a:gd name="connsiteY4" fmla="*/ 18237 h 74822"/>
                        <a:gd name="connsiteX5" fmla="*/ 0 w 104430"/>
                        <a:gd name="connsiteY5" fmla="*/ 21621 h 74822"/>
                        <a:gd name="connsiteX6" fmla="*/ 6674 w 104430"/>
                        <a:gd name="connsiteY6" fmla="*/ 10905 h 74822"/>
                        <a:gd name="connsiteX7" fmla="*/ 42110 w 104430"/>
                        <a:gd name="connsiteY7" fmla="*/ 2 h 74822"/>
                        <a:gd name="connsiteX8" fmla="*/ 104430 w 104430"/>
                        <a:gd name="connsiteY8" fmla="*/ 62885 h 74822"/>
                        <a:gd name="connsiteX9" fmla="*/ 104383 w 104430"/>
                        <a:gd name="connsiteY9" fmla="*/ 64718 h 74822"/>
                        <a:gd name="connsiteX10" fmla="*/ 98414 w 104430"/>
                        <a:gd name="connsiteY10" fmla="*/ 74823 h 7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430" h="74822">
                          <a:moveTo>
                            <a:pt x="98414" y="74823"/>
                          </a:moveTo>
                          <a:lnTo>
                            <a:pt x="99354" y="69042"/>
                          </a:lnTo>
                          <a:cubicBezTo>
                            <a:pt x="99589" y="66833"/>
                            <a:pt x="99730" y="64765"/>
                            <a:pt x="99730" y="62791"/>
                          </a:cubicBezTo>
                          <a:cubicBezTo>
                            <a:pt x="99871" y="30880"/>
                            <a:pt x="74022" y="4796"/>
                            <a:pt x="42063" y="4654"/>
                          </a:cubicBezTo>
                          <a:cubicBezTo>
                            <a:pt x="28575" y="4608"/>
                            <a:pt x="15227" y="9401"/>
                            <a:pt x="4700" y="18237"/>
                          </a:cubicBezTo>
                          <a:lnTo>
                            <a:pt x="0" y="21621"/>
                          </a:lnTo>
                          <a:lnTo>
                            <a:pt x="6674" y="10905"/>
                          </a:lnTo>
                          <a:cubicBezTo>
                            <a:pt x="17107" y="3762"/>
                            <a:pt x="29468" y="-92"/>
                            <a:pt x="42110" y="2"/>
                          </a:cubicBezTo>
                          <a:cubicBezTo>
                            <a:pt x="76654" y="143"/>
                            <a:pt x="104571" y="28342"/>
                            <a:pt x="104430" y="62885"/>
                          </a:cubicBezTo>
                          <a:cubicBezTo>
                            <a:pt x="104430" y="63496"/>
                            <a:pt x="104383" y="64718"/>
                            <a:pt x="104383" y="64718"/>
                          </a:cubicBezTo>
                          <a:lnTo>
                            <a:pt x="98414" y="74823"/>
                          </a:lnTo>
                          <a:close/>
                        </a:path>
                      </a:pathLst>
                    </a:custGeom>
                    <a:grpFill/>
                    <a:ln w="4687" cap="flat">
                      <a:solidFill>
                        <a:srgbClr val="010101">
                          <a:alpha val="32000"/>
                        </a:srgbClr>
                      </a:solid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C74957AB-B3CA-7453-1376-ED2A759FCFCB}"/>
                        </a:ext>
                      </a:extLst>
                    </p:cNvPr>
                    <p:cNvSpPr/>
                    <p:nvPr/>
                  </p:nvSpPr>
                  <p:spPr>
                    <a:xfrm>
                      <a:off x="10668438" y="1316877"/>
                      <a:ext cx="104383" cy="74822"/>
                    </a:xfrm>
                    <a:custGeom>
                      <a:avLst/>
                      <a:gdLst>
                        <a:gd name="connsiteX0" fmla="*/ 98461 w 104383"/>
                        <a:gd name="connsiteY0" fmla="*/ 74823 h 74822"/>
                        <a:gd name="connsiteX1" fmla="*/ 99354 w 104383"/>
                        <a:gd name="connsiteY1" fmla="*/ 69042 h 74822"/>
                        <a:gd name="connsiteX2" fmla="*/ 99730 w 104383"/>
                        <a:gd name="connsiteY2" fmla="*/ 62791 h 74822"/>
                        <a:gd name="connsiteX3" fmla="*/ 42063 w 104383"/>
                        <a:gd name="connsiteY3" fmla="*/ 4655 h 74822"/>
                        <a:gd name="connsiteX4" fmla="*/ 4700 w 104383"/>
                        <a:gd name="connsiteY4" fmla="*/ 18237 h 74822"/>
                        <a:gd name="connsiteX5" fmla="*/ 0 w 104383"/>
                        <a:gd name="connsiteY5" fmla="*/ 21621 h 74822"/>
                        <a:gd name="connsiteX6" fmla="*/ 6627 w 104383"/>
                        <a:gd name="connsiteY6" fmla="*/ 10905 h 74822"/>
                        <a:gd name="connsiteX7" fmla="*/ 42063 w 104383"/>
                        <a:gd name="connsiteY7" fmla="*/ 2 h 74822"/>
                        <a:gd name="connsiteX8" fmla="*/ 104383 w 104383"/>
                        <a:gd name="connsiteY8" fmla="*/ 62885 h 74822"/>
                        <a:gd name="connsiteX9" fmla="*/ 104336 w 104383"/>
                        <a:gd name="connsiteY9" fmla="*/ 64718 h 74822"/>
                        <a:gd name="connsiteX10" fmla="*/ 98461 w 104383"/>
                        <a:gd name="connsiteY10" fmla="*/ 74823 h 7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83" h="74822">
                          <a:moveTo>
                            <a:pt x="98461" y="74823"/>
                          </a:moveTo>
                          <a:lnTo>
                            <a:pt x="99354" y="69042"/>
                          </a:lnTo>
                          <a:cubicBezTo>
                            <a:pt x="99589" y="66833"/>
                            <a:pt x="99730" y="64765"/>
                            <a:pt x="99730" y="62791"/>
                          </a:cubicBezTo>
                          <a:cubicBezTo>
                            <a:pt x="99871" y="30880"/>
                            <a:pt x="74022" y="4796"/>
                            <a:pt x="42063" y="4655"/>
                          </a:cubicBezTo>
                          <a:cubicBezTo>
                            <a:pt x="28575" y="4608"/>
                            <a:pt x="15227" y="9401"/>
                            <a:pt x="4700" y="18237"/>
                          </a:cubicBezTo>
                          <a:lnTo>
                            <a:pt x="0" y="21621"/>
                          </a:lnTo>
                          <a:lnTo>
                            <a:pt x="6627" y="10905"/>
                          </a:lnTo>
                          <a:cubicBezTo>
                            <a:pt x="17060" y="3762"/>
                            <a:pt x="29421" y="-92"/>
                            <a:pt x="42063" y="2"/>
                          </a:cubicBezTo>
                          <a:cubicBezTo>
                            <a:pt x="76607" y="143"/>
                            <a:pt x="104524" y="28342"/>
                            <a:pt x="104383" y="62885"/>
                          </a:cubicBezTo>
                          <a:cubicBezTo>
                            <a:pt x="104383" y="63496"/>
                            <a:pt x="104336" y="64718"/>
                            <a:pt x="104336" y="64718"/>
                          </a:cubicBezTo>
                          <a:lnTo>
                            <a:pt x="98461" y="74823"/>
                          </a:lnTo>
                          <a:close/>
                        </a:path>
                      </a:pathLst>
                    </a:custGeom>
                    <a:grpFill/>
                    <a:ln w="4687" cap="flat">
                      <a:solidFill>
                        <a:srgbClr val="010101">
                          <a:alpha val="32000"/>
                        </a:srgbClr>
                      </a:solid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B9F51326-95B3-DE83-6457-6FD1F3F549A6}"/>
                        </a:ext>
                      </a:extLst>
                    </p:cNvPr>
                    <p:cNvSpPr/>
                    <p:nvPr/>
                  </p:nvSpPr>
                  <p:spPr>
                    <a:xfrm>
                      <a:off x="10596249" y="1436067"/>
                      <a:ext cx="104337" cy="79615"/>
                    </a:xfrm>
                    <a:custGeom>
                      <a:avLst/>
                      <a:gdLst>
                        <a:gd name="connsiteX0" fmla="*/ 98273 w 104337"/>
                        <a:gd name="connsiteY0" fmla="*/ 79615 h 79615"/>
                        <a:gd name="connsiteX1" fmla="*/ 99636 w 104337"/>
                        <a:gd name="connsiteY1" fmla="*/ 65845 h 79615"/>
                        <a:gd name="connsiteX2" fmla="*/ 82012 w 104337"/>
                        <a:gd name="connsiteY2" fmla="*/ 22747 h 79615"/>
                        <a:gd name="connsiteX3" fmla="*/ 39056 w 104337"/>
                        <a:gd name="connsiteY3" fmla="*/ 4747 h 79615"/>
                        <a:gd name="connsiteX4" fmla="*/ 5123 w 104337"/>
                        <a:gd name="connsiteY4" fmla="*/ 14945 h 79615"/>
                        <a:gd name="connsiteX5" fmla="*/ 0 w 104337"/>
                        <a:gd name="connsiteY5" fmla="*/ 19128 h 79615"/>
                        <a:gd name="connsiteX6" fmla="*/ 6580 w 104337"/>
                        <a:gd name="connsiteY6" fmla="*/ 8507 h 79615"/>
                        <a:gd name="connsiteX7" fmla="*/ 39103 w 104337"/>
                        <a:gd name="connsiteY7" fmla="*/ 0 h 79615"/>
                        <a:gd name="connsiteX8" fmla="*/ 85349 w 104337"/>
                        <a:gd name="connsiteY8" fmla="*/ 19410 h 79615"/>
                        <a:gd name="connsiteX9" fmla="*/ 104336 w 104337"/>
                        <a:gd name="connsiteY9" fmla="*/ 65845 h 79615"/>
                        <a:gd name="connsiteX10" fmla="*/ 104195 w 104337"/>
                        <a:gd name="connsiteY10" fmla="*/ 69510 h 79615"/>
                        <a:gd name="connsiteX11" fmla="*/ 98273 w 104337"/>
                        <a:gd name="connsiteY11" fmla="*/ 79615 h 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37" h="79615">
                          <a:moveTo>
                            <a:pt x="98273" y="79615"/>
                          </a:moveTo>
                          <a:cubicBezTo>
                            <a:pt x="98273" y="79615"/>
                            <a:pt x="99260" y="75526"/>
                            <a:pt x="99636" y="65845"/>
                          </a:cubicBezTo>
                          <a:cubicBezTo>
                            <a:pt x="99730" y="49583"/>
                            <a:pt x="93433" y="34309"/>
                            <a:pt x="82012" y="22747"/>
                          </a:cubicBezTo>
                          <a:cubicBezTo>
                            <a:pt x="70591" y="11186"/>
                            <a:pt x="55317" y="4794"/>
                            <a:pt x="39056" y="4747"/>
                          </a:cubicBezTo>
                          <a:cubicBezTo>
                            <a:pt x="26883" y="4700"/>
                            <a:pt x="15180" y="8225"/>
                            <a:pt x="5123" y="14945"/>
                          </a:cubicBezTo>
                          <a:lnTo>
                            <a:pt x="0" y="19128"/>
                          </a:lnTo>
                          <a:lnTo>
                            <a:pt x="6580" y="8507"/>
                          </a:lnTo>
                          <a:cubicBezTo>
                            <a:pt x="16496" y="2867"/>
                            <a:pt x="27588" y="0"/>
                            <a:pt x="39103" y="0"/>
                          </a:cubicBezTo>
                          <a:cubicBezTo>
                            <a:pt x="56633" y="94"/>
                            <a:pt x="73035" y="6956"/>
                            <a:pt x="85349" y="19410"/>
                          </a:cubicBezTo>
                          <a:cubicBezTo>
                            <a:pt x="97662" y="31818"/>
                            <a:pt x="104430" y="48314"/>
                            <a:pt x="104336" y="65845"/>
                          </a:cubicBezTo>
                          <a:cubicBezTo>
                            <a:pt x="104336" y="67020"/>
                            <a:pt x="104289" y="68241"/>
                            <a:pt x="104195" y="69510"/>
                          </a:cubicBezTo>
                          <a:lnTo>
                            <a:pt x="98273" y="79615"/>
                          </a:lnTo>
                          <a:close/>
                        </a:path>
                      </a:pathLst>
                    </a:custGeom>
                    <a:grpFill/>
                    <a:ln w="4687" cap="flat">
                      <a:solidFill>
                        <a:srgbClr val="010101">
                          <a:alpha val="32000"/>
                        </a:srgbClr>
                      </a:solid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03985F70-FAA3-2835-A0A6-10BBF24617F5}"/>
                        </a:ext>
                      </a:extLst>
                    </p:cNvPr>
                    <p:cNvSpPr/>
                    <p:nvPr/>
                  </p:nvSpPr>
                  <p:spPr>
                    <a:xfrm>
                      <a:off x="10593805" y="1439873"/>
                      <a:ext cx="104337" cy="79615"/>
                    </a:xfrm>
                    <a:custGeom>
                      <a:avLst/>
                      <a:gdLst>
                        <a:gd name="connsiteX0" fmla="*/ 98274 w 104337"/>
                        <a:gd name="connsiteY0" fmla="*/ 79616 h 79615"/>
                        <a:gd name="connsiteX1" fmla="*/ 99636 w 104337"/>
                        <a:gd name="connsiteY1" fmla="*/ 65845 h 79615"/>
                        <a:gd name="connsiteX2" fmla="*/ 82012 w 104337"/>
                        <a:gd name="connsiteY2" fmla="*/ 22748 h 79615"/>
                        <a:gd name="connsiteX3" fmla="*/ 39056 w 104337"/>
                        <a:gd name="connsiteY3" fmla="*/ 4747 h 79615"/>
                        <a:gd name="connsiteX4" fmla="*/ 5123 w 104337"/>
                        <a:gd name="connsiteY4" fmla="*/ 14946 h 79615"/>
                        <a:gd name="connsiteX5" fmla="*/ 0 w 104337"/>
                        <a:gd name="connsiteY5" fmla="*/ 19129 h 79615"/>
                        <a:gd name="connsiteX6" fmla="*/ 6580 w 104337"/>
                        <a:gd name="connsiteY6" fmla="*/ 8507 h 79615"/>
                        <a:gd name="connsiteX7" fmla="*/ 39103 w 104337"/>
                        <a:gd name="connsiteY7" fmla="*/ 1 h 79615"/>
                        <a:gd name="connsiteX8" fmla="*/ 85349 w 104337"/>
                        <a:gd name="connsiteY8" fmla="*/ 19411 h 79615"/>
                        <a:gd name="connsiteX9" fmla="*/ 104336 w 104337"/>
                        <a:gd name="connsiteY9" fmla="*/ 65845 h 79615"/>
                        <a:gd name="connsiteX10" fmla="*/ 104195 w 104337"/>
                        <a:gd name="connsiteY10" fmla="*/ 69511 h 79615"/>
                        <a:gd name="connsiteX11" fmla="*/ 98274 w 104337"/>
                        <a:gd name="connsiteY11" fmla="*/ 79616 h 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37" h="79615">
                          <a:moveTo>
                            <a:pt x="98274" y="79616"/>
                          </a:moveTo>
                          <a:cubicBezTo>
                            <a:pt x="98274" y="79616"/>
                            <a:pt x="99260" y="75527"/>
                            <a:pt x="99636" y="65845"/>
                          </a:cubicBezTo>
                          <a:cubicBezTo>
                            <a:pt x="99730" y="49584"/>
                            <a:pt x="93433" y="34309"/>
                            <a:pt x="82012" y="22748"/>
                          </a:cubicBezTo>
                          <a:cubicBezTo>
                            <a:pt x="70591" y="11186"/>
                            <a:pt x="55317" y="4794"/>
                            <a:pt x="39056" y="4747"/>
                          </a:cubicBezTo>
                          <a:cubicBezTo>
                            <a:pt x="26883" y="4700"/>
                            <a:pt x="15180" y="8225"/>
                            <a:pt x="5123" y="14946"/>
                          </a:cubicBezTo>
                          <a:lnTo>
                            <a:pt x="0" y="19129"/>
                          </a:lnTo>
                          <a:lnTo>
                            <a:pt x="6580" y="8507"/>
                          </a:lnTo>
                          <a:cubicBezTo>
                            <a:pt x="16449" y="2867"/>
                            <a:pt x="27588" y="-46"/>
                            <a:pt x="39103" y="1"/>
                          </a:cubicBezTo>
                          <a:cubicBezTo>
                            <a:pt x="56633" y="95"/>
                            <a:pt x="73035" y="6956"/>
                            <a:pt x="85349" y="19411"/>
                          </a:cubicBezTo>
                          <a:cubicBezTo>
                            <a:pt x="97663" y="31865"/>
                            <a:pt x="104430" y="48315"/>
                            <a:pt x="104336" y="65845"/>
                          </a:cubicBezTo>
                          <a:cubicBezTo>
                            <a:pt x="104336" y="67020"/>
                            <a:pt x="104289" y="68242"/>
                            <a:pt x="104195" y="69511"/>
                          </a:cubicBezTo>
                          <a:lnTo>
                            <a:pt x="98274" y="79616"/>
                          </a:lnTo>
                          <a:close/>
                        </a:path>
                      </a:pathLst>
                    </a:custGeom>
                    <a:grpFill/>
                    <a:ln w="4687" cap="flat">
                      <a:solidFill>
                        <a:srgbClr val="010101">
                          <a:alpha val="32000"/>
                        </a:srgbClr>
                      </a:solidFill>
                      <a:prstDash val="solid"/>
                      <a:miter/>
                    </a:ln>
                  </p:spPr>
                  <p:txBody>
                    <a:bodyPr rtlCol="0" anchor="ctr"/>
                    <a:lstStyle/>
                    <a:p>
                      <a:endParaRPr lang="en-IN"/>
                    </a:p>
                  </p:txBody>
                </p:sp>
              </p:grpSp>
            </p:grpSp>
          </p:grpSp>
        </p:grpSp>
        <p:grpSp>
          <p:nvGrpSpPr>
            <p:cNvPr id="144" name="Graphic 111">
              <a:extLst>
                <a:ext uri="{FF2B5EF4-FFF2-40B4-BE49-F238E27FC236}">
                  <a16:creationId xmlns:a16="http://schemas.microsoft.com/office/drawing/2014/main" id="{CF399F30-D1B8-7960-6644-CE07EEB0C1CE}"/>
                </a:ext>
              </a:extLst>
            </p:cNvPr>
            <p:cNvGrpSpPr/>
            <p:nvPr/>
          </p:nvGrpSpPr>
          <p:grpSpPr>
            <a:xfrm>
              <a:off x="8766795" y="1235431"/>
              <a:ext cx="1441671" cy="478207"/>
              <a:chOff x="8766795" y="1235431"/>
              <a:chExt cx="1441671" cy="478207"/>
            </a:xfrm>
            <a:grpFill/>
          </p:grpSpPr>
          <p:grpSp>
            <p:nvGrpSpPr>
              <p:cNvPr id="522" name="Graphic 111">
                <a:extLst>
                  <a:ext uri="{FF2B5EF4-FFF2-40B4-BE49-F238E27FC236}">
                    <a16:creationId xmlns:a16="http://schemas.microsoft.com/office/drawing/2014/main" id="{A23A0233-C836-45D0-6856-496D1E170EE9}"/>
                  </a:ext>
                </a:extLst>
              </p:cNvPr>
              <p:cNvGrpSpPr/>
              <p:nvPr/>
            </p:nvGrpSpPr>
            <p:grpSpPr>
              <a:xfrm>
                <a:off x="8766795" y="1235431"/>
                <a:ext cx="1441671" cy="478207"/>
                <a:chOff x="8766795" y="1235431"/>
                <a:chExt cx="1441671" cy="478207"/>
              </a:xfrm>
              <a:grpFill/>
            </p:grpSpPr>
            <p:sp>
              <p:nvSpPr>
                <p:cNvPr id="534" name="Freeform: Shape 533">
                  <a:extLst>
                    <a:ext uri="{FF2B5EF4-FFF2-40B4-BE49-F238E27FC236}">
                      <a16:creationId xmlns:a16="http://schemas.microsoft.com/office/drawing/2014/main" id="{8AED617F-7D2A-BC30-D3F7-8EC2533A98D3}"/>
                    </a:ext>
                  </a:extLst>
                </p:cNvPr>
                <p:cNvSpPr/>
                <p:nvPr/>
              </p:nvSpPr>
              <p:spPr>
                <a:xfrm>
                  <a:off x="8766795" y="1235431"/>
                  <a:ext cx="1441671" cy="478207"/>
                </a:xfrm>
                <a:custGeom>
                  <a:avLst/>
                  <a:gdLst>
                    <a:gd name="connsiteX0" fmla="*/ 1308525 w 1441671"/>
                    <a:gd name="connsiteY0" fmla="*/ 21149 h 478207"/>
                    <a:gd name="connsiteX1" fmla="*/ 919991 w 1441671"/>
                    <a:gd name="connsiteY1" fmla="*/ 336038 h 478207"/>
                    <a:gd name="connsiteX2" fmla="*/ 584564 w 1441671"/>
                    <a:gd name="connsiteY2" fmla="*/ 322032 h 478207"/>
                    <a:gd name="connsiteX3" fmla="*/ 329881 w 1441671"/>
                    <a:gd name="connsiteY3" fmla="*/ 311363 h 478207"/>
                    <a:gd name="connsiteX4" fmla="*/ 461758 w 1441671"/>
                    <a:gd name="connsiteY4" fmla="*/ 163319 h 478207"/>
                    <a:gd name="connsiteX5" fmla="*/ 711976 w 1441671"/>
                    <a:gd name="connsiteY5" fmla="*/ 2350 h 478207"/>
                    <a:gd name="connsiteX6" fmla="*/ 676775 w 1441671"/>
                    <a:gd name="connsiteY6" fmla="*/ 0 h 478207"/>
                    <a:gd name="connsiteX7" fmla="*/ 228552 w 1441671"/>
                    <a:gd name="connsiteY7" fmla="*/ 284950 h 478207"/>
                    <a:gd name="connsiteX8" fmla="*/ 0 w 1441671"/>
                    <a:gd name="connsiteY8" fmla="*/ 436520 h 478207"/>
                    <a:gd name="connsiteX9" fmla="*/ 441079 w 1441671"/>
                    <a:gd name="connsiteY9" fmla="*/ 455695 h 478207"/>
                    <a:gd name="connsiteX10" fmla="*/ 959939 w 1441671"/>
                    <a:gd name="connsiteY10" fmla="*/ 478207 h 478207"/>
                    <a:gd name="connsiteX11" fmla="*/ 1441671 w 1441671"/>
                    <a:gd name="connsiteY11" fmla="*/ 30549 h 47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1671" h="478207">
                      <a:moveTo>
                        <a:pt x="1308525" y="21149"/>
                      </a:moveTo>
                      <a:lnTo>
                        <a:pt x="919991" y="336038"/>
                      </a:lnTo>
                      <a:lnTo>
                        <a:pt x="584564" y="322032"/>
                      </a:lnTo>
                      <a:lnTo>
                        <a:pt x="329881" y="311363"/>
                      </a:lnTo>
                      <a:lnTo>
                        <a:pt x="461758" y="163319"/>
                      </a:lnTo>
                      <a:lnTo>
                        <a:pt x="711976" y="2350"/>
                      </a:lnTo>
                      <a:lnTo>
                        <a:pt x="676775" y="0"/>
                      </a:lnTo>
                      <a:lnTo>
                        <a:pt x="228552" y="284950"/>
                      </a:lnTo>
                      <a:lnTo>
                        <a:pt x="0" y="436520"/>
                      </a:lnTo>
                      <a:lnTo>
                        <a:pt x="441079" y="455695"/>
                      </a:lnTo>
                      <a:lnTo>
                        <a:pt x="959939" y="478207"/>
                      </a:lnTo>
                      <a:lnTo>
                        <a:pt x="1441671" y="30549"/>
                      </a:lnTo>
                      <a:close/>
                    </a:path>
                  </a:pathLst>
                </a:custGeom>
                <a:grpFill/>
                <a:ln w="4687" cap="flat">
                  <a:solidFill>
                    <a:srgbClr val="010101">
                      <a:alpha val="32000"/>
                    </a:srgbClr>
                  </a:solid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84D295F5-9AC7-135E-64D8-CE4386480C83}"/>
                    </a:ext>
                  </a:extLst>
                </p:cNvPr>
                <p:cNvSpPr/>
                <p:nvPr/>
              </p:nvSpPr>
              <p:spPr>
                <a:xfrm>
                  <a:off x="9133737" y="1550601"/>
                  <a:ext cx="385312" cy="65994"/>
                </a:xfrm>
                <a:custGeom>
                  <a:avLst/>
                  <a:gdLst>
                    <a:gd name="connsiteX0" fmla="*/ 53787 w 385312"/>
                    <a:gd name="connsiteY0" fmla="*/ 0 h 65994"/>
                    <a:gd name="connsiteX1" fmla="*/ 11112 w 385312"/>
                    <a:gd name="connsiteY1" fmla="*/ 30173 h 65994"/>
                    <a:gd name="connsiteX2" fmla="*/ 16940 w 385312"/>
                    <a:gd name="connsiteY2" fmla="*/ 52685 h 65994"/>
                    <a:gd name="connsiteX3" fmla="*/ 291316 w 385312"/>
                    <a:gd name="connsiteY3" fmla="*/ 65751 h 65994"/>
                    <a:gd name="connsiteX4" fmla="*/ 291316 w 385312"/>
                    <a:gd name="connsiteY4" fmla="*/ 65751 h 65994"/>
                    <a:gd name="connsiteX5" fmla="*/ 356079 w 385312"/>
                    <a:gd name="connsiteY5" fmla="*/ 44178 h 65994"/>
                    <a:gd name="connsiteX6" fmla="*/ 356079 w 385312"/>
                    <a:gd name="connsiteY6" fmla="*/ 44178 h 65994"/>
                    <a:gd name="connsiteX7" fmla="*/ 385312 w 385312"/>
                    <a:gd name="connsiteY7" fmla="*/ 13864 h 65994"/>
                    <a:gd name="connsiteX8" fmla="*/ 53787 w 385312"/>
                    <a:gd name="connsiteY8" fmla="*/ 0 h 6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312" h="65994">
                      <a:moveTo>
                        <a:pt x="53787" y="0"/>
                      </a:moveTo>
                      <a:lnTo>
                        <a:pt x="11112" y="30173"/>
                      </a:lnTo>
                      <a:cubicBezTo>
                        <a:pt x="1619" y="36142"/>
                        <a:pt x="-10695" y="49630"/>
                        <a:pt x="16940" y="52685"/>
                      </a:cubicBezTo>
                      <a:lnTo>
                        <a:pt x="291316" y="65751"/>
                      </a:lnTo>
                      <a:lnTo>
                        <a:pt x="291316" y="65751"/>
                      </a:lnTo>
                      <a:cubicBezTo>
                        <a:pt x="329807" y="67583"/>
                        <a:pt x="341792" y="58983"/>
                        <a:pt x="356079" y="44178"/>
                      </a:cubicBezTo>
                      <a:lnTo>
                        <a:pt x="356079" y="44178"/>
                      </a:lnTo>
                      <a:lnTo>
                        <a:pt x="385312" y="13864"/>
                      </a:lnTo>
                      <a:lnTo>
                        <a:pt x="53787" y="0"/>
                      </a:lnTo>
                      <a:close/>
                    </a:path>
                  </a:pathLst>
                </a:custGeom>
                <a:grpFill/>
                <a:ln w="4687" cap="flat">
                  <a:solidFill>
                    <a:srgbClr val="010101">
                      <a:alpha val="32000"/>
                    </a:srgbClr>
                  </a:solidFill>
                  <a:prstDash val="solid"/>
                  <a:miter/>
                </a:ln>
              </p:spPr>
              <p:txBody>
                <a:bodyPr rtlCol="0" anchor="ctr"/>
                <a:lstStyle/>
                <a:p>
                  <a:endParaRPr lang="en-IN"/>
                </a:p>
              </p:txBody>
            </p:sp>
            <p:grpSp>
              <p:nvGrpSpPr>
                <p:cNvPr id="536" name="Graphic 111">
                  <a:extLst>
                    <a:ext uri="{FF2B5EF4-FFF2-40B4-BE49-F238E27FC236}">
                      <a16:creationId xmlns:a16="http://schemas.microsoft.com/office/drawing/2014/main" id="{80A850D4-3C53-D6A8-18A2-F3E1A9C3CAFF}"/>
                    </a:ext>
                  </a:extLst>
                </p:cNvPr>
                <p:cNvGrpSpPr/>
                <p:nvPr/>
              </p:nvGrpSpPr>
              <p:grpSpPr>
                <a:xfrm>
                  <a:off x="9756061" y="1279985"/>
                  <a:ext cx="369876" cy="299096"/>
                  <a:chOff x="9756061" y="1279985"/>
                  <a:chExt cx="369876" cy="299096"/>
                </a:xfrm>
                <a:grpFill/>
              </p:grpSpPr>
              <p:sp>
                <p:nvSpPr>
                  <p:cNvPr id="550" name="Freeform: Shape 549">
                    <a:extLst>
                      <a:ext uri="{FF2B5EF4-FFF2-40B4-BE49-F238E27FC236}">
                        <a16:creationId xmlns:a16="http://schemas.microsoft.com/office/drawing/2014/main" id="{83D50003-BC85-58BC-CA14-361F06B69373}"/>
                      </a:ext>
                    </a:extLst>
                  </p:cNvPr>
                  <p:cNvSpPr/>
                  <p:nvPr/>
                </p:nvSpPr>
                <p:spPr>
                  <a:xfrm>
                    <a:off x="9756061" y="1280032"/>
                    <a:ext cx="369876" cy="299049"/>
                  </a:xfrm>
                  <a:custGeom>
                    <a:avLst/>
                    <a:gdLst>
                      <a:gd name="connsiteX0" fmla="*/ 344497 w 369876"/>
                      <a:gd name="connsiteY0" fmla="*/ 0 h 299049"/>
                      <a:gd name="connsiteX1" fmla="*/ 319212 w 369876"/>
                      <a:gd name="connsiteY1" fmla="*/ 12596 h 299049"/>
                      <a:gd name="connsiteX2" fmla="*/ 329223 w 369876"/>
                      <a:gd name="connsiteY2" fmla="*/ 22559 h 299049"/>
                      <a:gd name="connsiteX3" fmla="*/ 35202 w 369876"/>
                      <a:gd name="connsiteY3" fmla="*/ 274846 h 299049"/>
                      <a:gd name="connsiteX4" fmla="*/ 25285 w 369876"/>
                      <a:gd name="connsiteY4" fmla="*/ 273859 h 299049"/>
                      <a:gd name="connsiteX5" fmla="*/ 0 w 369876"/>
                      <a:gd name="connsiteY5" fmla="*/ 286454 h 299049"/>
                      <a:gd name="connsiteX6" fmla="*/ 25285 w 369876"/>
                      <a:gd name="connsiteY6" fmla="*/ 299050 h 299049"/>
                      <a:gd name="connsiteX7" fmla="*/ 50570 w 369876"/>
                      <a:gd name="connsiteY7" fmla="*/ 286454 h 299049"/>
                      <a:gd name="connsiteX8" fmla="*/ 40560 w 369876"/>
                      <a:gd name="connsiteY8" fmla="*/ 276491 h 299049"/>
                      <a:gd name="connsiteX9" fmla="*/ 334675 w 369876"/>
                      <a:gd name="connsiteY9" fmla="*/ 24251 h 299049"/>
                      <a:gd name="connsiteX10" fmla="*/ 344591 w 369876"/>
                      <a:gd name="connsiteY10" fmla="*/ 25238 h 299049"/>
                      <a:gd name="connsiteX11" fmla="*/ 369876 w 369876"/>
                      <a:gd name="connsiteY11" fmla="*/ 12643 h 299049"/>
                      <a:gd name="connsiteX12" fmla="*/ 344497 w 369876"/>
                      <a:gd name="connsiteY12" fmla="*/ 0 h 29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876" h="299049">
                        <a:moveTo>
                          <a:pt x="344497" y="0"/>
                        </a:moveTo>
                        <a:cubicBezTo>
                          <a:pt x="330539" y="0"/>
                          <a:pt x="319212" y="5640"/>
                          <a:pt x="319212" y="12596"/>
                        </a:cubicBezTo>
                        <a:cubicBezTo>
                          <a:pt x="319212" y="16684"/>
                          <a:pt x="323160" y="20256"/>
                          <a:pt x="329223" y="22559"/>
                        </a:cubicBezTo>
                        <a:lnTo>
                          <a:pt x="35202" y="274846"/>
                        </a:lnTo>
                        <a:cubicBezTo>
                          <a:pt x="32147" y="274188"/>
                          <a:pt x="28810" y="273859"/>
                          <a:pt x="25285" y="273859"/>
                        </a:cubicBezTo>
                        <a:cubicBezTo>
                          <a:pt x="11327" y="273859"/>
                          <a:pt x="0" y="279499"/>
                          <a:pt x="0" y="286454"/>
                        </a:cubicBezTo>
                        <a:cubicBezTo>
                          <a:pt x="0" y="293410"/>
                          <a:pt x="11327" y="299050"/>
                          <a:pt x="25285" y="299050"/>
                        </a:cubicBezTo>
                        <a:cubicBezTo>
                          <a:pt x="39244" y="299050"/>
                          <a:pt x="50570" y="293410"/>
                          <a:pt x="50570" y="286454"/>
                        </a:cubicBezTo>
                        <a:cubicBezTo>
                          <a:pt x="50570" y="282366"/>
                          <a:pt x="46622" y="278794"/>
                          <a:pt x="40560" y="276491"/>
                        </a:cubicBezTo>
                        <a:lnTo>
                          <a:pt x="334675" y="24251"/>
                        </a:lnTo>
                        <a:cubicBezTo>
                          <a:pt x="337730" y="24909"/>
                          <a:pt x="341066" y="25238"/>
                          <a:pt x="344591" y="25238"/>
                        </a:cubicBezTo>
                        <a:cubicBezTo>
                          <a:pt x="358550" y="25238"/>
                          <a:pt x="369876" y="19598"/>
                          <a:pt x="369876" y="12643"/>
                        </a:cubicBezTo>
                        <a:cubicBezTo>
                          <a:pt x="369782" y="5640"/>
                          <a:pt x="358456" y="0"/>
                          <a:pt x="344497" y="0"/>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51" name="Graphic 111">
                    <a:extLst>
                      <a:ext uri="{FF2B5EF4-FFF2-40B4-BE49-F238E27FC236}">
                        <a16:creationId xmlns:a16="http://schemas.microsoft.com/office/drawing/2014/main" id="{96A23138-309D-EDE1-D4C3-436CDB094530}"/>
                      </a:ext>
                    </a:extLst>
                  </p:cNvPr>
                  <p:cNvGrpSpPr/>
                  <p:nvPr/>
                </p:nvGrpSpPr>
                <p:grpSpPr>
                  <a:xfrm>
                    <a:off x="9756061" y="1279985"/>
                    <a:ext cx="363954" cy="295853"/>
                    <a:chOff x="9756061" y="1279985"/>
                    <a:chExt cx="363954" cy="295853"/>
                  </a:xfrm>
                  <a:grpFill/>
                </p:grpSpPr>
                <p:sp>
                  <p:nvSpPr>
                    <p:cNvPr id="552" name="Freeform: Shape 551">
                      <a:extLst>
                        <a:ext uri="{FF2B5EF4-FFF2-40B4-BE49-F238E27FC236}">
                          <a16:creationId xmlns:a16="http://schemas.microsoft.com/office/drawing/2014/main" id="{63D14C25-A86E-A379-5877-593FF497414A}"/>
                        </a:ext>
                      </a:extLst>
                    </p:cNvPr>
                    <p:cNvSpPr/>
                    <p:nvPr/>
                  </p:nvSpPr>
                  <p:spPr>
                    <a:xfrm>
                      <a:off x="9799159" y="1557651"/>
                      <a:ext cx="1738" cy="892"/>
                    </a:xfrm>
                    <a:custGeom>
                      <a:avLst/>
                      <a:gdLst>
                        <a:gd name="connsiteX0" fmla="*/ 1739 w 1738"/>
                        <a:gd name="connsiteY0" fmla="*/ 893 h 892"/>
                        <a:gd name="connsiteX1" fmla="*/ 141 w 1738"/>
                        <a:gd name="connsiteY1" fmla="*/ 0 h 892"/>
                        <a:gd name="connsiteX2" fmla="*/ 0 w 1738"/>
                        <a:gd name="connsiteY2" fmla="*/ 141 h 892"/>
                        <a:gd name="connsiteX3" fmla="*/ 1739 w 1738"/>
                        <a:gd name="connsiteY3" fmla="*/ 893 h 892"/>
                      </a:gdLst>
                      <a:ahLst/>
                      <a:cxnLst>
                        <a:cxn ang="0">
                          <a:pos x="connsiteX0" y="connsiteY0"/>
                        </a:cxn>
                        <a:cxn ang="0">
                          <a:pos x="connsiteX1" y="connsiteY1"/>
                        </a:cxn>
                        <a:cxn ang="0">
                          <a:pos x="connsiteX2" y="connsiteY2"/>
                        </a:cxn>
                        <a:cxn ang="0">
                          <a:pos x="connsiteX3" y="connsiteY3"/>
                        </a:cxn>
                      </a:cxnLst>
                      <a:rect l="l" t="t" r="r" b="b"/>
                      <a:pathLst>
                        <a:path w="1738" h="892">
                          <a:moveTo>
                            <a:pt x="1739" y="893"/>
                          </a:moveTo>
                          <a:cubicBezTo>
                            <a:pt x="1222" y="564"/>
                            <a:pt x="705" y="282"/>
                            <a:pt x="141" y="0"/>
                          </a:cubicBezTo>
                          <a:lnTo>
                            <a:pt x="0" y="141"/>
                          </a:lnTo>
                          <a:cubicBezTo>
                            <a:pt x="611" y="376"/>
                            <a:pt x="1175" y="658"/>
                            <a:pt x="1739" y="893"/>
                          </a:cubicBezTo>
                          <a:close/>
                        </a:path>
                      </a:pathLst>
                    </a:custGeom>
                    <a:grpFill/>
                    <a:ln w="4687" cap="flat">
                      <a:solidFill>
                        <a:srgbClr val="010101">
                          <a:alpha val="32000"/>
                        </a:srgbClr>
                      </a:solid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BA379EA5-2C5D-B852-969E-056320B6A19F}"/>
                        </a:ext>
                      </a:extLst>
                    </p:cNvPr>
                    <p:cNvSpPr/>
                    <p:nvPr/>
                  </p:nvSpPr>
                  <p:spPr>
                    <a:xfrm>
                      <a:off x="9756061" y="1302733"/>
                      <a:ext cx="331901" cy="273106"/>
                    </a:xfrm>
                    <a:custGeom>
                      <a:avLst/>
                      <a:gdLst>
                        <a:gd name="connsiteX0" fmla="*/ 2585 w 331901"/>
                        <a:gd name="connsiteY0" fmla="*/ 265070 h 273106"/>
                        <a:gd name="connsiteX1" fmla="*/ 27870 w 331901"/>
                        <a:gd name="connsiteY1" fmla="*/ 252475 h 273106"/>
                        <a:gd name="connsiteX2" fmla="*/ 37787 w 331901"/>
                        <a:gd name="connsiteY2" fmla="*/ 253462 h 273106"/>
                        <a:gd name="connsiteX3" fmla="*/ 331902 w 331901"/>
                        <a:gd name="connsiteY3" fmla="*/ 1222 h 273106"/>
                        <a:gd name="connsiteX4" fmla="*/ 329176 w 331901"/>
                        <a:gd name="connsiteY4" fmla="*/ 0 h 273106"/>
                        <a:gd name="connsiteX5" fmla="*/ 35202 w 331901"/>
                        <a:gd name="connsiteY5" fmla="*/ 252146 h 273106"/>
                        <a:gd name="connsiteX6" fmla="*/ 25285 w 331901"/>
                        <a:gd name="connsiteY6" fmla="*/ 251159 h 273106"/>
                        <a:gd name="connsiteX7" fmla="*/ 0 w 331901"/>
                        <a:gd name="connsiteY7" fmla="*/ 263754 h 273106"/>
                        <a:gd name="connsiteX8" fmla="*/ 8460 w 331901"/>
                        <a:gd name="connsiteY8" fmla="*/ 273107 h 273106"/>
                        <a:gd name="connsiteX9" fmla="*/ 2585 w 331901"/>
                        <a:gd name="connsiteY9" fmla="*/ 265070 h 27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01" h="273106">
                          <a:moveTo>
                            <a:pt x="2585" y="265070"/>
                          </a:moveTo>
                          <a:cubicBezTo>
                            <a:pt x="2585" y="258114"/>
                            <a:pt x="13911" y="252475"/>
                            <a:pt x="27870" y="252475"/>
                          </a:cubicBezTo>
                          <a:cubicBezTo>
                            <a:pt x="31395" y="252475"/>
                            <a:pt x="34732" y="252851"/>
                            <a:pt x="37787" y="253462"/>
                          </a:cubicBezTo>
                          <a:lnTo>
                            <a:pt x="331902" y="1222"/>
                          </a:lnTo>
                          <a:cubicBezTo>
                            <a:pt x="330915" y="846"/>
                            <a:pt x="330022" y="423"/>
                            <a:pt x="329176" y="0"/>
                          </a:cubicBezTo>
                          <a:lnTo>
                            <a:pt x="35202" y="252146"/>
                          </a:lnTo>
                          <a:cubicBezTo>
                            <a:pt x="32147" y="251488"/>
                            <a:pt x="28810" y="251159"/>
                            <a:pt x="25285" y="251159"/>
                          </a:cubicBezTo>
                          <a:cubicBezTo>
                            <a:pt x="11327" y="251159"/>
                            <a:pt x="0" y="256798"/>
                            <a:pt x="0" y="263754"/>
                          </a:cubicBezTo>
                          <a:cubicBezTo>
                            <a:pt x="0" y="267467"/>
                            <a:pt x="3290" y="270804"/>
                            <a:pt x="8460" y="273107"/>
                          </a:cubicBezTo>
                          <a:cubicBezTo>
                            <a:pt x="4841" y="270851"/>
                            <a:pt x="2585" y="268125"/>
                            <a:pt x="2585" y="26507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75523CBC-854D-7EA8-E44C-613BD89E1A88}"/>
                        </a:ext>
                      </a:extLst>
                    </p:cNvPr>
                    <p:cNvSpPr/>
                    <p:nvPr/>
                  </p:nvSpPr>
                  <p:spPr>
                    <a:xfrm>
                      <a:off x="10075367" y="1279985"/>
                      <a:ext cx="44648" cy="21854"/>
                    </a:xfrm>
                    <a:custGeom>
                      <a:avLst/>
                      <a:gdLst>
                        <a:gd name="connsiteX0" fmla="*/ 8225 w 44648"/>
                        <a:gd name="connsiteY0" fmla="*/ 21854 h 21854"/>
                        <a:gd name="connsiteX1" fmla="*/ 2538 w 44648"/>
                        <a:gd name="connsiteY1" fmla="*/ 13958 h 21854"/>
                        <a:gd name="connsiteX2" fmla="*/ 27824 w 44648"/>
                        <a:gd name="connsiteY2" fmla="*/ 1363 h 21854"/>
                        <a:gd name="connsiteX3" fmla="*/ 44649 w 44648"/>
                        <a:gd name="connsiteY3" fmla="*/ 4606 h 21854"/>
                        <a:gd name="connsiteX4" fmla="*/ 25286 w 44648"/>
                        <a:gd name="connsiteY4" fmla="*/ 0 h 21854"/>
                        <a:gd name="connsiteX5" fmla="*/ 1 w 44648"/>
                        <a:gd name="connsiteY5" fmla="*/ 12596 h 21854"/>
                        <a:gd name="connsiteX6" fmla="*/ 8225 w 44648"/>
                        <a:gd name="connsiteY6" fmla="*/ 21854 h 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48" h="21854">
                          <a:moveTo>
                            <a:pt x="8225" y="21854"/>
                          </a:moveTo>
                          <a:cubicBezTo>
                            <a:pt x="4700" y="19692"/>
                            <a:pt x="2538" y="16966"/>
                            <a:pt x="2538" y="13958"/>
                          </a:cubicBezTo>
                          <a:cubicBezTo>
                            <a:pt x="2538" y="7003"/>
                            <a:pt x="13865" y="1363"/>
                            <a:pt x="27824" y="1363"/>
                          </a:cubicBezTo>
                          <a:cubicBezTo>
                            <a:pt x="34309" y="1363"/>
                            <a:pt x="40137" y="2632"/>
                            <a:pt x="44649" y="4606"/>
                          </a:cubicBezTo>
                          <a:cubicBezTo>
                            <a:pt x="39996" y="1833"/>
                            <a:pt x="33087" y="0"/>
                            <a:pt x="25286" y="0"/>
                          </a:cubicBezTo>
                          <a:cubicBezTo>
                            <a:pt x="11327" y="0"/>
                            <a:pt x="1" y="5640"/>
                            <a:pt x="1" y="12596"/>
                          </a:cubicBezTo>
                          <a:cubicBezTo>
                            <a:pt x="-47" y="16308"/>
                            <a:pt x="3149" y="19598"/>
                            <a:pt x="8225" y="21854"/>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537" name="Graphic 111">
                  <a:extLst>
                    <a:ext uri="{FF2B5EF4-FFF2-40B4-BE49-F238E27FC236}">
                      <a16:creationId xmlns:a16="http://schemas.microsoft.com/office/drawing/2014/main" id="{721EEC3B-5401-E2CC-B7B1-2BBA1C2FD7A6}"/>
                    </a:ext>
                  </a:extLst>
                </p:cNvPr>
                <p:cNvGrpSpPr/>
                <p:nvPr/>
              </p:nvGrpSpPr>
              <p:grpSpPr>
                <a:xfrm>
                  <a:off x="9028011" y="1271056"/>
                  <a:ext cx="430315" cy="267796"/>
                  <a:chOff x="9028011" y="1271056"/>
                  <a:chExt cx="430315" cy="267796"/>
                </a:xfrm>
                <a:grpFill/>
              </p:grpSpPr>
              <p:sp>
                <p:nvSpPr>
                  <p:cNvPr id="545" name="Freeform: Shape 544">
                    <a:extLst>
                      <a:ext uri="{FF2B5EF4-FFF2-40B4-BE49-F238E27FC236}">
                        <a16:creationId xmlns:a16="http://schemas.microsoft.com/office/drawing/2014/main" id="{AB7726B7-EAD6-A873-7CB9-E02A89438A3A}"/>
                      </a:ext>
                    </a:extLst>
                  </p:cNvPr>
                  <p:cNvSpPr/>
                  <p:nvPr/>
                </p:nvSpPr>
                <p:spPr>
                  <a:xfrm>
                    <a:off x="9028011" y="1271056"/>
                    <a:ext cx="430315" cy="267796"/>
                  </a:xfrm>
                  <a:custGeom>
                    <a:avLst/>
                    <a:gdLst>
                      <a:gd name="connsiteX0" fmla="*/ 404984 w 430315"/>
                      <a:gd name="connsiteY0" fmla="*/ 0 h 267796"/>
                      <a:gd name="connsiteX1" fmla="*/ 379699 w 430315"/>
                      <a:gd name="connsiteY1" fmla="*/ 12596 h 267796"/>
                      <a:gd name="connsiteX2" fmla="*/ 386890 w 430315"/>
                      <a:gd name="connsiteY2" fmla="*/ 21337 h 267796"/>
                      <a:gd name="connsiteX3" fmla="*/ 37881 w 430315"/>
                      <a:gd name="connsiteY3" fmla="*/ 244344 h 267796"/>
                      <a:gd name="connsiteX4" fmla="*/ 25285 w 430315"/>
                      <a:gd name="connsiteY4" fmla="*/ 242605 h 267796"/>
                      <a:gd name="connsiteX5" fmla="*/ 0 w 430315"/>
                      <a:gd name="connsiteY5" fmla="*/ 255201 h 267796"/>
                      <a:gd name="connsiteX6" fmla="*/ 25285 w 430315"/>
                      <a:gd name="connsiteY6" fmla="*/ 267796 h 267796"/>
                      <a:gd name="connsiteX7" fmla="*/ 50570 w 430315"/>
                      <a:gd name="connsiteY7" fmla="*/ 255201 h 267796"/>
                      <a:gd name="connsiteX8" fmla="*/ 43379 w 430315"/>
                      <a:gd name="connsiteY8" fmla="*/ 246412 h 267796"/>
                      <a:gd name="connsiteX9" fmla="*/ 392435 w 430315"/>
                      <a:gd name="connsiteY9" fmla="*/ 23405 h 267796"/>
                      <a:gd name="connsiteX10" fmla="*/ 405031 w 430315"/>
                      <a:gd name="connsiteY10" fmla="*/ 25144 h 267796"/>
                      <a:gd name="connsiteX11" fmla="*/ 430316 w 430315"/>
                      <a:gd name="connsiteY11" fmla="*/ 12549 h 267796"/>
                      <a:gd name="connsiteX12" fmla="*/ 404984 w 430315"/>
                      <a:gd name="connsiteY12" fmla="*/ 0 h 26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315" h="267796">
                        <a:moveTo>
                          <a:pt x="404984" y="0"/>
                        </a:moveTo>
                        <a:cubicBezTo>
                          <a:pt x="391025" y="0"/>
                          <a:pt x="379699" y="5640"/>
                          <a:pt x="379699" y="12596"/>
                        </a:cubicBezTo>
                        <a:cubicBezTo>
                          <a:pt x="379699" y="16026"/>
                          <a:pt x="382425" y="19081"/>
                          <a:pt x="386890" y="21337"/>
                        </a:cubicBezTo>
                        <a:lnTo>
                          <a:pt x="37881" y="244344"/>
                        </a:lnTo>
                        <a:cubicBezTo>
                          <a:pt x="34168" y="243263"/>
                          <a:pt x="29891" y="242605"/>
                          <a:pt x="25285" y="242605"/>
                        </a:cubicBezTo>
                        <a:cubicBezTo>
                          <a:pt x="11327" y="242605"/>
                          <a:pt x="0" y="248245"/>
                          <a:pt x="0" y="255201"/>
                        </a:cubicBezTo>
                        <a:cubicBezTo>
                          <a:pt x="0" y="262156"/>
                          <a:pt x="11327" y="267796"/>
                          <a:pt x="25285" y="267796"/>
                        </a:cubicBezTo>
                        <a:cubicBezTo>
                          <a:pt x="39243" y="267796"/>
                          <a:pt x="50570" y="262156"/>
                          <a:pt x="50570" y="255201"/>
                        </a:cubicBezTo>
                        <a:cubicBezTo>
                          <a:pt x="50570" y="251770"/>
                          <a:pt x="47844" y="248715"/>
                          <a:pt x="43379" y="246412"/>
                        </a:cubicBezTo>
                        <a:lnTo>
                          <a:pt x="392435" y="23405"/>
                        </a:lnTo>
                        <a:cubicBezTo>
                          <a:pt x="396148" y="24486"/>
                          <a:pt x="400425" y="25144"/>
                          <a:pt x="405031" y="25144"/>
                        </a:cubicBezTo>
                        <a:cubicBezTo>
                          <a:pt x="418989" y="25144"/>
                          <a:pt x="430316" y="19504"/>
                          <a:pt x="430316" y="12549"/>
                        </a:cubicBezTo>
                        <a:cubicBezTo>
                          <a:pt x="430269" y="5593"/>
                          <a:pt x="418942" y="0"/>
                          <a:pt x="404984" y="0"/>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46" name="Graphic 111">
                    <a:extLst>
                      <a:ext uri="{FF2B5EF4-FFF2-40B4-BE49-F238E27FC236}">
                        <a16:creationId xmlns:a16="http://schemas.microsoft.com/office/drawing/2014/main" id="{35B64106-F5E7-8BCB-9A15-F3C71931621F}"/>
                      </a:ext>
                    </a:extLst>
                  </p:cNvPr>
                  <p:cNvGrpSpPr/>
                  <p:nvPr/>
                </p:nvGrpSpPr>
                <p:grpSpPr>
                  <a:xfrm>
                    <a:off x="9028011" y="1271056"/>
                    <a:ext cx="426931" cy="262720"/>
                    <a:chOff x="9028011" y="1271056"/>
                    <a:chExt cx="426931" cy="262720"/>
                  </a:xfrm>
                  <a:grpFill/>
                </p:grpSpPr>
                <p:sp>
                  <p:nvSpPr>
                    <p:cNvPr id="547" name="Freeform: Shape 546">
                      <a:extLst>
                        <a:ext uri="{FF2B5EF4-FFF2-40B4-BE49-F238E27FC236}">
                          <a16:creationId xmlns:a16="http://schemas.microsoft.com/office/drawing/2014/main" id="{B02716EA-0B29-2FED-99AD-C74554932A75}"/>
                        </a:ext>
                      </a:extLst>
                    </p:cNvPr>
                    <p:cNvSpPr/>
                    <p:nvPr/>
                  </p:nvSpPr>
                  <p:spPr>
                    <a:xfrm>
                      <a:off x="9073130" y="1518690"/>
                      <a:ext cx="2114" cy="1456"/>
                    </a:xfrm>
                    <a:custGeom>
                      <a:avLst/>
                      <a:gdLst>
                        <a:gd name="connsiteX0" fmla="*/ 2115 w 2114"/>
                        <a:gd name="connsiteY0" fmla="*/ 1457 h 1456"/>
                        <a:gd name="connsiteX1" fmla="*/ 235 w 2114"/>
                        <a:gd name="connsiteY1" fmla="*/ 0 h 1456"/>
                        <a:gd name="connsiteX2" fmla="*/ 0 w 2114"/>
                        <a:gd name="connsiteY2" fmla="*/ 141 h 1456"/>
                        <a:gd name="connsiteX3" fmla="*/ 2115 w 2114"/>
                        <a:gd name="connsiteY3" fmla="*/ 1457 h 1456"/>
                      </a:gdLst>
                      <a:ahLst/>
                      <a:cxnLst>
                        <a:cxn ang="0">
                          <a:pos x="connsiteX0" y="connsiteY0"/>
                        </a:cxn>
                        <a:cxn ang="0">
                          <a:pos x="connsiteX1" y="connsiteY1"/>
                        </a:cxn>
                        <a:cxn ang="0">
                          <a:pos x="connsiteX2" y="connsiteY2"/>
                        </a:cxn>
                        <a:cxn ang="0">
                          <a:pos x="connsiteX3" y="connsiteY3"/>
                        </a:cxn>
                      </a:cxnLst>
                      <a:rect l="l" t="t" r="r" b="b"/>
                      <a:pathLst>
                        <a:path w="2114" h="1456">
                          <a:moveTo>
                            <a:pt x="2115" y="1457"/>
                          </a:moveTo>
                          <a:cubicBezTo>
                            <a:pt x="1551" y="940"/>
                            <a:pt x="940" y="470"/>
                            <a:pt x="235" y="0"/>
                          </a:cubicBezTo>
                          <a:lnTo>
                            <a:pt x="0" y="141"/>
                          </a:lnTo>
                          <a:cubicBezTo>
                            <a:pt x="752" y="564"/>
                            <a:pt x="1410" y="987"/>
                            <a:pt x="2115" y="1457"/>
                          </a:cubicBezTo>
                          <a:close/>
                        </a:path>
                      </a:pathLst>
                    </a:custGeom>
                    <a:grpFill/>
                    <a:ln w="4687" cap="flat">
                      <a:solidFill>
                        <a:srgbClr val="010101">
                          <a:alpha val="32000"/>
                        </a:srgbClr>
                      </a:solid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9D24E6C5-1B16-F174-0787-2E0E999B51A9}"/>
                        </a:ext>
                      </a:extLst>
                    </p:cNvPr>
                    <p:cNvSpPr/>
                    <p:nvPr/>
                  </p:nvSpPr>
                  <p:spPr>
                    <a:xfrm>
                      <a:off x="9407757" y="1271056"/>
                      <a:ext cx="47186" cy="20021"/>
                    </a:xfrm>
                    <a:custGeom>
                      <a:avLst/>
                      <a:gdLst>
                        <a:gd name="connsiteX0" fmla="*/ 5029 w 47186"/>
                        <a:gd name="connsiteY0" fmla="*/ 20021 h 20021"/>
                        <a:gd name="connsiteX1" fmla="*/ 1739 w 47186"/>
                        <a:gd name="connsiteY1" fmla="*/ 13958 h 20021"/>
                        <a:gd name="connsiteX2" fmla="*/ 27024 w 47186"/>
                        <a:gd name="connsiteY2" fmla="*/ 1363 h 20021"/>
                        <a:gd name="connsiteX3" fmla="*/ 47186 w 47186"/>
                        <a:gd name="connsiteY3" fmla="*/ 6439 h 20021"/>
                        <a:gd name="connsiteX4" fmla="*/ 25285 w 47186"/>
                        <a:gd name="connsiteY4" fmla="*/ 0 h 20021"/>
                        <a:gd name="connsiteX5" fmla="*/ 0 w 47186"/>
                        <a:gd name="connsiteY5" fmla="*/ 12596 h 20021"/>
                        <a:gd name="connsiteX6" fmla="*/ 5029 w 47186"/>
                        <a:gd name="connsiteY6" fmla="*/ 20021 h 2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86" h="20021">
                          <a:moveTo>
                            <a:pt x="5029" y="20021"/>
                          </a:moveTo>
                          <a:cubicBezTo>
                            <a:pt x="3008" y="18235"/>
                            <a:pt x="1739" y="16167"/>
                            <a:pt x="1739" y="13958"/>
                          </a:cubicBezTo>
                          <a:cubicBezTo>
                            <a:pt x="1739" y="7003"/>
                            <a:pt x="13066" y="1363"/>
                            <a:pt x="27024" y="1363"/>
                          </a:cubicBezTo>
                          <a:cubicBezTo>
                            <a:pt x="35296" y="1363"/>
                            <a:pt x="42580" y="3384"/>
                            <a:pt x="47186" y="6439"/>
                          </a:cubicBezTo>
                          <a:cubicBezTo>
                            <a:pt x="42862" y="2632"/>
                            <a:pt x="34732" y="0"/>
                            <a:pt x="25285" y="0"/>
                          </a:cubicBezTo>
                          <a:cubicBezTo>
                            <a:pt x="11327" y="0"/>
                            <a:pt x="0" y="5640"/>
                            <a:pt x="0" y="12596"/>
                          </a:cubicBezTo>
                          <a:cubicBezTo>
                            <a:pt x="0" y="15368"/>
                            <a:pt x="1927" y="17953"/>
                            <a:pt x="5029" y="20021"/>
                          </a:cubicBezTo>
                          <a:close/>
                        </a:path>
                      </a:pathLst>
                    </a:custGeom>
                    <a:grpFill/>
                    <a:ln w="4687" cap="flat">
                      <a:solidFill>
                        <a:srgbClr val="010101">
                          <a:alpha val="32000"/>
                        </a:srgbClr>
                      </a:solid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AD4ED9D3-BE5D-9333-9660-A8B4A55EFB58}"/>
                        </a:ext>
                      </a:extLst>
                    </p:cNvPr>
                    <p:cNvSpPr/>
                    <p:nvPr/>
                  </p:nvSpPr>
                  <p:spPr>
                    <a:xfrm>
                      <a:off x="9028011" y="1292534"/>
                      <a:ext cx="388675" cy="241242"/>
                    </a:xfrm>
                    <a:custGeom>
                      <a:avLst/>
                      <a:gdLst>
                        <a:gd name="connsiteX0" fmla="*/ 1739 w 388675"/>
                        <a:gd name="connsiteY0" fmla="*/ 235085 h 241242"/>
                        <a:gd name="connsiteX1" fmla="*/ 27024 w 388675"/>
                        <a:gd name="connsiteY1" fmla="*/ 222490 h 241242"/>
                        <a:gd name="connsiteX2" fmla="*/ 39619 w 388675"/>
                        <a:gd name="connsiteY2" fmla="*/ 224229 h 241242"/>
                        <a:gd name="connsiteX3" fmla="*/ 388676 w 388675"/>
                        <a:gd name="connsiteY3" fmla="*/ 1222 h 241242"/>
                        <a:gd name="connsiteX4" fmla="*/ 386702 w 388675"/>
                        <a:gd name="connsiteY4" fmla="*/ 0 h 241242"/>
                        <a:gd name="connsiteX5" fmla="*/ 37881 w 388675"/>
                        <a:gd name="connsiteY5" fmla="*/ 222866 h 241242"/>
                        <a:gd name="connsiteX6" fmla="*/ 25285 w 388675"/>
                        <a:gd name="connsiteY6" fmla="*/ 221127 h 241242"/>
                        <a:gd name="connsiteX7" fmla="*/ 0 w 388675"/>
                        <a:gd name="connsiteY7" fmla="*/ 233722 h 241242"/>
                        <a:gd name="connsiteX8" fmla="*/ 5123 w 388675"/>
                        <a:gd name="connsiteY8" fmla="*/ 241242 h 241242"/>
                        <a:gd name="connsiteX9" fmla="*/ 1739 w 388675"/>
                        <a:gd name="connsiteY9" fmla="*/ 235085 h 2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75" h="241242">
                          <a:moveTo>
                            <a:pt x="1739" y="235085"/>
                          </a:moveTo>
                          <a:cubicBezTo>
                            <a:pt x="1739" y="228130"/>
                            <a:pt x="13066" y="222490"/>
                            <a:pt x="27024" y="222490"/>
                          </a:cubicBezTo>
                          <a:cubicBezTo>
                            <a:pt x="31630" y="222490"/>
                            <a:pt x="35907" y="223148"/>
                            <a:pt x="39619" y="224229"/>
                          </a:cubicBezTo>
                          <a:lnTo>
                            <a:pt x="388676" y="1222"/>
                          </a:lnTo>
                          <a:cubicBezTo>
                            <a:pt x="387924" y="846"/>
                            <a:pt x="387313" y="423"/>
                            <a:pt x="386702" y="0"/>
                          </a:cubicBezTo>
                          <a:lnTo>
                            <a:pt x="37881" y="222866"/>
                          </a:lnTo>
                          <a:cubicBezTo>
                            <a:pt x="34168" y="221785"/>
                            <a:pt x="29891" y="221127"/>
                            <a:pt x="25285" y="221127"/>
                          </a:cubicBezTo>
                          <a:cubicBezTo>
                            <a:pt x="11327" y="221127"/>
                            <a:pt x="0" y="226767"/>
                            <a:pt x="0" y="233722"/>
                          </a:cubicBezTo>
                          <a:cubicBezTo>
                            <a:pt x="0" y="236542"/>
                            <a:pt x="1927" y="239127"/>
                            <a:pt x="5123" y="241242"/>
                          </a:cubicBezTo>
                          <a:cubicBezTo>
                            <a:pt x="3055" y="239409"/>
                            <a:pt x="1739" y="237294"/>
                            <a:pt x="1739" y="235085"/>
                          </a:cubicBezTo>
                          <a:close/>
                        </a:path>
                      </a:pathLst>
                    </a:custGeom>
                    <a:grpFill/>
                    <a:ln w="4687" cap="flat">
                      <a:solidFill>
                        <a:srgbClr val="010101">
                          <a:alpha val="32000"/>
                        </a:srgbClr>
                      </a:solidFill>
                      <a:prstDash val="solid"/>
                      <a:miter/>
                    </a:ln>
                  </p:spPr>
                  <p:txBody>
                    <a:bodyPr rtlCol="0" anchor="ctr"/>
                    <a:lstStyle/>
                    <a:p>
                      <a:endParaRPr lang="en-IN"/>
                    </a:p>
                  </p:txBody>
                </p:sp>
              </p:grpSp>
            </p:grpSp>
            <p:sp>
              <p:nvSpPr>
                <p:cNvPr id="538" name="Freeform: Shape 537">
                  <a:extLst>
                    <a:ext uri="{FF2B5EF4-FFF2-40B4-BE49-F238E27FC236}">
                      <a16:creationId xmlns:a16="http://schemas.microsoft.com/office/drawing/2014/main" id="{68CF50C9-5DB2-3B87-91C3-31B1A877B398}"/>
                    </a:ext>
                  </a:extLst>
                </p:cNvPr>
                <p:cNvSpPr/>
                <p:nvPr/>
              </p:nvSpPr>
              <p:spPr>
                <a:xfrm>
                  <a:off x="9207216" y="1557322"/>
                  <a:ext cx="147433" cy="131642"/>
                </a:xfrm>
                <a:custGeom>
                  <a:avLst/>
                  <a:gdLst>
                    <a:gd name="connsiteX0" fmla="*/ 6533 w 147433"/>
                    <a:gd name="connsiteY0" fmla="*/ 131642 h 131642"/>
                    <a:gd name="connsiteX1" fmla="*/ 0 w 147433"/>
                    <a:gd name="connsiteY1" fmla="*/ 131360 h 131642"/>
                    <a:gd name="connsiteX2" fmla="*/ 140901 w 147433"/>
                    <a:gd name="connsiteY2" fmla="*/ 0 h 131642"/>
                    <a:gd name="connsiteX3" fmla="*/ 147433 w 147433"/>
                    <a:gd name="connsiteY3" fmla="*/ 282 h 131642"/>
                  </a:gdLst>
                  <a:ahLst/>
                  <a:cxnLst>
                    <a:cxn ang="0">
                      <a:pos x="connsiteX0" y="connsiteY0"/>
                    </a:cxn>
                    <a:cxn ang="0">
                      <a:pos x="connsiteX1" y="connsiteY1"/>
                    </a:cxn>
                    <a:cxn ang="0">
                      <a:pos x="connsiteX2" y="connsiteY2"/>
                    </a:cxn>
                    <a:cxn ang="0">
                      <a:pos x="connsiteX3" y="connsiteY3"/>
                    </a:cxn>
                  </a:cxnLst>
                  <a:rect l="l" t="t" r="r" b="b"/>
                  <a:pathLst>
                    <a:path w="147433" h="131642">
                      <a:moveTo>
                        <a:pt x="6533" y="131642"/>
                      </a:moveTo>
                      <a:lnTo>
                        <a:pt x="0" y="131360"/>
                      </a:lnTo>
                      <a:lnTo>
                        <a:pt x="140901" y="0"/>
                      </a:lnTo>
                      <a:lnTo>
                        <a:pt x="147433" y="282"/>
                      </a:lnTo>
                      <a:close/>
                    </a:path>
                  </a:pathLst>
                </a:custGeom>
                <a:grpFill/>
                <a:ln w="4687" cap="flat">
                  <a:solidFill>
                    <a:srgbClr val="010101">
                      <a:alpha val="32000"/>
                    </a:srgbClr>
                  </a:solidFill>
                  <a:prstDash val="solid"/>
                  <a:miter/>
                </a:ln>
              </p:spPr>
              <p:txBody>
                <a:bodyPr rtlCol="0" anchor="ctr"/>
                <a:lstStyle/>
                <a:p>
                  <a:endParaRPr lang="en-IN"/>
                </a:p>
              </p:txBody>
            </p:sp>
            <p:grpSp>
              <p:nvGrpSpPr>
                <p:cNvPr id="539" name="Graphic 111">
                  <a:extLst>
                    <a:ext uri="{FF2B5EF4-FFF2-40B4-BE49-F238E27FC236}">
                      <a16:creationId xmlns:a16="http://schemas.microsoft.com/office/drawing/2014/main" id="{1B493FC1-3B7D-5D2C-444C-9B6C01C82776}"/>
                    </a:ext>
                  </a:extLst>
                </p:cNvPr>
                <p:cNvGrpSpPr/>
                <p:nvPr/>
              </p:nvGrpSpPr>
              <p:grpSpPr>
                <a:xfrm>
                  <a:off x="8828551" y="1235478"/>
                  <a:ext cx="1379915" cy="478160"/>
                  <a:chOff x="8828551" y="1235478"/>
                  <a:chExt cx="1379915" cy="478160"/>
                </a:xfrm>
                <a:grpFill/>
              </p:grpSpPr>
              <p:sp>
                <p:nvSpPr>
                  <p:cNvPr id="543" name="Freeform: Shape 542">
                    <a:extLst>
                      <a:ext uri="{FF2B5EF4-FFF2-40B4-BE49-F238E27FC236}">
                        <a16:creationId xmlns:a16="http://schemas.microsoft.com/office/drawing/2014/main" id="{7666EC03-A43C-949E-DFCF-CFF9DE0D3E78}"/>
                      </a:ext>
                    </a:extLst>
                  </p:cNvPr>
                  <p:cNvSpPr/>
                  <p:nvPr/>
                </p:nvSpPr>
                <p:spPr>
                  <a:xfrm>
                    <a:off x="9686786" y="1256580"/>
                    <a:ext cx="521680" cy="457058"/>
                  </a:xfrm>
                  <a:custGeom>
                    <a:avLst/>
                    <a:gdLst>
                      <a:gd name="connsiteX0" fmla="*/ 39949 w 521680"/>
                      <a:gd name="connsiteY0" fmla="*/ 457058 h 457058"/>
                      <a:gd name="connsiteX1" fmla="*/ 62696 w 521680"/>
                      <a:gd name="connsiteY1" fmla="*/ 435909 h 457058"/>
                      <a:gd name="connsiteX2" fmla="*/ 521681 w 521680"/>
                      <a:gd name="connsiteY2" fmla="*/ 9400 h 457058"/>
                      <a:gd name="connsiteX3" fmla="*/ 388534 w 521680"/>
                      <a:gd name="connsiteY3" fmla="*/ 0 h 457058"/>
                      <a:gd name="connsiteX4" fmla="*/ 0 w 521680"/>
                      <a:gd name="connsiteY4" fmla="*/ 314888 h 457058"/>
                      <a:gd name="connsiteX5" fmla="*/ 39949 w 521680"/>
                      <a:gd name="connsiteY5" fmla="*/ 457058 h 45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680" h="457058">
                        <a:moveTo>
                          <a:pt x="39949" y="457058"/>
                        </a:moveTo>
                        <a:lnTo>
                          <a:pt x="62696" y="435909"/>
                        </a:lnTo>
                        <a:lnTo>
                          <a:pt x="521681" y="9400"/>
                        </a:lnTo>
                        <a:lnTo>
                          <a:pt x="388534" y="0"/>
                        </a:lnTo>
                        <a:lnTo>
                          <a:pt x="0" y="314888"/>
                        </a:lnTo>
                        <a:cubicBezTo>
                          <a:pt x="18235" y="333218"/>
                          <a:pt x="47609" y="388300"/>
                          <a:pt x="39949" y="457058"/>
                        </a:cubicBezTo>
                        <a:close/>
                      </a:path>
                    </a:pathLst>
                  </a:custGeom>
                  <a:grpFill/>
                  <a:ln w="4687" cap="flat">
                    <a:solidFill>
                      <a:srgbClr val="010101">
                        <a:alpha val="32000"/>
                      </a:srgbClr>
                    </a:solid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A15E0A48-E961-C6BE-C93B-8F7F203A5A68}"/>
                      </a:ext>
                    </a:extLst>
                  </p:cNvPr>
                  <p:cNvSpPr/>
                  <p:nvPr/>
                </p:nvSpPr>
                <p:spPr>
                  <a:xfrm>
                    <a:off x="8828551" y="1235478"/>
                    <a:ext cx="650267" cy="395537"/>
                  </a:xfrm>
                  <a:custGeom>
                    <a:avLst/>
                    <a:gdLst>
                      <a:gd name="connsiteX0" fmla="*/ 391213 w 650267"/>
                      <a:gd name="connsiteY0" fmla="*/ 173189 h 395537"/>
                      <a:gd name="connsiteX1" fmla="*/ 400049 w 650267"/>
                      <a:gd name="connsiteY1" fmla="*/ 163319 h 395537"/>
                      <a:gd name="connsiteX2" fmla="*/ 650268 w 650267"/>
                      <a:gd name="connsiteY2" fmla="*/ 2350 h 395537"/>
                      <a:gd name="connsiteX3" fmla="*/ 615066 w 650267"/>
                      <a:gd name="connsiteY3" fmla="*/ 0 h 395537"/>
                      <a:gd name="connsiteX4" fmla="*/ 166844 w 650267"/>
                      <a:gd name="connsiteY4" fmla="*/ 284903 h 395537"/>
                      <a:gd name="connsiteX5" fmla="*/ 0 w 650267"/>
                      <a:gd name="connsiteY5" fmla="*/ 395537 h 395537"/>
                      <a:gd name="connsiteX6" fmla="*/ 391213 w 650267"/>
                      <a:gd name="connsiteY6" fmla="*/ 173189 h 39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67" h="395537">
                        <a:moveTo>
                          <a:pt x="391213" y="173189"/>
                        </a:moveTo>
                        <a:lnTo>
                          <a:pt x="400049" y="163319"/>
                        </a:lnTo>
                        <a:lnTo>
                          <a:pt x="650268" y="2350"/>
                        </a:lnTo>
                        <a:lnTo>
                          <a:pt x="615066" y="0"/>
                        </a:lnTo>
                        <a:lnTo>
                          <a:pt x="166844" y="284903"/>
                        </a:lnTo>
                        <a:lnTo>
                          <a:pt x="0" y="395537"/>
                        </a:lnTo>
                        <a:cubicBezTo>
                          <a:pt x="33181" y="373636"/>
                          <a:pt x="202844" y="263566"/>
                          <a:pt x="391213" y="173189"/>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40" name="Freeform: Shape 539">
                  <a:extLst>
                    <a:ext uri="{FF2B5EF4-FFF2-40B4-BE49-F238E27FC236}">
                      <a16:creationId xmlns:a16="http://schemas.microsoft.com/office/drawing/2014/main" id="{9ACD5BE9-A9DF-A6D3-5344-50FF7E752AF5}"/>
                    </a:ext>
                  </a:extLst>
                </p:cNvPr>
                <p:cNvSpPr/>
                <p:nvPr/>
              </p:nvSpPr>
              <p:spPr>
                <a:xfrm>
                  <a:off x="9096676" y="1256580"/>
                  <a:ext cx="1111790" cy="359348"/>
                </a:xfrm>
                <a:custGeom>
                  <a:avLst/>
                  <a:gdLst>
                    <a:gd name="connsiteX0" fmla="*/ 735006 w 1111790"/>
                    <a:gd name="connsiteY0" fmla="*/ 359349 h 359348"/>
                    <a:gd name="connsiteX1" fmla="*/ 1111791 w 1111790"/>
                    <a:gd name="connsiteY1" fmla="*/ 9400 h 359348"/>
                    <a:gd name="connsiteX2" fmla="*/ 978644 w 1111790"/>
                    <a:gd name="connsiteY2" fmla="*/ 0 h 359348"/>
                    <a:gd name="connsiteX3" fmla="*/ 590110 w 1111790"/>
                    <a:gd name="connsiteY3" fmla="*/ 314888 h 359348"/>
                    <a:gd name="connsiteX4" fmla="*/ 254684 w 1111790"/>
                    <a:gd name="connsiteY4" fmla="*/ 300883 h 359348"/>
                    <a:gd name="connsiteX5" fmla="*/ 0 w 1111790"/>
                    <a:gd name="connsiteY5" fmla="*/ 290214 h 35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790" h="359348">
                      <a:moveTo>
                        <a:pt x="735006" y="359349"/>
                      </a:moveTo>
                      <a:lnTo>
                        <a:pt x="1111791" y="9400"/>
                      </a:lnTo>
                      <a:lnTo>
                        <a:pt x="978644" y="0"/>
                      </a:lnTo>
                      <a:lnTo>
                        <a:pt x="590110" y="314888"/>
                      </a:lnTo>
                      <a:lnTo>
                        <a:pt x="254684" y="300883"/>
                      </a:lnTo>
                      <a:lnTo>
                        <a:pt x="0" y="290214"/>
                      </a:lnTo>
                      <a:close/>
                    </a:path>
                  </a:pathLst>
                </a:custGeom>
                <a:grpFill/>
                <a:ln w="4687" cap="flat">
                  <a:solidFill>
                    <a:srgbClr val="010101">
                      <a:alpha val="32000"/>
                    </a:srgbClr>
                  </a:solid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EA8FB979-B1DE-8365-6942-058193637F8F}"/>
                    </a:ext>
                  </a:extLst>
                </p:cNvPr>
                <p:cNvSpPr/>
                <p:nvPr/>
              </p:nvSpPr>
              <p:spPr>
                <a:xfrm>
                  <a:off x="8970485" y="1628759"/>
                  <a:ext cx="334439" cy="46528"/>
                </a:xfrm>
                <a:custGeom>
                  <a:avLst/>
                  <a:gdLst>
                    <a:gd name="connsiteX0" fmla="*/ 0 w 334439"/>
                    <a:gd name="connsiteY0" fmla="*/ 21055 h 46528"/>
                    <a:gd name="connsiteX1" fmla="*/ 317238 w 334439"/>
                    <a:gd name="connsiteY1" fmla="*/ 46528 h 46528"/>
                    <a:gd name="connsiteX2" fmla="*/ 334440 w 334439"/>
                    <a:gd name="connsiteY2" fmla="*/ 19504 h 46528"/>
                    <a:gd name="connsiteX3" fmla="*/ 88686 w 334439"/>
                    <a:gd name="connsiteY3" fmla="*/ 0 h 46528"/>
                  </a:gdLst>
                  <a:ahLst/>
                  <a:cxnLst>
                    <a:cxn ang="0">
                      <a:pos x="connsiteX0" y="connsiteY0"/>
                    </a:cxn>
                    <a:cxn ang="0">
                      <a:pos x="connsiteX1" y="connsiteY1"/>
                    </a:cxn>
                    <a:cxn ang="0">
                      <a:pos x="connsiteX2" y="connsiteY2"/>
                    </a:cxn>
                    <a:cxn ang="0">
                      <a:pos x="connsiteX3" y="connsiteY3"/>
                    </a:cxn>
                  </a:cxnLst>
                  <a:rect l="l" t="t" r="r" b="b"/>
                  <a:pathLst>
                    <a:path w="334439" h="46528">
                      <a:moveTo>
                        <a:pt x="0" y="21055"/>
                      </a:moveTo>
                      <a:lnTo>
                        <a:pt x="317238" y="46528"/>
                      </a:lnTo>
                      <a:lnTo>
                        <a:pt x="334440" y="19504"/>
                      </a:lnTo>
                      <a:lnTo>
                        <a:pt x="88686" y="0"/>
                      </a:lnTo>
                      <a:close/>
                    </a:path>
                  </a:pathLst>
                </a:custGeom>
                <a:grpFill/>
                <a:ln w="4687" cap="flat">
                  <a:solidFill>
                    <a:srgbClr val="010101">
                      <a:alpha val="32000"/>
                    </a:srgbClr>
                  </a:solid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D4EAE6ED-11E7-F323-6367-6DFF731692FA}"/>
                    </a:ext>
                  </a:extLst>
                </p:cNvPr>
                <p:cNvSpPr/>
                <p:nvPr/>
              </p:nvSpPr>
              <p:spPr>
                <a:xfrm>
                  <a:off x="9609427" y="1672374"/>
                  <a:ext cx="156034" cy="31300"/>
                </a:xfrm>
                <a:custGeom>
                  <a:avLst/>
                  <a:gdLst>
                    <a:gd name="connsiteX0" fmla="*/ 0 w 156034"/>
                    <a:gd name="connsiteY0" fmla="*/ 21008 h 31300"/>
                    <a:gd name="connsiteX1" fmla="*/ 128070 w 156034"/>
                    <a:gd name="connsiteY1" fmla="*/ 31301 h 31300"/>
                    <a:gd name="connsiteX2" fmla="*/ 156034 w 156034"/>
                    <a:gd name="connsiteY2" fmla="*/ 5311 h 31300"/>
                    <a:gd name="connsiteX3" fmla="*/ 88733 w 156034"/>
                    <a:gd name="connsiteY3" fmla="*/ 0 h 31300"/>
                  </a:gdLst>
                  <a:ahLst/>
                  <a:cxnLst>
                    <a:cxn ang="0">
                      <a:pos x="connsiteX0" y="connsiteY0"/>
                    </a:cxn>
                    <a:cxn ang="0">
                      <a:pos x="connsiteX1" y="connsiteY1"/>
                    </a:cxn>
                    <a:cxn ang="0">
                      <a:pos x="connsiteX2" y="connsiteY2"/>
                    </a:cxn>
                    <a:cxn ang="0">
                      <a:pos x="connsiteX3" y="connsiteY3"/>
                    </a:cxn>
                  </a:cxnLst>
                  <a:rect l="l" t="t" r="r" b="b"/>
                  <a:pathLst>
                    <a:path w="156034" h="31300">
                      <a:moveTo>
                        <a:pt x="0" y="21008"/>
                      </a:moveTo>
                      <a:lnTo>
                        <a:pt x="128070" y="31301"/>
                      </a:lnTo>
                      <a:lnTo>
                        <a:pt x="156034" y="5311"/>
                      </a:lnTo>
                      <a:lnTo>
                        <a:pt x="88733" y="0"/>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523" name="Graphic 111">
                <a:extLst>
                  <a:ext uri="{FF2B5EF4-FFF2-40B4-BE49-F238E27FC236}">
                    <a16:creationId xmlns:a16="http://schemas.microsoft.com/office/drawing/2014/main" id="{91B6B754-1F64-2A45-8F08-A08B5E623A4B}"/>
                  </a:ext>
                </a:extLst>
              </p:cNvPr>
              <p:cNvGrpSpPr/>
              <p:nvPr/>
            </p:nvGrpSpPr>
            <p:grpSpPr>
              <a:xfrm>
                <a:off x="8915074" y="1571469"/>
                <a:ext cx="144096" cy="78722"/>
                <a:chOff x="8915074" y="1571469"/>
                <a:chExt cx="144096" cy="78722"/>
              </a:xfrm>
              <a:grpFill/>
            </p:grpSpPr>
            <p:sp>
              <p:nvSpPr>
                <p:cNvPr id="530" name="Freeform: Shape 529">
                  <a:extLst>
                    <a:ext uri="{FF2B5EF4-FFF2-40B4-BE49-F238E27FC236}">
                      <a16:creationId xmlns:a16="http://schemas.microsoft.com/office/drawing/2014/main" id="{43D417B1-D563-1372-6C33-9B053967EADC}"/>
                    </a:ext>
                  </a:extLst>
                </p:cNvPr>
                <p:cNvSpPr/>
                <p:nvPr/>
              </p:nvSpPr>
              <p:spPr>
                <a:xfrm>
                  <a:off x="8915074" y="1571469"/>
                  <a:ext cx="144096" cy="30172"/>
                </a:xfrm>
                <a:custGeom>
                  <a:avLst/>
                  <a:gdLst>
                    <a:gd name="connsiteX0" fmla="*/ 144097 w 144096"/>
                    <a:gd name="connsiteY0" fmla="*/ 15086 h 30172"/>
                    <a:gd name="connsiteX1" fmla="*/ 72048 w 144096"/>
                    <a:gd name="connsiteY1" fmla="*/ 30173 h 30172"/>
                    <a:gd name="connsiteX2" fmla="*/ 0 w 144096"/>
                    <a:gd name="connsiteY2" fmla="*/ 15086 h 30172"/>
                    <a:gd name="connsiteX3" fmla="*/ 72048 w 144096"/>
                    <a:gd name="connsiteY3" fmla="*/ 0 h 30172"/>
                    <a:gd name="connsiteX4" fmla="*/ 144097 w 144096"/>
                    <a:gd name="connsiteY4" fmla="*/ 15086 h 3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6" h="30172">
                      <a:moveTo>
                        <a:pt x="144097" y="15086"/>
                      </a:moveTo>
                      <a:cubicBezTo>
                        <a:pt x="144097" y="23405"/>
                        <a:pt x="111809" y="30173"/>
                        <a:pt x="72048" y="30173"/>
                      </a:cubicBezTo>
                      <a:cubicBezTo>
                        <a:pt x="32241" y="30173"/>
                        <a:pt x="0" y="23405"/>
                        <a:pt x="0" y="15086"/>
                      </a:cubicBezTo>
                      <a:cubicBezTo>
                        <a:pt x="0" y="6768"/>
                        <a:pt x="32288" y="0"/>
                        <a:pt x="72048" y="0"/>
                      </a:cubicBezTo>
                      <a:cubicBezTo>
                        <a:pt x="111856" y="0"/>
                        <a:pt x="144097" y="6768"/>
                        <a:pt x="144097" y="1508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FC79C798-A4F6-0734-D0DE-A2E63B7ABF88}"/>
                    </a:ext>
                  </a:extLst>
                </p:cNvPr>
                <p:cNvSpPr/>
                <p:nvPr/>
              </p:nvSpPr>
              <p:spPr>
                <a:xfrm>
                  <a:off x="8915074" y="1571563"/>
                  <a:ext cx="144096" cy="30125"/>
                </a:xfrm>
                <a:custGeom>
                  <a:avLst/>
                  <a:gdLst>
                    <a:gd name="connsiteX0" fmla="*/ 77782 w 144096"/>
                    <a:gd name="connsiteY0" fmla="*/ 0 h 30125"/>
                    <a:gd name="connsiteX1" fmla="*/ 128211 w 144096"/>
                    <a:gd name="connsiteY1" fmla="*/ 11703 h 30125"/>
                    <a:gd name="connsiteX2" fmla="*/ 72048 w 144096"/>
                    <a:gd name="connsiteY2" fmla="*/ 23452 h 30125"/>
                    <a:gd name="connsiteX3" fmla="*/ 15885 w 144096"/>
                    <a:gd name="connsiteY3" fmla="*/ 11703 h 30125"/>
                    <a:gd name="connsiteX4" fmla="*/ 66315 w 144096"/>
                    <a:gd name="connsiteY4" fmla="*/ 0 h 30125"/>
                    <a:gd name="connsiteX5" fmla="*/ 0 w 144096"/>
                    <a:gd name="connsiteY5" fmla="*/ 15039 h 30125"/>
                    <a:gd name="connsiteX6" fmla="*/ 72048 w 144096"/>
                    <a:gd name="connsiteY6" fmla="*/ 30126 h 30125"/>
                    <a:gd name="connsiteX7" fmla="*/ 144097 w 144096"/>
                    <a:gd name="connsiteY7" fmla="*/ 15039 h 30125"/>
                    <a:gd name="connsiteX8" fmla="*/ 77782 w 144096"/>
                    <a:gd name="connsiteY8" fmla="*/ 0 h 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96" h="30125">
                      <a:moveTo>
                        <a:pt x="77782" y="0"/>
                      </a:moveTo>
                      <a:cubicBezTo>
                        <a:pt x="106075" y="611"/>
                        <a:pt x="128211" y="5593"/>
                        <a:pt x="128211" y="11703"/>
                      </a:cubicBezTo>
                      <a:cubicBezTo>
                        <a:pt x="128211" y="18188"/>
                        <a:pt x="103067" y="23452"/>
                        <a:pt x="72048" y="23452"/>
                      </a:cubicBezTo>
                      <a:cubicBezTo>
                        <a:pt x="41030" y="23452"/>
                        <a:pt x="15885" y="18188"/>
                        <a:pt x="15885" y="11703"/>
                      </a:cubicBezTo>
                      <a:cubicBezTo>
                        <a:pt x="15885" y="5640"/>
                        <a:pt x="37975" y="611"/>
                        <a:pt x="66315" y="0"/>
                      </a:cubicBezTo>
                      <a:cubicBezTo>
                        <a:pt x="29186" y="611"/>
                        <a:pt x="0" y="7097"/>
                        <a:pt x="0" y="15039"/>
                      </a:cubicBezTo>
                      <a:cubicBezTo>
                        <a:pt x="0" y="23358"/>
                        <a:pt x="32288" y="30126"/>
                        <a:pt x="72048" y="30126"/>
                      </a:cubicBezTo>
                      <a:cubicBezTo>
                        <a:pt x="111856" y="30126"/>
                        <a:pt x="144097" y="23358"/>
                        <a:pt x="144097" y="15039"/>
                      </a:cubicBezTo>
                      <a:cubicBezTo>
                        <a:pt x="144097" y="7097"/>
                        <a:pt x="114911" y="611"/>
                        <a:pt x="77782"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7F6BD3E5-83E5-2A9B-5FC8-7A09758D30A0}"/>
                    </a:ext>
                  </a:extLst>
                </p:cNvPr>
                <p:cNvSpPr/>
                <p:nvPr/>
              </p:nvSpPr>
              <p:spPr>
                <a:xfrm>
                  <a:off x="8915074" y="1586555"/>
                  <a:ext cx="144096" cy="63635"/>
                </a:xfrm>
                <a:custGeom>
                  <a:avLst/>
                  <a:gdLst>
                    <a:gd name="connsiteX0" fmla="*/ 72048 w 144096"/>
                    <a:gd name="connsiteY0" fmla="*/ 15086 h 63635"/>
                    <a:gd name="connsiteX1" fmla="*/ 0 w 144096"/>
                    <a:gd name="connsiteY1" fmla="*/ 0 h 63635"/>
                    <a:gd name="connsiteX2" fmla="*/ 0 w 144096"/>
                    <a:gd name="connsiteY2" fmla="*/ 48549 h 63635"/>
                    <a:gd name="connsiteX3" fmla="*/ 72048 w 144096"/>
                    <a:gd name="connsiteY3" fmla="*/ 63636 h 63635"/>
                    <a:gd name="connsiteX4" fmla="*/ 144097 w 144096"/>
                    <a:gd name="connsiteY4" fmla="*/ 48549 h 63635"/>
                    <a:gd name="connsiteX5" fmla="*/ 144097 w 144096"/>
                    <a:gd name="connsiteY5" fmla="*/ 0 h 63635"/>
                    <a:gd name="connsiteX6" fmla="*/ 72048 w 144096"/>
                    <a:gd name="connsiteY6" fmla="*/ 15086 h 6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96" h="63635">
                      <a:moveTo>
                        <a:pt x="72048" y="15086"/>
                      </a:moveTo>
                      <a:cubicBezTo>
                        <a:pt x="32241" y="15086"/>
                        <a:pt x="0" y="8319"/>
                        <a:pt x="0" y="0"/>
                      </a:cubicBezTo>
                      <a:lnTo>
                        <a:pt x="0" y="48549"/>
                      </a:lnTo>
                      <a:cubicBezTo>
                        <a:pt x="0" y="56868"/>
                        <a:pt x="32288" y="63636"/>
                        <a:pt x="72048" y="63636"/>
                      </a:cubicBezTo>
                      <a:cubicBezTo>
                        <a:pt x="111856" y="63636"/>
                        <a:pt x="144097" y="56868"/>
                        <a:pt x="144097" y="48549"/>
                      </a:cubicBezTo>
                      <a:lnTo>
                        <a:pt x="144097" y="0"/>
                      </a:lnTo>
                      <a:cubicBezTo>
                        <a:pt x="144097" y="8319"/>
                        <a:pt x="111856" y="15086"/>
                        <a:pt x="72048" y="1508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3BA7D8C0-8382-803C-5A9E-DFD791739AA1}"/>
                    </a:ext>
                  </a:extLst>
                </p:cNvPr>
                <p:cNvSpPr/>
                <p:nvPr/>
              </p:nvSpPr>
              <p:spPr>
                <a:xfrm>
                  <a:off x="8915074" y="1586555"/>
                  <a:ext cx="144096" cy="63635"/>
                </a:xfrm>
                <a:custGeom>
                  <a:avLst/>
                  <a:gdLst>
                    <a:gd name="connsiteX0" fmla="*/ 72048 w 144096"/>
                    <a:gd name="connsiteY0" fmla="*/ 15086 h 63635"/>
                    <a:gd name="connsiteX1" fmla="*/ 0 w 144096"/>
                    <a:gd name="connsiteY1" fmla="*/ 0 h 63635"/>
                    <a:gd name="connsiteX2" fmla="*/ 0 w 144096"/>
                    <a:gd name="connsiteY2" fmla="*/ 48549 h 63635"/>
                    <a:gd name="connsiteX3" fmla="*/ 72048 w 144096"/>
                    <a:gd name="connsiteY3" fmla="*/ 63636 h 63635"/>
                    <a:gd name="connsiteX4" fmla="*/ 144097 w 144096"/>
                    <a:gd name="connsiteY4" fmla="*/ 48549 h 63635"/>
                    <a:gd name="connsiteX5" fmla="*/ 144097 w 144096"/>
                    <a:gd name="connsiteY5" fmla="*/ 0 h 63635"/>
                    <a:gd name="connsiteX6" fmla="*/ 72048 w 144096"/>
                    <a:gd name="connsiteY6" fmla="*/ 15086 h 6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96" h="63635">
                      <a:moveTo>
                        <a:pt x="72048" y="15086"/>
                      </a:moveTo>
                      <a:cubicBezTo>
                        <a:pt x="32241" y="15086"/>
                        <a:pt x="0" y="8319"/>
                        <a:pt x="0" y="0"/>
                      </a:cubicBezTo>
                      <a:lnTo>
                        <a:pt x="0" y="48549"/>
                      </a:lnTo>
                      <a:cubicBezTo>
                        <a:pt x="0" y="56868"/>
                        <a:pt x="32288" y="63636"/>
                        <a:pt x="72048" y="63636"/>
                      </a:cubicBezTo>
                      <a:cubicBezTo>
                        <a:pt x="111856" y="63636"/>
                        <a:pt x="144097" y="56868"/>
                        <a:pt x="144097" y="48549"/>
                      </a:cubicBezTo>
                      <a:lnTo>
                        <a:pt x="144097" y="0"/>
                      </a:lnTo>
                      <a:cubicBezTo>
                        <a:pt x="144097" y="8319"/>
                        <a:pt x="111856" y="15086"/>
                        <a:pt x="72048" y="1508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524" name="Graphic 111">
                <a:extLst>
                  <a:ext uri="{FF2B5EF4-FFF2-40B4-BE49-F238E27FC236}">
                    <a16:creationId xmlns:a16="http://schemas.microsoft.com/office/drawing/2014/main" id="{ECF49035-06A4-A80B-A9DF-D4133552D6FA}"/>
                  </a:ext>
                </a:extLst>
              </p:cNvPr>
              <p:cNvGrpSpPr/>
              <p:nvPr/>
            </p:nvGrpSpPr>
            <p:grpSpPr>
              <a:xfrm>
                <a:off x="9555144" y="1615130"/>
                <a:ext cx="144096" cy="78722"/>
                <a:chOff x="9555144" y="1615130"/>
                <a:chExt cx="144096" cy="78722"/>
              </a:xfrm>
              <a:grpFill/>
            </p:grpSpPr>
            <p:grpSp>
              <p:nvGrpSpPr>
                <p:cNvPr id="525" name="Graphic 111">
                  <a:extLst>
                    <a:ext uri="{FF2B5EF4-FFF2-40B4-BE49-F238E27FC236}">
                      <a16:creationId xmlns:a16="http://schemas.microsoft.com/office/drawing/2014/main" id="{E35E1F06-9A0E-FF1D-4A3C-FD2A0A6FCFC1}"/>
                    </a:ext>
                  </a:extLst>
                </p:cNvPr>
                <p:cNvGrpSpPr/>
                <p:nvPr/>
              </p:nvGrpSpPr>
              <p:grpSpPr>
                <a:xfrm>
                  <a:off x="9555144" y="1615130"/>
                  <a:ext cx="144096" cy="78722"/>
                  <a:chOff x="9555144" y="1615130"/>
                  <a:chExt cx="144096" cy="78722"/>
                </a:xfrm>
                <a:grpFill/>
              </p:grpSpPr>
              <p:sp>
                <p:nvSpPr>
                  <p:cNvPr id="527" name="Freeform: Shape 526">
                    <a:extLst>
                      <a:ext uri="{FF2B5EF4-FFF2-40B4-BE49-F238E27FC236}">
                        <a16:creationId xmlns:a16="http://schemas.microsoft.com/office/drawing/2014/main" id="{D180ABD9-BBD4-7CE0-3CBB-415881E721C7}"/>
                      </a:ext>
                    </a:extLst>
                  </p:cNvPr>
                  <p:cNvSpPr/>
                  <p:nvPr/>
                </p:nvSpPr>
                <p:spPr>
                  <a:xfrm>
                    <a:off x="9555144" y="1615130"/>
                    <a:ext cx="144096" cy="30172"/>
                  </a:xfrm>
                  <a:custGeom>
                    <a:avLst/>
                    <a:gdLst>
                      <a:gd name="connsiteX0" fmla="*/ 144097 w 144096"/>
                      <a:gd name="connsiteY0" fmla="*/ 15086 h 30172"/>
                      <a:gd name="connsiteX1" fmla="*/ 72048 w 144096"/>
                      <a:gd name="connsiteY1" fmla="*/ 30173 h 30172"/>
                      <a:gd name="connsiteX2" fmla="*/ 0 w 144096"/>
                      <a:gd name="connsiteY2" fmla="*/ 15086 h 30172"/>
                      <a:gd name="connsiteX3" fmla="*/ 72048 w 144096"/>
                      <a:gd name="connsiteY3" fmla="*/ 0 h 30172"/>
                      <a:gd name="connsiteX4" fmla="*/ 144097 w 144096"/>
                      <a:gd name="connsiteY4" fmla="*/ 15086 h 3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6" h="30172">
                        <a:moveTo>
                          <a:pt x="144097" y="15086"/>
                        </a:moveTo>
                        <a:cubicBezTo>
                          <a:pt x="144097" y="23405"/>
                          <a:pt x="111809" y="30173"/>
                          <a:pt x="72048" y="30173"/>
                        </a:cubicBezTo>
                        <a:cubicBezTo>
                          <a:pt x="32241" y="30173"/>
                          <a:pt x="0" y="23405"/>
                          <a:pt x="0" y="15086"/>
                        </a:cubicBezTo>
                        <a:cubicBezTo>
                          <a:pt x="0" y="6768"/>
                          <a:pt x="32288" y="0"/>
                          <a:pt x="72048" y="0"/>
                        </a:cubicBezTo>
                        <a:cubicBezTo>
                          <a:pt x="111856" y="0"/>
                          <a:pt x="144097" y="6768"/>
                          <a:pt x="144097" y="1508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376ACB3E-816B-C545-FB49-8038750C4EEE}"/>
                      </a:ext>
                    </a:extLst>
                  </p:cNvPr>
                  <p:cNvSpPr/>
                  <p:nvPr/>
                </p:nvSpPr>
                <p:spPr>
                  <a:xfrm>
                    <a:off x="9555144" y="1630216"/>
                    <a:ext cx="144096" cy="63635"/>
                  </a:xfrm>
                  <a:custGeom>
                    <a:avLst/>
                    <a:gdLst>
                      <a:gd name="connsiteX0" fmla="*/ 72048 w 144096"/>
                      <a:gd name="connsiteY0" fmla="*/ 15086 h 63635"/>
                      <a:gd name="connsiteX1" fmla="*/ 0 w 144096"/>
                      <a:gd name="connsiteY1" fmla="*/ 0 h 63635"/>
                      <a:gd name="connsiteX2" fmla="*/ 0 w 144096"/>
                      <a:gd name="connsiteY2" fmla="*/ 48549 h 63635"/>
                      <a:gd name="connsiteX3" fmla="*/ 72048 w 144096"/>
                      <a:gd name="connsiteY3" fmla="*/ 63636 h 63635"/>
                      <a:gd name="connsiteX4" fmla="*/ 144097 w 144096"/>
                      <a:gd name="connsiteY4" fmla="*/ 48549 h 63635"/>
                      <a:gd name="connsiteX5" fmla="*/ 144097 w 144096"/>
                      <a:gd name="connsiteY5" fmla="*/ 0 h 63635"/>
                      <a:gd name="connsiteX6" fmla="*/ 72048 w 144096"/>
                      <a:gd name="connsiteY6" fmla="*/ 15086 h 6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96" h="63635">
                        <a:moveTo>
                          <a:pt x="72048" y="15086"/>
                        </a:moveTo>
                        <a:cubicBezTo>
                          <a:pt x="32241" y="15086"/>
                          <a:pt x="0" y="8319"/>
                          <a:pt x="0" y="0"/>
                        </a:cubicBezTo>
                        <a:lnTo>
                          <a:pt x="0" y="48549"/>
                        </a:lnTo>
                        <a:cubicBezTo>
                          <a:pt x="0" y="56868"/>
                          <a:pt x="32288" y="63636"/>
                          <a:pt x="72048" y="63636"/>
                        </a:cubicBezTo>
                        <a:cubicBezTo>
                          <a:pt x="111856" y="63636"/>
                          <a:pt x="144097" y="56868"/>
                          <a:pt x="144097" y="48549"/>
                        </a:cubicBezTo>
                        <a:lnTo>
                          <a:pt x="144097" y="0"/>
                        </a:lnTo>
                        <a:cubicBezTo>
                          <a:pt x="144097" y="8319"/>
                          <a:pt x="111856" y="15086"/>
                          <a:pt x="72048" y="1508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453C4BDE-801C-8896-F729-2505F313CBBA}"/>
                      </a:ext>
                    </a:extLst>
                  </p:cNvPr>
                  <p:cNvSpPr/>
                  <p:nvPr/>
                </p:nvSpPr>
                <p:spPr>
                  <a:xfrm>
                    <a:off x="9555144" y="1630216"/>
                    <a:ext cx="144096" cy="63635"/>
                  </a:xfrm>
                  <a:custGeom>
                    <a:avLst/>
                    <a:gdLst>
                      <a:gd name="connsiteX0" fmla="*/ 72048 w 144096"/>
                      <a:gd name="connsiteY0" fmla="*/ 15086 h 63635"/>
                      <a:gd name="connsiteX1" fmla="*/ 0 w 144096"/>
                      <a:gd name="connsiteY1" fmla="*/ 0 h 63635"/>
                      <a:gd name="connsiteX2" fmla="*/ 0 w 144096"/>
                      <a:gd name="connsiteY2" fmla="*/ 48549 h 63635"/>
                      <a:gd name="connsiteX3" fmla="*/ 72048 w 144096"/>
                      <a:gd name="connsiteY3" fmla="*/ 63636 h 63635"/>
                      <a:gd name="connsiteX4" fmla="*/ 144097 w 144096"/>
                      <a:gd name="connsiteY4" fmla="*/ 48549 h 63635"/>
                      <a:gd name="connsiteX5" fmla="*/ 144097 w 144096"/>
                      <a:gd name="connsiteY5" fmla="*/ 0 h 63635"/>
                      <a:gd name="connsiteX6" fmla="*/ 72048 w 144096"/>
                      <a:gd name="connsiteY6" fmla="*/ 15086 h 6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96" h="63635">
                        <a:moveTo>
                          <a:pt x="72048" y="15086"/>
                        </a:moveTo>
                        <a:cubicBezTo>
                          <a:pt x="32241" y="15086"/>
                          <a:pt x="0" y="8319"/>
                          <a:pt x="0" y="0"/>
                        </a:cubicBezTo>
                        <a:lnTo>
                          <a:pt x="0" y="48549"/>
                        </a:lnTo>
                        <a:cubicBezTo>
                          <a:pt x="0" y="56868"/>
                          <a:pt x="32288" y="63636"/>
                          <a:pt x="72048" y="63636"/>
                        </a:cubicBezTo>
                        <a:cubicBezTo>
                          <a:pt x="111856" y="63636"/>
                          <a:pt x="144097" y="56868"/>
                          <a:pt x="144097" y="48549"/>
                        </a:cubicBezTo>
                        <a:lnTo>
                          <a:pt x="144097" y="0"/>
                        </a:lnTo>
                        <a:cubicBezTo>
                          <a:pt x="144097" y="8319"/>
                          <a:pt x="111856" y="15086"/>
                          <a:pt x="72048" y="15086"/>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26" name="Freeform: Shape 525">
                  <a:extLst>
                    <a:ext uri="{FF2B5EF4-FFF2-40B4-BE49-F238E27FC236}">
                      <a16:creationId xmlns:a16="http://schemas.microsoft.com/office/drawing/2014/main" id="{13D3640C-ED89-054A-D04B-FE6FEB7CE9A5}"/>
                    </a:ext>
                  </a:extLst>
                </p:cNvPr>
                <p:cNvSpPr/>
                <p:nvPr/>
              </p:nvSpPr>
              <p:spPr>
                <a:xfrm>
                  <a:off x="9555144" y="1615177"/>
                  <a:ext cx="144096" cy="30125"/>
                </a:xfrm>
                <a:custGeom>
                  <a:avLst/>
                  <a:gdLst>
                    <a:gd name="connsiteX0" fmla="*/ 77782 w 144096"/>
                    <a:gd name="connsiteY0" fmla="*/ 0 h 30125"/>
                    <a:gd name="connsiteX1" fmla="*/ 128211 w 144096"/>
                    <a:gd name="connsiteY1" fmla="*/ 11703 h 30125"/>
                    <a:gd name="connsiteX2" fmla="*/ 72048 w 144096"/>
                    <a:gd name="connsiteY2" fmla="*/ 23452 h 30125"/>
                    <a:gd name="connsiteX3" fmla="*/ 15885 w 144096"/>
                    <a:gd name="connsiteY3" fmla="*/ 11703 h 30125"/>
                    <a:gd name="connsiteX4" fmla="*/ 66315 w 144096"/>
                    <a:gd name="connsiteY4" fmla="*/ 0 h 30125"/>
                    <a:gd name="connsiteX5" fmla="*/ 0 w 144096"/>
                    <a:gd name="connsiteY5" fmla="*/ 15039 h 30125"/>
                    <a:gd name="connsiteX6" fmla="*/ 72048 w 144096"/>
                    <a:gd name="connsiteY6" fmla="*/ 30126 h 30125"/>
                    <a:gd name="connsiteX7" fmla="*/ 144097 w 144096"/>
                    <a:gd name="connsiteY7" fmla="*/ 15039 h 30125"/>
                    <a:gd name="connsiteX8" fmla="*/ 77782 w 144096"/>
                    <a:gd name="connsiteY8" fmla="*/ 0 h 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96" h="30125">
                      <a:moveTo>
                        <a:pt x="77782" y="0"/>
                      </a:moveTo>
                      <a:cubicBezTo>
                        <a:pt x="106075" y="611"/>
                        <a:pt x="128211" y="5593"/>
                        <a:pt x="128211" y="11703"/>
                      </a:cubicBezTo>
                      <a:cubicBezTo>
                        <a:pt x="128211" y="18188"/>
                        <a:pt x="103067" y="23452"/>
                        <a:pt x="72048" y="23452"/>
                      </a:cubicBezTo>
                      <a:cubicBezTo>
                        <a:pt x="41030" y="23452"/>
                        <a:pt x="15885" y="18188"/>
                        <a:pt x="15885" y="11703"/>
                      </a:cubicBezTo>
                      <a:cubicBezTo>
                        <a:pt x="15885" y="5640"/>
                        <a:pt x="37975" y="611"/>
                        <a:pt x="66315" y="0"/>
                      </a:cubicBezTo>
                      <a:cubicBezTo>
                        <a:pt x="29186" y="611"/>
                        <a:pt x="0" y="7097"/>
                        <a:pt x="0" y="15039"/>
                      </a:cubicBezTo>
                      <a:cubicBezTo>
                        <a:pt x="0" y="23358"/>
                        <a:pt x="32288" y="30126"/>
                        <a:pt x="72048" y="30126"/>
                      </a:cubicBezTo>
                      <a:cubicBezTo>
                        <a:pt x="111856" y="30126"/>
                        <a:pt x="144097" y="23358"/>
                        <a:pt x="144097" y="15039"/>
                      </a:cubicBezTo>
                      <a:cubicBezTo>
                        <a:pt x="144097" y="7097"/>
                        <a:pt x="114911" y="611"/>
                        <a:pt x="77782" y="0"/>
                      </a:cubicBez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145" name="Graphic 111">
              <a:extLst>
                <a:ext uri="{FF2B5EF4-FFF2-40B4-BE49-F238E27FC236}">
                  <a16:creationId xmlns:a16="http://schemas.microsoft.com/office/drawing/2014/main" id="{DA67957D-9657-D3D7-4E08-3471F580C848}"/>
                </a:ext>
              </a:extLst>
            </p:cNvPr>
            <p:cNvGrpSpPr/>
            <p:nvPr/>
          </p:nvGrpSpPr>
          <p:grpSpPr>
            <a:xfrm>
              <a:off x="9096676" y="1116385"/>
              <a:ext cx="978644" cy="455084"/>
              <a:chOff x="9096676" y="1116385"/>
              <a:chExt cx="978644" cy="455084"/>
            </a:xfrm>
            <a:grpFill/>
          </p:grpSpPr>
          <p:grpSp>
            <p:nvGrpSpPr>
              <p:cNvPr id="472" name="Graphic 111">
                <a:extLst>
                  <a:ext uri="{FF2B5EF4-FFF2-40B4-BE49-F238E27FC236}">
                    <a16:creationId xmlns:a16="http://schemas.microsoft.com/office/drawing/2014/main" id="{DBDEBEE0-66C9-6954-B04A-A164B7CF660E}"/>
                  </a:ext>
                </a:extLst>
              </p:cNvPr>
              <p:cNvGrpSpPr/>
              <p:nvPr/>
            </p:nvGrpSpPr>
            <p:grpSpPr>
              <a:xfrm>
                <a:off x="9096676" y="1116385"/>
                <a:ext cx="978644" cy="455084"/>
                <a:chOff x="9096676" y="1116385"/>
                <a:chExt cx="978644" cy="455084"/>
              </a:xfrm>
              <a:grpFill/>
            </p:grpSpPr>
            <p:grpSp>
              <p:nvGrpSpPr>
                <p:cNvPr id="484" name="Graphic 111">
                  <a:extLst>
                    <a:ext uri="{FF2B5EF4-FFF2-40B4-BE49-F238E27FC236}">
                      <a16:creationId xmlns:a16="http://schemas.microsoft.com/office/drawing/2014/main" id="{B29051C0-F879-19AD-9399-8E5A159E984D}"/>
                    </a:ext>
                  </a:extLst>
                </p:cNvPr>
                <p:cNvGrpSpPr/>
                <p:nvPr/>
              </p:nvGrpSpPr>
              <p:grpSpPr>
                <a:xfrm>
                  <a:off x="9096676" y="1116385"/>
                  <a:ext cx="978644" cy="455084"/>
                  <a:chOff x="9096676" y="1116385"/>
                  <a:chExt cx="978644" cy="455084"/>
                </a:xfrm>
                <a:grpFill/>
              </p:grpSpPr>
              <p:sp>
                <p:nvSpPr>
                  <p:cNvPr id="495" name="Freeform: Shape 494">
                    <a:extLst>
                      <a:ext uri="{FF2B5EF4-FFF2-40B4-BE49-F238E27FC236}">
                        <a16:creationId xmlns:a16="http://schemas.microsoft.com/office/drawing/2014/main" id="{6E710F80-0D07-7B4A-F078-BDFF7531FA3F}"/>
                      </a:ext>
                    </a:extLst>
                  </p:cNvPr>
                  <p:cNvSpPr/>
                  <p:nvPr/>
                </p:nvSpPr>
                <p:spPr>
                  <a:xfrm>
                    <a:off x="9597489" y="1120285"/>
                    <a:ext cx="477831" cy="451183"/>
                  </a:xfrm>
                  <a:custGeom>
                    <a:avLst/>
                    <a:gdLst>
                      <a:gd name="connsiteX0" fmla="*/ 395584 w 477831"/>
                      <a:gd name="connsiteY0" fmla="*/ 0 h 451183"/>
                      <a:gd name="connsiteX1" fmla="*/ 0 w 477831"/>
                      <a:gd name="connsiteY1" fmla="*/ 291389 h 451183"/>
                      <a:gd name="connsiteX2" fmla="*/ 89297 w 477831"/>
                      <a:gd name="connsiteY2" fmla="*/ 451183 h 451183"/>
                      <a:gd name="connsiteX3" fmla="*/ 477831 w 477831"/>
                      <a:gd name="connsiteY3" fmla="*/ 136295 h 451183"/>
                    </a:gdLst>
                    <a:ahLst/>
                    <a:cxnLst>
                      <a:cxn ang="0">
                        <a:pos x="connsiteX0" y="connsiteY0"/>
                      </a:cxn>
                      <a:cxn ang="0">
                        <a:pos x="connsiteX1" y="connsiteY1"/>
                      </a:cxn>
                      <a:cxn ang="0">
                        <a:pos x="connsiteX2" y="connsiteY2"/>
                      </a:cxn>
                      <a:cxn ang="0">
                        <a:pos x="connsiteX3" y="connsiteY3"/>
                      </a:cxn>
                    </a:cxnLst>
                    <a:rect l="l" t="t" r="r" b="b"/>
                    <a:pathLst>
                      <a:path w="477831" h="451183">
                        <a:moveTo>
                          <a:pt x="395584" y="0"/>
                        </a:moveTo>
                        <a:lnTo>
                          <a:pt x="0" y="291389"/>
                        </a:lnTo>
                        <a:lnTo>
                          <a:pt x="89297" y="451183"/>
                        </a:lnTo>
                        <a:lnTo>
                          <a:pt x="477831" y="136295"/>
                        </a:lnTo>
                        <a:close/>
                      </a:path>
                    </a:pathLst>
                  </a:custGeom>
                  <a:grpFill/>
                  <a:ln w="4687" cap="flat">
                    <a:solidFill>
                      <a:srgbClr val="010101">
                        <a:alpha val="32000"/>
                      </a:srgbClr>
                    </a:solid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68BDFDA6-E9CD-45C3-11DB-1061D6AD4AB3}"/>
                      </a:ext>
                    </a:extLst>
                  </p:cNvPr>
                  <p:cNvSpPr/>
                  <p:nvPr/>
                </p:nvSpPr>
                <p:spPr>
                  <a:xfrm>
                    <a:off x="9597489" y="1120285"/>
                    <a:ext cx="477831" cy="451183"/>
                  </a:xfrm>
                  <a:custGeom>
                    <a:avLst/>
                    <a:gdLst>
                      <a:gd name="connsiteX0" fmla="*/ 395584 w 477831"/>
                      <a:gd name="connsiteY0" fmla="*/ 0 h 451183"/>
                      <a:gd name="connsiteX1" fmla="*/ 0 w 477831"/>
                      <a:gd name="connsiteY1" fmla="*/ 291389 h 451183"/>
                      <a:gd name="connsiteX2" fmla="*/ 89297 w 477831"/>
                      <a:gd name="connsiteY2" fmla="*/ 451183 h 451183"/>
                      <a:gd name="connsiteX3" fmla="*/ 477831 w 477831"/>
                      <a:gd name="connsiteY3" fmla="*/ 136295 h 451183"/>
                    </a:gdLst>
                    <a:ahLst/>
                    <a:cxnLst>
                      <a:cxn ang="0">
                        <a:pos x="connsiteX0" y="connsiteY0"/>
                      </a:cxn>
                      <a:cxn ang="0">
                        <a:pos x="connsiteX1" y="connsiteY1"/>
                      </a:cxn>
                      <a:cxn ang="0">
                        <a:pos x="connsiteX2" y="connsiteY2"/>
                      </a:cxn>
                      <a:cxn ang="0">
                        <a:pos x="connsiteX3" y="connsiteY3"/>
                      </a:cxn>
                    </a:cxnLst>
                    <a:rect l="l" t="t" r="r" b="b"/>
                    <a:pathLst>
                      <a:path w="477831" h="451183">
                        <a:moveTo>
                          <a:pt x="395584" y="0"/>
                        </a:moveTo>
                        <a:lnTo>
                          <a:pt x="0" y="291389"/>
                        </a:lnTo>
                        <a:lnTo>
                          <a:pt x="89297" y="451183"/>
                        </a:lnTo>
                        <a:lnTo>
                          <a:pt x="477831" y="136295"/>
                        </a:lnTo>
                        <a:close/>
                      </a:path>
                    </a:pathLst>
                  </a:custGeom>
                  <a:grpFill/>
                  <a:ln w="4687" cap="flat">
                    <a:solidFill>
                      <a:srgbClr val="010101">
                        <a:alpha val="32000"/>
                      </a:srgbClr>
                    </a:solidFill>
                    <a:prstDash val="solid"/>
                    <a:miter/>
                  </a:ln>
                </p:spPr>
                <p:txBody>
                  <a:bodyPr rtlCol="0" anchor="ctr"/>
                  <a:lstStyle/>
                  <a:p>
                    <a:endParaRPr lang="en-IN"/>
                  </a:p>
                </p:txBody>
              </p:sp>
              <p:grpSp>
                <p:nvGrpSpPr>
                  <p:cNvPr id="497" name="Graphic 111">
                    <a:extLst>
                      <a:ext uri="{FF2B5EF4-FFF2-40B4-BE49-F238E27FC236}">
                        <a16:creationId xmlns:a16="http://schemas.microsoft.com/office/drawing/2014/main" id="{5749489A-5C2C-6C22-A664-EDCC3808E2AC}"/>
                      </a:ext>
                    </a:extLst>
                  </p:cNvPr>
                  <p:cNvGrpSpPr/>
                  <p:nvPr/>
                </p:nvGrpSpPr>
                <p:grpSpPr>
                  <a:xfrm>
                    <a:off x="9228553" y="1116385"/>
                    <a:ext cx="764520" cy="295290"/>
                    <a:chOff x="9228553" y="1116385"/>
                    <a:chExt cx="764520" cy="295290"/>
                  </a:xfrm>
                  <a:grpFill/>
                </p:grpSpPr>
                <p:sp>
                  <p:nvSpPr>
                    <p:cNvPr id="520" name="Freeform: Shape 519">
                      <a:extLst>
                        <a:ext uri="{FF2B5EF4-FFF2-40B4-BE49-F238E27FC236}">
                          <a16:creationId xmlns:a16="http://schemas.microsoft.com/office/drawing/2014/main" id="{8F33E82D-2DF7-D6D1-F2D4-A2FF0F6AE4F1}"/>
                        </a:ext>
                      </a:extLst>
                    </p:cNvPr>
                    <p:cNvSpPr/>
                    <p:nvPr/>
                  </p:nvSpPr>
                  <p:spPr>
                    <a:xfrm>
                      <a:off x="9228553" y="1116385"/>
                      <a:ext cx="764520" cy="295290"/>
                    </a:xfrm>
                    <a:custGeom>
                      <a:avLst/>
                      <a:gdLst>
                        <a:gd name="connsiteX0" fmla="*/ 578078 w 764520"/>
                        <a:gd name="connsiteY0" fmla="*/ 1692 h 295290"/>
                        <a:gd name="connsiteX1" fmla="*/ 434734 w 764520"/>
                        <a:gd name="connsiteY1" fmla="*/ 0 h 295290"/>
                        <a:gd name="connsiteX2" fmla="*/ 250219 w 764520"/>
                        <a:gd name="connsiteY2" fmla="*/ 121396 h 295290"/>
                        <a:gd name="connsiteX3" fmla="*/ 0 w 764520"/>
                        <a:gd name="connsiteY3" fmla="*/ 282366 h 295290"/>
                        <a:gd name="connsiteX4" fmla="*/ 169194 w 764520"/>
                        <a:gd name="connsiteY4" fmla="*/ 288287 h 295290"/>
                        <a:gd name="connsiteX5" fmla="*/ 368936 w 764520"/>
                        <a:gd name="connsiteY5" fmla="*/ 295290 h 295290"/>
                        <a:gd name="connsiteX6" fmla="*/ 764520 w 764520"/>
                        <a:gd name="connsiteY6" fmla="*/ 3901 h 29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4520" h="295290">
                          <a:moveTo>
                            <a:pt x="578078" y="1692"/>
                          </a:moveTo>
                          <a:lnTo>
                            <a:pt x="434734" y="0"/>
                          </a:lnTo>
                          <a:lnTo>
                            <a:pt x="250219" y="121396"/>
                          </a:lnTo>
                          <a:lnTo>
                            <a:pt x="0" y="282366"/>
                          </a:lnTo>
                          <a:lnTo>
                            <a:pt x="169194" y="288287"/>
                          </a:lnTo>
                          <a:lnTo>
                            <a:pt x="368936" y="295290"/>
                          </a:lnTo>
                          <a:lnTo>
                            <a:pt x="764520" y="3901"/>
                          </a:lnTo>
                          <a:close/>
                        </a:path>
                      </a:pathLst>
                    </a:custGeom>
                    <a:grpFill/>
                    <a:ln w="4687" cap="flat">
                      <a:solidFill>
                        <a:srgbClr val="010101">
                          <a:alpha val="32000"/>
                        </a:srgbClr>
                      </a:solid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E4723550-645E-D62B-32BD-2DE3273BC4EE}"/>
                        </a:ext>
                      </a:extLst>
                    </p:cNvPr>
                    <p:cNvSpPr/>
                    <p:nvPr/>
                  </p:nvSpPr>
                  <p:spPr>
                    <a:xfrm>
                      <a:off x="9395538" y="1118029"/>
                      <a:ext cx="412456" cy="286783"/>
                    </a:xfrm>
                    <a:custGeom>
                      <a:avLst/>
                      <a:gdLst>
                        <a:gd name="connsiteX0" fmla="*/ 4653 w 412456"/>
                        <a:gd name="connsiteY0" fmla="*/ 286783 h 286783"/>
                        <a:gd name="connsiteX1" fmla="*/ 0 w 412456"/>
                        <a:gd name="connsiteY1" fmla="*/ 286548 h 286783"/>
                        <a:gd name="connsiteX2" fmla="*/ 408650 w 412456"/>
                        <a:gd name="connsiteY2" fmla="*/ 0 h 286783"/>
                        <a:gd name="connsiteX3" fmla="*/ 412457 w 412456"/>
                        <a:gd name="connsiteY3" fmla="*/ 0 h 286783"/>
                      </a:gdLst>
                      <a:ahLst/>
                      <a:cxnLst>
                        <a:cxn ang="0">
                          <a:pos x="connsiteX0" y="connsiteY0"/>
                        </a:cxn>
                        <a:cxn ang="0">
                          <a:pos x="connsiteX1" y="connsiteY1"/>
                        </a:cxn>
                        <a:cxn ang="0">
                          <a:pos x="connsiteX2" y="connsiteY2"/>
                        </a:cxn>
                        <a:cxn ang="0">
                          <a:pos x="connsiteX3" y="connsiteY3"/>
                        </a:cxn>
                      </a:cxnLst>
                      <a:rect l="l" t="t" r="r" b="b"/>
                      <a:pathLst>
                        <a:path w="412456" h="286783">
                          <a:moveTo>
                            <a:pt x="4653" y="286783"/>
                          </a:moveTo>
                          <a:lnTo>
                            <a:pt x="0" y="286548"/>
                          </a:lnTo>
                          <a:lnTo>
                            <a:pt x="408650" y="0"/>
                          </a:lnTo>
                          <a:lnTo>
                            <a:pt x="412457" y="0"/>
                          </a:lnTo>
                          <a:close/>
                        </a:path>
                      </a:pathLst>
                    </a:custGeom>
                    <a:grpFill/>
                    <a:ln w="4687" cap="flat">
                      <a:solidFill>
                        <a:srgbClr val="010101">
                          <a:alpha val="32000"/>
                        </a:srgbClr>
                      </a:solidFill>
                      <a:prstDash val="solid"/>
                      <a:miter/>
                    </a:ln>
                  </p:spPr>
                  <p:txBody>
                    <a:bodyPr rtlCol="0" anchor="ctr"/>
                    <a:lstStyle/>
                    <a:p>
                      <a:endParaRPr lang="en-IN"/>
                    </a:p>
                  </p:txBody>
                </p:sp>
              </p:grpSp>
              <p:sp>
                <p:nvSpPr>
                  <p:cNvPr id="498" name="Freeform: Shape 497">
                    <a:extLst>
                      <a:ext uri="{FF2B5EF4-FFF2-40B4-BE49-F238E27FC236}">
                        <a16:creationId xmlns:a16="http://schemas.microsoft.com/office/drawing/2014/main" id="{144A87D1-7804-7438-8249-438955D881E6}"/>
                      </a:ext>
                    </a:extLst>
                  </p:cNvPr>
                  <p:cNvSpPr/>
                  <p:nvPr/>
                </p:nvSpPr>
                <p:spPr>
                  <a:xfrm>
                    <a:off x="9228553" y="1116385"/>
                    <a:ext cx="764520" cy="295290"/>
                  </a:xfrm>
                  <a:custGeom>
                    <a:avLst/>
                    <a:gdLst>
                      <a:gd name="connsiteX0" fmla="*/ 505560 w 764520"/>
                      <a:gd name="connsiteY0" fmla="*/ 52497 h 295290"/>
                      <a:gd name="connsiteX1" fmla="*/ 368936 w 764520"/>
                      <a:gd name="connsiteY1" fmla="*/ 295290 h 295290"/>
                      <a:gd name="connsiteX2" fmla="*/ 764520 w 764520"/>
                      <a:gd name="connsiteY2" fmla="*/ 3901 h 295290"/>
                      <a:gd name="connsiteX3" fmla="*/ 578078 w 764520"/>
                      <a:gd name="connsiteY3" fmla="*/ 1692 h 295290"/>
                      <a:gd name="connsiteX4" fmla="*/ 434734 w 764520"/>
                      <a:gd name="connsiteY4" fmla="*/ 0 h 295290"/>
                      <a:gd name="connsiteX5" fmla="*/ 250219 w 764520"/>
                      <a:gd name="connsiteY5" fmla="*/ 121396 h 295290"/>
                      <a:gd name="connsiteX6" fmla="*/ 0 w 764520"/>
                      <a:gd name="connsiteY6" fmla="*/ 282366 h 295290"/>
                      <a:gd name="connsiteX7" fmla="*/ 505560 w 764520"/>
                      <a:gd name="connsiteY7" fmla="*/ 52497 h 29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520" h="295290">
                        <a:moveTo>
                          <a:pt x="505560" y="52497"/>
                        </a:moveTo>
                        <a:cubicBezTo>
                          <a:pt x="606277" y="74398"/>
                          <a:pt x="480557" y="213043"/>
                          <a:pt x="368936" y="295290"/>
                        </a:cubicBezTo>
                        <a:lnTo>
                          <a:pt x="764520" y="3901"/>
                        </a:lnTo>
                        <a:lnTo>
                          <a:pt x="578078" y="1692"/>
                        </a:lnTo>
                        <a:lnTo>
                          <a:pt x="434734" y="0"/>
                        </a:lnTo>
                        <a:lnTo>
                          <a:pt x="250219" y="121396"/>
                        </a:lnTo>
                        <a:lnTo>
                          <a:pt x="0" y="282366"/>
                        </a:lnTo>
                        <a:cubicBezTo>
                          <a:pt x="211398" y="146400"/>
                          <a:pt x="404843" y="30643"/>
                          <a:pt x="505560" y="52497"/>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499" name="Graphic 111">
                    <a:extLst>
                      <a:ext uri="{FF2B5EF4-FFF2-40B4-BE49-F238E27FC236}">
                        <a16:creationId xmlns:a16="http://schemas.microsoft.com/office/drawing/2014/main" id="{E9D21FCE-F007-2FF8-1C03-E03B9486FD86}"/>
                      </a:ext>
                    </a:extLst>
                  </p:cNvPr>
                  <p:cNvGrpSpPr/>
                  <p:nvPr/>
                </p:nvGrpSpPr>
                <p:grpSpPr>
                  <a:xfrm>
                    <a:off x="9096676" y="1398750"/>
                    <a:ext cx="590109" cy="172718"/>
                    <a:chOff x="9096676" y="1398750"/>
                    <a:chExt cx="590109" cy="172718"/>
                  </a:xfrm>
                  <a:grpFill/>
                </p:grpSpPr>
                <p:sp>
                  <p:nvSpPr>
                    <p:cNvPr id="516" name="Freeform: Shape 515">
                      <a:extLst>
                        <a:ext uri="{FF2B5EF4-FFF2-40B4-BE49-F238E27FC236}">
                          <a16:creationId xmlns:a16="http://schemas.microsoft.com/office/drawing/2014/main" id="{A8A160AB-5A8E-1D31-19F7-B468564501E1}"/>
                        </a:ext>
                      </a:extLst>
                    </p:cNvPr>
                    <p:cNvSpPr/>
                    <p:nvPr/>
                  </p:nvSpPr>
                  <p:spPr>
                    <a:xfrm>
                      <a:off x="9096676" y="1398750"/>
                      <a:ext cx="301070" cy="158713"/>
                    </a:xfrm>
                    <a:custGeom>
                      <a:avLst/>
                      <a:gdLst>
                        <a:gd name="connsiteX0" fmla="*/ 301071 w 301070"/>
                        <a:gd name="connsiteY0" fmla="*/ 5922 h 158713"/>
                        <a:gd name="connsiteX1" fmla="*/ 301071 w 301070"/>
                        <a:gd name="connsiteY1" fmla="*/ 5922 h 158713"/>
                        <a:gd name="connsiteX2" fmla="*/ 131877 w 301070"/>
                        <a:gd name="connsiteY2" fmla="*/ 0 h 158713"/>
                        <a:gd name="connsiteX3" fmla="*/ 0 w 301070"/>
                        <a:gd name="connsiteY3" fmla="*/ 148045 h 158713"/>
                        <a:gd name="connsiteX4" fmla="*/ 254684 w 301070"/>
                        <a:gd name="connsiteY4" fmla="*/ 158713 h 158713"/>
                        <a:gd name="connsiteX5" fmla="*/ 254684 w 301070"/>
                        <a:gd name="connsiteY5" fmla="*/ 158713 h 1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70" h="158713">
                          <a:moveTo>
                            <a:pt x="301071" y="5922"/>
                          </a:moveTo>
                          <a:lnTo>
                            <a:pt x="301071" y="5922"/>
                          </a:lnTo>
                          <a:lnTo>
                            <a:pt x="131877" y="0"/>
                          </a:lnTo>
                          <a:lnTo>
                            <a:pt x="0" y="148045"/>
                          </a:lnTo>
                          <a:lnTo>
                            <a:pt x="254684" y="158713"/>
                          </a:lnTo>
                          <a:lnTo>
                            <a:pt x="254684" y="158713"/>
                          </a:lnTo>
                          <a:close/>
                        </a:path>
                      </a:pathLst>
                    </a:custGeom>
                    <a:grpFill/>
                    <a:ln w="4687" cap="flat">
                      <a:solidFill>
                        <a:srgbClr val="010101">
                          <a:alpha val="32000"/>
                        </a:srgbClr>
                      </a:solid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CC5E25CA-BFBB-0707-FC09-636E84E94B47}"/>
                        </a:ext>
                      </a:extLst>
                    </p:cNvPr>
                    <p:cNvSpPr/>
                    <p:nvPr/>
                  </p:nvSpPr>
                  <p:spPr>
                    <a:xfrm>
                      <a:off x="9351359" y="1404672"/>
                      <a:ext cx="335426" cy="166796"/>
                    </a:xfrm>
                    <a:custGeom>
                      <a:avLst/>
                      <a:gdLst>
                        <a:gd name="connsiteX0" fmla="*/ 246130 w 335426"/>
                        <a:gd name="connsiteY0" fmla="*/ 7003 h 166796"/>
                        <a:gd name="connsiteX1" fmla="*/ 46387 w 335426"/>
                        <a:gd name="connsiteY1" fmla="*/ 0 h 166796"/>
                        <a:gd name="connsiteX2" fmla="*/ 46387 w 335426"/>
                        <a:gd name="connsiteY2" fmla="*/ 0 h 166796"/>
                        <a:gd name="connsiteX3" fmla="*/ 0 w 335426"/>
                        <a:gd name="connsiteY3" fmla="*/ 152791 h 166796"/>
                        <a:gd name="connsiteX4" fmla="*/ 0 w 335426"/>
                        <a:gd name="connsiteY4" fmla="*/ 152791 h 166796"/>
                        <a:gd name="connsiteX5" fmla="*/ 335426 w 335426"/>
                        <a:gd name="connsiteY5" fmla="*/ 166797 h 16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26" h="166796">
                          <a:moveTo>
                            <a:pt x="246130" y="7003"/>
                          </a:moveTo>
                          <a:lnTo>
                            <a:pt x="46387" y="0"/>
                          </a:lnTo>
                          <a:lnTo>
                            <a:pt x="46387" y="0"/>
                          </a:lnTo>
                          <a:lnTo>
                            <a:pt x="0" y="152791"/>
                          </a:lnTo>
                          <a:lnTo>
                            <a:pt x="0" y="152791"/>
                          </a:lnTo>
                          <a:lnTo>
                            <a:pt x="335426" y="166797"/>
                          </a:lnTo>
                          <a:close/>
                        </a:path>
                      </a:pathLst>
                    </a:custGeom>
                    <a:grpFill/>
                    <a:ln w="4687" cap="flat">
                      <a:solidFill>
                        <a:srgbClr val="010101">
                          <a:alpha val="32000"/>
                        </a:srgbClr>
                      </a:solid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12FADF83-FD59-2B5E-8C4E-F043AAD17C70}"/>
                        </a:ext>
                      </a:extLst>
                    </p:cNvPr>
                    <p:cNvSpPr/>
                    <p:nvPr/>
                  </p:nvSpPr>
                  <p:spPr>
                    <a:xfrm>
                      <a:off x="9096676" y="1398750"/>
                      <a:ext cx="590109" cy="172718"/>
                    </a:xfrm>
                    <a:custGeom>
                      <a:avLst/>
                      <a:gdLst>
                        <a:gd name="connsiteX0" fmla="*/ 500813 w 590109"/>
                        <a:gd name="connsiteY0" fmla="*/ 12925 h 172718"/>
                        <a:gd name="connsiteX1" fmla="*/ 301071 w 590109"/>
                        <a:gd name="connsiteY1" fmla="*/ 5922 h 172718"/>
                        <a:gd name="connsiteX2" fmla="*/ 131877 w 590109"/>
                        <a:gd name="connsiteY2" fmla="*/ 0 h 172718"/>
                        <a:gd name="connsiteX3" fmla="*/ 0 w 590109"/>
                        <a:gd name="connsiteY3" fmla="*/ 148045 h 172718"/>
                        <a:gd name="connsiteX4" fmla="*/ 254684 w 590109"/>
                        <a:gd name="connsiteY4" fmla="*/ 158713 h 172718"/>
                        <a:gd name="connsiteX5" fmla="*/ 590110 w 590109"/>
                        <a:gd name="connsiteY5" fmla="*/ 172719 h 17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109" h="172718">
                          <a:moveTo>
                            <a:pt x="500813" y="12925"/>
                          </a:moveTo>
                          <a:lnTo>
                            <a:pt x="301071" y="5922"/>
                          </a:lnTo>
                          <a:lnTo>
                            <a:pt x="131877" y="0"/>
                          </a:lnTo>
                          <a:lnTo>
                            <a:pt x="0" y="148045"/>
                          </a:lnTo>
                          <a:lnTo>
                            <a:pt x="254684" y="158713"/>
                          </a:lnTo>
                          <a:lnTo>
                            <a:pt x="590110" y="172719"/>
                          </a:lnTo>
                          <a:close/>
                        </a:path>
                      </a:pathLst>
                    </a:custGeom>
                    <a:grpFill/>
                    <a:ln w="4687" cap="flat">
                      <a:solidFill>
                        <a:srgbClr val="010101">
                          <a:alpha val="32000"/>
                        </a:srgbClr>
                      </a:solid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A2C55B3E-72BA-87A6-BBA4-0A02F0E17A35}"/>
                        </a:ext>
                      </a:extLst>
                    </p:cNvPr>
                    <p:cNvSpPr/>
                    <p:nvPr/>
                  </p:nvSpPr>
                  <p:spPr>
                    <a:xfrm>
                      <a:off x="9348116" y="1404578"/>
                      <a:ext cx="52073" cy="153026"/>
                    </a:xfrm>
                    <a:custGeom>
                      <a:avLst/>
                      <a:gdLst>
                        <a:gd name="connsiteX0" fmla="*/ 6533 w 52073"/>
                        <a:gd name="connsiteY0" fmla="*/ 153026 h 153026"/>
                        <a:gd name="connsiteX1" fmla="*/ 0 w 52073"/>
                        <a:gd name="connsiteY1" fmla="*/ 152744 h 153026"/>
                        <a:gd name="connsiteX2" fmla="*/ 47421 w 52073"/>
                        <a:gd name="connsiteY2" fmla="*/ 0 h 153026"/>
                        <a:gd name="connsiteX3" fmla="*/ 52074 w 52073"/>
                        <a:gd name="connsiteY3" fmla="*/ 235 h 153026"/>
                      </a:gdLst>
                      <a:ahLst/>
                      <a:cxnLst>
                        <a:cxn ang="0">
                          <a:pos x="connsiteX0" y="connsiteY0"/>
                        </a:cxn>
                        <a:cxn ang="0">
                          <a:pos x="connsiteX1" y="connsiteY1"/>
                        </a:cxn>
                        <a:cxn ang="0">
                          <a:pos x="connsiteX2" y="connsiteY2"/>
                        </a:cxn>
                        <a:cxn ang="0">
                          <a:pos x="connsiteX3" y="connsiteY3"/>
                        </a:cxn>
                      </a:cxnLst>
                      <a:rect l="l" t="t" r="r" b="b"/>
                      <a:pathLst>
                        <a:path w="52073" h="153026">
                          <a:moveTo>
                            <a:pt x="6533" y="153026"/>
                          </a:moveTo>
                          <a:lnTo>
                            <a:pt x="0" y="152744"/>
                          </a:lnTo>
                          <a:lnTo>
                            <a:pt x="47421" y="0"/>
                          </a:lnTo>
                          <a:lnTo>
                            <a:pt x="52074" y="235"/>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500" name="Graphic 111">
                    <a:extLst>
                      <a:ext uri="{FF2B5EF4-FFF2-40B4-BE49-F238E27FC236}">
                        <a16:creationId xmlns:a16="http://schemas.microsoft.com/office/drawing/2014/main" id="{F659668A-0E35-8E3B-831B-337CF8AE751D}"/>
                      </a:ext>
                    </a:extLst>
                  </p:cNvPr>
                  <p:cNvGrpSpPr/>
                  <p:nvPr/>
                </p:nvGrpSpPr>
                <p:grpSpPr>
                  <a:xfrm>
                    <a:off x="9473273" y="1239849"/>
                    <a:ext cx="198990" cy="70826"/>
                    <a:chOff x="9473273" y="1239849"/>
                    <a:chExt cx="198990" cy="70826"/>
                  </a:xfrm>
                  <a:grpFill/>
                </p:grpSpPr>
                <p:sp>
                  <p:nvSpPr>
                    <p:cNvPr id="513" name="Freeform: Shape 512">
                      <a:extLst>
                        <a:ext uri="{FF2B5EF4-FFF2-40B4-BE49-F238E27FC236}">
                          <a16:creationId xmlns:a16="http://schemas.microsoft.com/office/drawing/2014/main" id="{1F9DA511-C375-5F6A-4079-5852DBF05A09}"/>
                        </a:ext>
                      </a:extLst>
                    </p:cNvPr>
                    <p:cNvSpPr/>
                    <p:nvPr/>
                  </p:nvSpPr>
                  <p:spPr>
                    <a:xfrm>
                      <a:off x="9473273" y="1239849"/>
                      <a:ext cx="198990" cy="61332"/>
                    </a:xfrm>
                    <a:custGeom>
                      <a:avLst/>
                      <a:gdLst>
                        <a:gd name="connsiteX0" fmla="*/ 198991 w 198990"/>
                        <a:gd name="connsiteY0" fmla="*/ 35390 h 61332"/>
                        <a:gd name="connsiteX1" fmla="*/ 99495 w 198990"/>
                        <a:gd name="connsiteY1" fmla="*/ 0 h 61332"/>
                        <a:gd name="connsiteX2" fmla="*/ 0 w 198990"/>
                        <a:gd name="connsiteY2" fmla="*/ 35390 h 61332"/>
                        <a:gd name="connsiteX3" fmla="*/ 31865 w 198990"/>
                        <a:gd name="connsiteY3" fmla="*/ 61333 h 61332"/>
                        <a:gd name="connsiteX4" fmla="*/ 18611 w 198990"/>
                        <a:gd name="connsiteY4" fmla="*/ 45541 h 61332"/>
                        <a:gd name="connsiteX5" fmla="*/ 99495 w 198990"/>
                        <a:gd name="connsiteY5" fmla="*/ 16731 h 61332"/>
                        <a:gd name="connsiteX6" fmla="*/ 180379 w 198990"/>
                        <a:gd name="connsiteY6" fmla="*/ 45541 h 61332"/>
                        <a:gd name="connsiteX7" fmla="*/ 167126 w 198990"/>
                        <a:gd name="connsiteY7" fmla="*/ 61333 h 61332"/>
                        <a:gd name="connsiteX8" fmla="*/ 198991 w 198990"/>
                        <a:gd name="connsiteY8" fmla="*/ 35390 h 6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90" h="61332">
                          <a:moveTo>
                            <a:pt x="198991" y="35390"/>
                          </a:moveTo>
                          <a:cubicBezTo>
                            <a:pt x="198991" y="15838"/>
                            <a:pt x="154436" y="0"/>
                            <a:pt x="99495" y="0"/>
                          </a:cubicBezTo>
                          <a:cubicBezTo>
                            <a:pt x="44554" y="0"/>
                            <a:pt x="0" y="15838"/>
                            <a:pt x="0" y="35390"/>
                          </a:cubicBezTo>
                          <a:cubicBezTo>
                            <a:pt x="0" y="45635"/>
                            <a:pt x="12314" y="54847"/>
                            <a:pt x="31865" y="61333"/>
                          </a:cubicBezTo>
                          <a:cubicBezTo>
                            <a:pt x="23499" y="56821"/>
                            <a:pt x="18611" y="51369"/>
                            <a:pt x="18611" y="45541"/>
                          </a:cubicBezTo>
                          <a:cubicBezTo>
                            <a:pt x="18611" y="29656"/>
                            <a:pt x="54847" y="16731"/>
                            <a:pt x="99495" y="16731"/>
                          </a:cubicBezTo>
                          <a:cubicBezTo>
                            <a:pt x="144191" y="16731"/>
                            <a:pt x="180379" y="29609"/>
                            <a:pt x="180379" y="45541"/>
                          </a:cubicBezTo>
                          <a:cubicBezTo>
                            <a:pt x="180379" y="51369"/>
                            <a:pt x="175491" y="56774"/>
                            <a:pt x="167126" y="61333"/>
                          </a:cubicBezTo>
                          <a:cubicBezTo>
                            <a:pt x="186677" y="54847"/>
                            <a:pt x="198991" y="45635"/>
                            <a:pt x="198991" y="3539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F162515D-B65D-1111-20E2-7DD5F5F827B8}"/>
                        </a:ext>
                      </a:extLst>
                    </p:cNvPr>
                    <p:cNvSpPr/>
                    <p:nvPr/>
                  </p:nvSpPr>
                  <p:spPr>
                    <a:xfrm>
                      <a:off x="9491884" y="1256580"/>
                      <a:ext cx="161767" cy="54094"/>
                    </a:xfrm>
                    <a:custGeom>
                      <a:avLst/>
                      <a:gdLst>
                        <a:gd name="connsiteX0" fmla="*/ 161768 w 161767"/>
                        <a:gd name="connsiteY0" fmla="*/ 28810 h 54094"/>
                        <a:gd name="connsiteX1" fmla="*/ 80884 w 161767"/>
                        <a:gd name="connsiteY1" fmla="*/ 0 h 54094"/>
                        <a:gd name="connsiteX2" fmla="*/ 0 w 161767"/>
                        <a:gd name="connsiteY2" fmla="*/ 28810 h 54094"/>
                        <a:gd name="connsiteX3" fmla="*/ 13254 w 161767"/>
                        <a:gd name="connsiteY3" fmla="*/ 44601 h 54094"/>
                        <a:gd name="connsiteX4" fmla="*/ 80884 w 161767"/>
                        <a:gd name="connsiteY4" fmla="*/ 54095 h 54094"/>
                        <a:gd name="connsiteX5" fmla="*/ 148515 w 161767"/>
                        <a:gd name="connsiteY5" fmla="*/ 44601 h 54094"/>
                        <a:gd name="connsiteX6" fmla="*/ 161768 w 161767"/>
                        <a:gd name="connsiteY6" fmla="*/ 28810 h 5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67" h="54094">
                          <a:moveTo>
                            <a:pt x="161768" y="28810"/>
                          </a:moveTo>
                          <a:cubicBezTo>
                            <a:pt x="161768" y="12925"/>
                            <a:pt x="125532" y="0"/>
                            <a:pt x="80884" y="0"/>
                          </a:cubicBezTo>
                          <a:cubicBezTo>
                            <a:pt x="36189" y="0"/>
                            <a:pt x="0" y="12878"/>
                            <a:pt x="0" y="28810"/>
                          </a:cubicBezTo>
                          <a:cubicBezTo>
                            <a:pt x="0" y="34638"/>
                            <a:pt x="4888" y="40043"/>
                            <a:pt x="13254" y="44601"/>
                          </a:cubicBezTo>
                          <a:cubicBezTo>
                            <a:pt x="31019" y="50476"/>
                            <a:pt x="54753" y="54095"/>
                            <a:pt x="80884" y="54095"/>
                          </a:cubicBezTo>
                          <a:cubicBezTo>
                            <a:pt x="107015" y="54095"/>
                            <a:pt x="130749" y="50476"/>
                            <a:pt x="148515" y="44601"/>
                          </a:cubicBezTo>
                          <a:cubicBezTo>
                            <a:pt x="156880" y="40043"/>
                            <a:pt x="161768" y="34638"/>
                            <a:pt x="161768" y="2881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B1D87907-C09D-B9F4-C6DA-718D933668F5}"/>
                        </a:ext>
                      </a:extLst>
                    </p:cNvPr>
                    <p:cNvSpPr/>
                    <p:nvPr/>
                  </p:nvSpPr>
                  <p:spPr>
                    <a:xfrm>
                      <a:off x="9491884" y="1256580"/>
                      <a:ext cx="161767" cy="54094"/>
                    </a:xfrm>
                    <a:custGeom>
                      <a:avLst/>
                      <a:gdLst>
                        <a:gd name="connsiteX0" fmla="*/ 161768 w 161767"/>
                        <a:gd name="connsiteY0" fmla="*/ 28810 h 54094"/>
                        <a:gd name="connsiteX1" fmla="*/ 80884 w 161767"/>
                        <a:gd name="connsiteY1" fmla="*/ 0 h 54094"/>
                        <a:gd name="connsiteX2" fmla="*/ 0 w 161767"/>
                        <a:gd name="connsiteY2" fmla="*/ 28810 h 54094"/>
                        <a:gd name="connsiteX3" fmla="*/ 13254 w 161767"/>
                        <a:gd name="connsiteY3" fmla="*/ 44601 h 54094"/>
                        <a:gd name="connsiteX4" fmla="*/ 80884 w 161767"/>
                        <a:gd name="connsiteY4" fmla="*/ 54095 h 54094"/>
                        <a:gd name="connsiteX5" fmla="*/ 148515 w 161767"/>
                        <a:gd name="connsiteY5" fmla="*/ 44601 h 54094"/>
                        <a:gd name="connsiteX6" fmla="*/ 161768 w 161767"/>
                        <a:gd name="connsiteY6" fmla="*/ 28810 h 5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67" h="54094">
                          <a:moveTo>
                            <a:pt x="161768" y="28810"/>
                          </a:moveTo>
                          <a:cubicBezTo>
                            <a:pt x="161768" y="12925"/>
                            <a:pt x="125532" y="0"/>
                            <a:pt x="80884" y="0"/>
                          </a:cubicBezTo>
                          <a:cubicBezTo>
                            <a:pt x="36189" y="0"/>
                            <a:pt x="0" y="12878"/>
                            <a:pt x="0" y="28810"/>
                          </a:cubicBezTo>
                          <a:cubicBezTo>
                            <a:pt x="0" y="34638"/>
                            <a:pt x="4888" y="40043"/>
                            <a:pt x="13254" y="44601"/>
                          </a:cubicBezTo>
                          <a:cubicBezTo>
                            <a:pt x="31019" y="50476"/>
                            <a:pt x="54753" y="54095"/>
                            <a:pt x="80884" y="54095"/>
                          </a:cubicBezTo>
                          <a:cubicBezTo>
                            <a:pt x="107015" y="54095"/>
                            <a:pt x="130749" y="50476"/>
                            <a:pt x="148515" y="44601"/>
                          </a:cubicBezTo>
                          <a:cubicBezTo>
                            <a:pt x="156880" y="40043"/>
                            <a:pt x="161768" y="34638"/>
                            <a:pt x="161768" y="28810"/>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01" name="Freeform: Shape 500">
                    <a:extLst>
                      <a:ext uri="{FF2B5EF4-FFF2-40B4-BE49-F238E27FC236}">
                        <a16:creationId xmlns:a16="http://schemas.microsoft.com/office/drawing/2014/main" id="{FD8294AA-7FC3-6353-CEF9-F6E344452279}"/>
                      </a:ext>
                    </a:extLst>
                  </p:cNvPr>
                  <p:cNvSpPr/>
                  <p:nvPr/>
                </p:nvSpPr>
                <p:spPr>
                  <a:xfrm>
                    <a:off x="9505138" y="1275192"/>
                    <a:ext cx="167125" cy="36484"/>
                  </a:xfrm>
                  <a:custGeom>
                    <a:avLst/>
                    <a:gdLst>
                      <a:gd name="connsiteX0" fmla="*/ 0 w 167125"/>
                      <a:gd name="connsiteY0" fmla="*/ 25943 h 36484"/>
                      <a:gd name="connsiteX1" fmla="*/ 7520 w 167125"/>
                      <a:gd name="connsiteY1" fmla="*/ 27823 h 36484"/>
                      <a:gd name="connsiteX2" fmla="*/ 16214 w 167125"/>
                      <a:gd name="connsiteY2" fmla="*/ 29797 h 36484"/>
                      <a:gd name="connsiteX3" fmla="*/ 27588 w 167125"/>
                      <a:gd name="connsiteY3" fmla="*/ 31630 h 36484"/>
                      <a:gd name="connsiteX4" fmla="*/ 41123 w 167125"/>
                      <a:gd name="connsiteY4" fmla="*/ 33134 h 36484"/>
                      <a:gd name="connsiteX5" fmla="*/ 48502 w 167125"/>
                      <a:gd name="connsiteY5" fmla="*/ 33792 h 36484"/>
                      <a:gd name="connsiteX6" fmla="*/ 56257 w 167125"/>
                      <a:gd name="connsiteY6" fmla="*/ 34027 h 36484"/>
                      <a:gd name="connsiteX7" fmla="*/ 72471 w 167125"/>
                      <a:gd name="connsiteY7" fmla="*/ 34168 h 36484"/>
                      <a:gd name="connsiteX8" fmla="*/ 89250 w 167125"/>
                      <a:gd name="connsiteY8" fmla="*/ 33322 h 36484"/>
                      <a:gd name="connsiteX9" fmla="*/ 105887 w 167125"/>
                      <a:gd name="connsiteY9" fmla="*/ 31536 h 36484"/>
                      <a:gd name="connsiteX10" fmla="*/ 121819 w 167125"/>
                      <a:gd name="connsiteY10" fmla="*/ 28575 h 36484"/>
                      <a:gd name="connsiteX11" fmla="*/ 136436 w 167125"/>
                      <a:gd name="connsiteY11" fmla="*/ 24627 h 36484"/>
                      <a:gd name="connsiteX12" fmla="*/ 149031 w 167125"/>
                      <a:gd name="connsiteY12" fmla="*/ 19598 h 36484"/>
                      <a:gd name="connsiteX13" fmla="*/ 164776 w 167125"/>
                      <a:gd name="connsiteY13" fmla="*/ 7285 h 36484"/>
                      <a:gd name="connsiteX14" fmla="*/ 166891 w 167125"/>
                      <a:gd name="connsiteY14" fmla="*/ 2021 h 36484"/>
                      <a:gd name="connsiteX15" fmla="*/ 167126 w 167125"/>
                      <a:gd name="connsiteY15" fmla="*/ 0 h 36484"/>
                      <a:gd name="connsiteX16" fmla="*/ 167032 w 167125"/>
                      <a:gd name="connsiteY16" fmla="*/ 2021 h 36484"/>
                      <a:gd name="connsiteX17" fmla="*/ 165152 w 167125"/>
                      <a:gd name="connsiteY17" fmla="*/ 7426 h 36484"/>
                      <a:gd name="connsiteX18" fmla="*/ 149642 w 167125"/>
                      <a:gd name="connsiteY18" fmla="*/ 20726 h 36484"/>
                      <a:gd name="connsiteX19" fmla="*/ 137047 w 167125"/>
                      <a:gd name="connsiteY19" fmla="*/ 26225 h 36484"/>
                      <a:gd name="connsiteX20" fmla="*/ 122336 w 167125"/>
                      <a:gd name="connsiteY20" fmla="*/ 30549 h 36484"/>
                      <a:gd name="connsiteX21" fmla="*/ 106263 w 167125"/>
                      <a:gd name="connsiteY21" fmla="*/ 33698 h 36484"/>
                      <a:gd name="connsiteX22" fmla="*/ 89438 w 167125"/>
                      <a:gd name="connsiteY22" fmla="*/ 35672 h 36484"/>
                      <a:gd name="connsiteX23" fmla="*/ 72612 w 167125"/>
                      <a:gd name="connsiteY23" fmla="*/ 36377 h 36484"/>
                      <a:gd name="connsiteX24" fmla="*/ 56210 w 167125"/>
                      <a:gd name="connsiteY24" fmla="*/ 36095 h 36484"/>
                      <a:gd name="connsiteX25" fmla="*/ 48408 w 167125"/>
                      <a:gd name="connsiteY25" fmla="*/ 35766 h 36484"/>
                      <a:gd name="connsiteX26" fmla="*/ 40982 w 167125"/>
                      <a:gd name="connsiteY26" fmla="*/ 34873 h 36484"/>
                      <a:gd name="connsiteX27" fmla="*/ 27400 w 167125"/>
                      <a:gd name="connsiteY27" fmla="*/ 32993 h 36484"/>
                      <a:gd name="connsiteX28" fmla="*/ 16026 w 167125"/>
                      <a:gd name="connsiteY28" fmla="*/ 30690 h 36484"/>
                      <a:gd name="connsiteX29" fmla="*/ 7473 w 167125"/>
                      <a:gd name="connsiteY29" fmla="*/ 28246 h 36484"/>
                      <a:gd name="connsiteX30" fmla="*/ 0 w 167125"/>
                      <a:gd name="connsiteY30" fmla="*/ 25943 h 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7125" h="36484">
                        <a:moveTo>
                          <a:pt x="0" y="25943"/>
                        </a:moveTo>
                        <a:cubicBezTo>
                          <a:pt x="0" y="25943"/>
                          <a:pt x="2726" y="26601"/>
                          <a:pt x="7520" y="27823"/>
                        </a:cubicBezTo>
                        <a:cubicBezTo>
                          <a:pt x="9917" y="28340"/>
                          <a:pt x="12784" y="29280"/>
                          <a:pt x="16214" y="29797"/>
                        </a:cubicBezTo>
                        <a:cubicBezTo>
                          <a:pt x="19598" y="30361"/>
                          <a:pt x="23405" y="30972"/>
                          <a:pt x="27588" y="31630"/>
                        </a:cubicBezTo>
                        <a:cubicBezTo>
                          <a:pt x="31724" y="32476"/>
                          <a:pt x="36330" y="32570"/>
                          <a:pt x="41123" y="33134"/>
                        </a:cubicBezTo>
                        <a:cubicBezTo>
                          <a:pt x="43520" y="33369"/>
                          <a:pt x="46011" y="33557"/>
                          <a:pt x="48502" y="33792"/>
                        </a:cubicBezTo>
                        <a:cubicBezTo>
                          <a:pt x="51040" y="33886"/>
                          <a:pt x="53625" y="33933"/>
                          <a:pt x="56257" y="34027"/>
                        </a:cubicBezTo>
                        <a:cubicBezTo>
                          <a:pt x="61568" y="34121"/>
                          <a:pt x="66925" y="34591"/>
                          <a:pt x="72471" y="34168"/>
                        </a:cubicBezTo>
                        <a:cubicBezTo>
                          <a:pt x="78017" y="33886"/>
                          <a:pt x="83704" y="33933"/>
                          <a:pt x="89250" y="33322"/>
                        </a:cubicBezTo>
                        <a:cubicBezTo>
                          <a:pt x="94795" y="32711"/>
                          <a:pt x="100435" y="32288"/>
                          <a:pt x="105887" y="31536"/>
                        </a:cubicBezTo>
                        <a:cubicBezTo>
                          <a:pt x="111292" y="30502"/>
                          <a:pt x="116697" y="29703"/>
                          <a:pt x="121819" y="28575"/>
                        </a:cubicBezTo>
                        <a:cubicBezTo>
                          <a:pt x="126848" y="27118"/>
                          <a:pt x="131830" y="26037"/>
                          <a:pt x="136436" y="24627"/>
                        </a:cubicBezTo>
                        <a:cubicBezTo>
                          <a:pt x="141042" y="23123"/>
                          <a:pt x="145225" y="21431"/>
                          <a:pt x="149031" y="19598"/>
                        </a:cubicBezTo>
                        <a:cubicBezTo>
                          <a:pt x="156551" y="15932"/>
                          <a:pt x="162238" y="11515"/>
                          <a:pt x="164776" y="7285"/>
                        </a:cubicBezTo>
                        <a:cubicBezTo>
                          <a:pt x="166092" y="5217"/>
                          <a:pt x="166609" y="3337"/>
                          <a:pt x="166891" y="2021"/>
                        </a:cubicBezTo>
                        <a:cubicBezTo>
                          <a:pt x="167032" y="705"/>
                          <a:pt x="167126" y="0"/>
                          <a:pt x="167126" y="0"/>
                        </a:cubicBezTo>
                        <a:cubicBezTo>
                          <a:pt x="167126" y="0"/>
                          <a:pt x="167079" y="705"/>
                          <a:pt x="167032" y="2021"/>
                        </a:cubicBezTo>
                        <a:cubicBezTo>
                          <a:pt x="166797" y="3337"/>
                          <a:pt x="166374" y="5264"/>
                          <a:pt x="165152" y="7426"/>
                        </a:cubicBezTo>
                        <a:cubicBezTo>
                          <a:pt x="162708" y="11797"/>
                          <a:pt x="157209" y="16778"/>
                          <a:pt x="149642" y="20726"/>
                        </a:cubicBezTo>
                        <a:cubicBezTo>
                          <a:pt x="145882" y="22700"/>
                          <a:pt x="141606" y="24580"/>
                          <a:pt x="137047" y="26225"/>
                        </a:cubicBezTo>
                        <a:cubicBezTo>
                          <a:pt x="132441" y="27776"/>
                          <a:pt x="127459" y="29092"/>
                          <a:pt x="122336" y="30549"/>
                        </a:cubicBezTo>
                        <a:cubicBezTo>
                          <a:pt x="117167" y="31724"/>
                          <a:pt x="111715" y="32617"/>
                          <a:pt x="106263" y="33698"/>
                        </a:cubicBezTo>
                        <a:cubicBezTo>
                          <a:pt x="100764" y="34544"/>
                          <a:pt x="95077" y="35014"/>
                          <a:pt x="89438" y="35672"/>
                        </a:cubicBezTo>
                        <a:cubicBezTo>
                          <a:pt x="83798" y="36189"/>
                          <a:pt x="78158" y="36095"/>
                          <a:pt x="72612" y="36377"/>
                        </a:cubicBezTo>
                        <a:cubicBezTo>
                          <a:pt x="67066" y="36706"/>
                          <a:pt x="61521" y="36189"/>
                          <a:pt x="56210" y="36095"/>
                        </a:cubicBezTo>
                        <a:cubicBezTo>
                          <a:pt x="53578" y="36001"/>
                          <a:pt x="50946" y="35860"/>
                          <a:pt x="48408" y="35766"/>
                        </a:cubicBezTo>
                        <a:cubicBezTo>
                          <a:pt x="45870" y="35484"/>
                          <a:pt x="43379" y="35155"/>
                          <a:pt x="40982" y="34873"/>
                        </a:cubicBezTo>
                        <a:cubicBezTo>
                          <a:pt x="36142" y="34168"/>
                          <a:pt x="31583" y="33980"/>
                          <a:pt x="27400" y="32993"/>
                        </a:cubicBezTo>
                        <a:cubicBezTo>
                          <a:pt x="23264" y="32147"/>
                          <a:pt x="19410" y="31348"/>
                          <a:pt x="16026" y="30690"/>
                        </a:cubicBezTo>
                        <a:cubicBezTo>
                          <a:pt x="12643" y="29985"/>
                          <a:pt x="9823" y="28904"/>
                          <a:pt x="7473" y="28246"/>
                        </a:cubicBezTo>
                        <a:cubicBezTo>
                          <a:pt x="2679" y="26789"/>
                          <a:pt x="0" y="25943"/>
                          <a:pt x="0" y="25943"/>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502" name="Graphic 111">
                    <a:extLst>
                      <a:ext uri="{FF2B5EF4-FFF2-40B4-BE49-F238E27FC236}">
                        <a16:creationId xmlns:a16="http://schemas.microsoft.com/office/drawing/2014/main" id="{8356459B-AECF-BF6B-185D-02A761F19C9F}"/>
                      </a:ext>
                    </a:extLst>
                  </p:cNvPr>
                  <p:cNvGrpSpPr/>
                  <p:nvPr/>
                </p:nvGrpSpPr>
                <p:grpSpPr>
                  <a:xfrm>
                    <a:off x="9660279" y="1133962"/>
                    <a:ext cx="158713" cy="56491"/>
                    <a:chOff x="9660279" y="1133962"/>
                    <a:chExt cx="158713" cy="56491"/>
                  </a:xfrm>
                  <a:grpFill/>
                </p:grpSpPr>
                <p:sp>
                  <p:nvSpPr>
                    <p:cNvPr id="510" name="Freeform: Shape 509">
                      <a:extLst>
                        <a:ext uri="{FF2B5EF4-FFF2-40B4-BE49-F238E27FC236}">
                          <a16:creationId xmlns:a16="http://schemas.microsoft.com/office/drawing/2014/main" id="{0E11ADE9-12DB-A45F-A3C5-38D4D1A43174}"/>
                        </a:ext>
                      </a:extLst>
                    </p:cNvPr>
                    <p:cNvSpPr/>
                    <p:nvPr/>
                  </p:nvSpPr>
                  <p:spPr>
                    <a:xfrm>
                      <a:off x="9660279" y="1133962"/>
                      <a:ext cx="158713" cy="48925"/>
                    </a:xfrm>
                    <a:custGeom>
                      <a:avLst/>
                      <a:gdLst>
                        <a:gd name="connsiteX0" fmla="*/ 158713 w 158713"/>
                        <a:gd name="connsiteY0" fmla="*/ 28246 h 48925"/>
                        <a:gd name="connsiteX1" fmla="*/ 79380 w 158713"/>
                        <a:gd name="connsiteY1" fmla="*/ 0 h 48925"/>
                        <a:gd name="connsiteX2" fmla="*/ 0 w 158713"/>
                        <a:gd name="connsiteY2" fmla="*/ 28246 h 48925"/>
                        <a:gd name="connsiteX3" fmla="*/ 25426 w 158713"/>
                        <a:gd name="connsiteY3" fmla="*/ 48925 h 48925"/>
                        <a:gd name="connsiteX4" fmla="*/ 14851 w 158713"/>
                        <a:gd name="connsiteY4" fmla="*/ 36330 h 48925"/>
                        <a:gd name="connsiteX5" fmla="*/ 79380 w 158713"/>
                        <a:gd name="connsiteY5" fmla="*/ 13395 h 48925"/>
                        <a:gd name="connsiteX6" fmla="*/ 143909 w 158713"/>
                        <a:gd name="connsiteY6" fmla="*/ 36330 h 48925"/>
                        <a:gd name="connsiteX7" fmla="*/ 133334 w 158713"/>
                        <a:gd name="connsiteY7" fmla="*/ 48925 h 48925"/>
                        <a:gd name="connsiteX8" fmla="*/ 158713 w 158713"/>
                        <a:gd name="connsiteY8" fmla="*/ 28246 h 4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13" h="48925">
                          <a:moveTo>
                            <a:pt x="158713" y="28246"/>
                          </a:moveTo>
                          <a:cubicBezTo>
                            <a:pt x="158713" y="12643"/>
                            <a:pt x="123183" y="0"/>
                            <a:pt x="79380" y="0"/>
                          </a:cubicBezTo>
                          <a:cubicBezTo>
                            <a:pt x="35531" y="0"/>
                            <a:pt x="0" y="12643"/>
                            <a:pt x="0" y="28246"/>
                          </a:cubicBezTo>
                          <a:cubicBezTo>
                            <a:pt x="0" y="36424"/>
                            <a:pt x="9823" y="43755"/>
                            <a:pt x="25426" y="48925"/>
                          </a:cubicBezTo>
                          <a:cubicBezTo>
                            <a:pt x="18752" y="45306"/>
                            <a:pt x="14851" y="40982"/>
                            <a:pt x="14851" y="36330"/>
                          </a:cubicBezTo>
                          <a:cubicBezTo>
                            <a:pt x="14851" y="23640"/>
                            <a:pt x="43755" y="13395"/>
                            <a:pt x="79380" y="13395"/>
                          </a:cubicBezTo>
                          <a:cubicBezTo>
                            <a:pt x="115005" y="13395"/>
                            <a:pt x="143909" y="23687"/>
                            <a:pt x="143909" y="36330"/>
                          </a:cubicBezTo>
                          <a:cubicBezTo>
                            <a:pt x="143909" y="40982"/>
                            <a:pt x="140008" y="45306"/>
                            <a:pt x="133334" y="48925"/>
                          </a:cubicBezTo>
                          <a:cubicBezTo>
                            <a:pt x="148891" y="43755"/>
                            <a:pt x="158713" y="36424"/>
                            <a:pt x="158713" y="2824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84A5DDE5-3893-E856-4AF8-ADB1E4B7AA04}"/>
                        </a:ext>
                      </a:extLst>
                    </p:cNvPr>
                    <p:cNvSpPr/>
                    <p:nvPr/>
                  </p:nvSpPr>
                  <p:spPr>
                    <a:xfrm>
                      <a:off x="9675083" y="1147356"/>
                      <a:ext cx="129057" cy="43097"/>
                    </a:xfrm>
                    <a:custGeom>
                      <a:avLst/>
                      <a:gdLst>
                        <a:gd name="connsiteX0" fmla="*/ 129057 w 129057"/>
                        <a:gd name="connsiteY0" fmla="*/ 22935 h 43097"/>
                        <a:gd name="connsiteX1" fmla="*/ 64529 w 129057"/>
                        <a:gd name="connsiteY1" fmla="*/ 0 h 43097"/>
                        <a:gd name="connsiteX2" fmla="*/ 0 w 129057"/>
                        <a:gd name="connsiteY2" fmla="*/ 22935 h 43097"/>
                        <a:gd name="connsiteX3" fmla="*/ 10575 w 129057"/>
                        <a:gd name="connsiteY3" fmla="*/ 35531 h 43097"/>
                        <a:gd name="connsiteX4" fmla="*/ 64529 w 129057"/>
                        <a:gd name="connsiteY4" fmla="*/ 43097 h 43097"/>
                        <a:gd name="connsiteX5" fmla="*/ 118483 w 129057"/>
                        <a:gd name="connsiteY5" fmla="*/ 35531 h 43097"/>
                        <a:gd name="connsiteX6" fmla="*/ 129057 w 129057"/>
                        <a:gd name="connsiteY6" fmla="*/ 22935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057" h="43097">
                          <a:moveTo>
                            <a:pt x="129057" y="22935"/>
                          </a:moveTo>
                          <a:cubicBezTo>
                            <a:pt x="129057" y="10246"/>
                            <a:pt x="100153" y="0"/>
                            <a:pt x="64529" y="0"/>
                          </a:cubicBezTo>
                          <a:cubicBezTo>
                            <a:pt x="28904" y="0"/>
                            <a:pt x="0" y="10293"/>
                            <a:pt x="0" y="22935"/>
                          </a:cubicBezTo>
                          <a:cubicBezTo>
                            <a:pt x="0" y="27588"/>
                            <a:pt x="3901" y="31912"/>
                            <a:pt x="10575" y="35531"/>
                          </a:cubicBezTo>
                          <a:cubicBezTo>
                            <a:pt x="24721" y="40231"/>
                            <a:pt x="43661" y="43097"/>
                            <a:pt x="64529" y="43097"/>
                          </a:cubicBezTo>
                          <a:cubicBezTo>
                            <a:pt x="85396" y="43097"/>
                            <a:pt x="104289" y="40231"/>
                            <a:pt x="118483" y="35531"/>
                          </a:cubicBezTo>
                          <a:cubicBezTo>
                            <a:pt x="125156" y="31912"/>
                            <a:pt x="129057" y="27588"/>
                            <a:pt x="129057" y="22935"/>
                          </a:cubicBezTo>
                          <a:close/>
                        </a:path>
                      </a:pathLst>
                    </a:custGeom>
                    <a:grpFill/>
                    <a:ln w="4687" cap="flat">
                      <a:solidFill>
                        <a:srgbClr val="010101">
                          <a:alpha val="32000"/>
                        </a:srgbClr>
                      </a:solid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2285D6EB-978B-B3A3-E29F-1732A8A4E379}"/>
                        </a:ext>
                      </a:extLst>
                    </p:cNvPr>
                    <p:cNvSpPr/>
                    <p:nvPr/>
                  </p:nvSpPr>
                  <p:spPr>
                    <a:xfrm>
                      <a:off x="9675083" y="1147356"/>
                      <a:ext cx="129057" cy="43097"/>
                    </a:xfrm>
                    <a:custGeom>
                      <a:avLst/>
                      <a:gdLst>
                        <a:gd name="connsiteX0" fmla="*/ 129057 w 129057"/>
                        <a:gd name="connsiteY0" fmla="*/ 22935 h 43097"/>
                        <a:gd name="connsiteX1" fmla="*/ 64529 w 129057"/>
                        <a:gd name="connsiteY1" fmla="*/ 0 h 43097"/>
                        <a:gd name="connsiteX2" fmla="*/ 0 w 129057"/>
                        <a:gd name="connsiteY2" fmla="*/ 22935 h 43097"/>
                        <a:gd name="connsiteX3" fmla="*/ 10575 w 129057"/>
                        <a:gd name="connsiteY3" fmla="*/ 35531 h 43097"/>
                        <a:gd name="connsiteX4" fmla="*/ 64529 w 129057"/>
                        <a:gd name="connsiteY4" fmla="*/ 43097 h 43097"/>
                        <a:gd name="connsiteX5" fmla="*/ 118483 w 129057"/>
                        <a:gd name="connsiteY5" fmla="*/ 35531 h 43097"/>
                        <a:gd name="connsiteX6" fmla="*/ 129057 w 129057"/>
                        <a:gd name="connsiteY6" fmla="*/ 22935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057" h="43097">
                          <a:moveTo>
                            <a:pt x="129057" y="22935"/>
                          </a:moveTo>
                          <a:cubicBezTo>
                            <a:pt x="129057" y="10246"/>
                            <a:pt x="100153" y="0"/>
                            <a:pt x="64529" y="0"/>
                          </a:cubicBezTo>
                          <a:cubicBezTo>
                            <a:pt x="28904" y="0"/>
                            <a:pt x="0" y="10293"/>
                            <a:pt x="0" y="22935"/>
                          </a:cubicBezTo>
                          <a:cubicBezTo>
                            <a:pt x="0" y="27588"/>
                            <a:pt x="3901" y="31912"/>
                            <a:pt x="10575" y="35531"/>
                          </a:cubicBezTo>
                          <a:cubicBezTo>
                            <a:pt x="24721" y="40231"/>
                            <a:pt x="43661" y="43097"/>
                            <a:pt x="64529" y="43097"/>
                          </a:cubicBezTo>
                          <a:cubicBezTo>
                            <a:pt x="85396" y="43097"/>
                            <a:pt x="104289" y="40231"/>
                            <a:pt x="118483" y="35531"/>
                          </a:cubicBezTo>
                          <a:cubicBezTo>
                            <a:pt x="125156" y="31912"/>
                            <a:pt x="129057" y="27588"/>
                            <a:pt x="129057" y="22935"/>
                          </a:cubicBezTo>
                          <a:close/>
                        </a:path>
                      </a:pathLst>
                    </a:custGeom>
                    <a:grpFill/>
                    <a:ln w="4687" cap="flat">
                      <a:solidFill>
                        <a:srgbClr val="010101">
                          <a:alpha val="32000"/>
                        </a:srgbClr>
                      </a:solidFill>
                      <a:prstDash val="solid"/>
                      <a:miter/>
                    </a:ln>
                  </p:spPr>
                  <p:txBody>
                    <a:bodyPr rtlCol="0" anchor="ctr"/>
                    <a:lstStyle/>
                    <a:p>
                      <a:endParaRPr lang="en-IN"/>
                    </a:p>
                  </p:txBody>
                </p:sp>
              </p:grpSp>
              <p:sp>
                <p:nvSpPr>
                  <p:cNvPr id="503" name="Freeform: Shape 502">
                    <a:extLst>
                      <a:ext uri="{FF2B5EF4-FFF2-40B4-BE49-F238E27FC236}">
                        <a16:creationId xmlns:a16="http://schemas.microsoft.com/office/drawing/2014/main" id="{202D5049-4ED0-3154-576D-1376E5BF3A6F}"/>
                      </a:ext>
                    </a:extLst>
                  </p:cNvPr>
                  <p:cNvSpPr/>
                  <p:nvPr/>
                </p:nvSpPr>
                <p:spPr>
                  <a:xfrm>
                    <a:off x="9313432" y="1353961"/>
                    <a:ext cx="50570" cy="17953"/>
                  </a:xfrm>
                  <a:custGeom>
                    <a:avLst/>
                    <a:gdLst>
                      <a:gd name="connsiteX0" fmla="*/ 50570 w 50570"/>
                      <a:gd name="connsiteY0" fmla="*/ 8977 h 17953"/>
                      <a:gd name="connsiteX1" fmla="*/ 25285 w 50570"/>
                      <a:gd name="connsiteY1" fmla="*/ 17953 h 17953"/>
                      <a:gd name="connsiteX2" fmla="*/ 0 w 50570"/>
                      <a:gd name="connsiteY2" fmla="*/ 8977 h 17953"/>
                      <a:gd name="connsiteX3" fmla="*/ 25285 w 50570"/>
                      <a:gd name="connsiteY3" fmla="*/ 0 h 17953"/>
                      <a:gd name="connsiteX4" fmla="*/ 50570 w 50570"/>
                      <a:gd name="connsiteY4" fmla="*/ 8977 h 17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17953">
                        <a:moveTo>
                          <a:pt x="50570" y="8977"/>
                        </a:moveTo>
                        <a:cubicBezTo>
                          <a:pt x="50570" y="13958"/>
                          <a:pt x="39244" y="17953"/>
                          <a:pt x="25285" y="17953"/>
                        </a:cubicBezTo>
                        <a:cubicBezTo>
                          <a:pt x="11327" y="17953"/>
                          <a:pt x="0" y="13911"/>
                          <a:pt x="0" y="8977"/>
                        </a:cubicBezTo>
                        <a:cubicBezTo>
                          <a:pt x="0" y="3995"/>
                          <a:pt x="11327" y="0"/>
                          <a:pt x="25285" y="0"/>
                        </a:cubicBezTo>
                        <a:cubicBezTo>
                          <a:pt x="39244" y="0"/>
                          <a:pt x="50570" y="3995"/>
                          <a:pt x="50570" y="8977"/>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7F54198E-C281-4A59-BF39-06F5215FC9DD}"/>
                      </a:ext>
                    </a:extLst>
                  </p:cNvPr>
                  <p:cNvSpPr/>
                  <p:nvPr/>
                </p:nvSpPr>
                <p:spPr>
                  <a:xfrm>
                    <a:off x="9537096" y="1365569"/>
                    <a:ext cx="50570" cy="17953"/>
                  </a:xfrm>
                  <a:custGeom>
                    <a:avLst/>
                    <a:gdLst>
                      <a:gd name="connsiteX0" fmla="*/ 50570 w 50570"/>
                      <a:gd name="connsiteY0" fmla="*/ 8977 h 17953"/>
                      <a:gd name="connsiteX1" fmla="*/ 25285 w 50570"/>
                      <a:gd name="connsiteY1" fmla="*/ 17954 h 17953"/>
                      <a:gd name="connsiteX2" fmla="*/ 0 w 50570"/>
                      <a:gd name="connsiteY2" fmla="*/ 8977 h 17953"/>
                      <a:gd name="connsiteX3" fmla="*/ 25285 w 50570"/>
                      <a:gd name="connsiteY3" fmla="*/ 0 h 17953"/>
                      <a:gd name="connsiteX4" fmla="*/ 50570 w 50570"/>
                      <a:gd name="connsiteY4" fmla="*/ 8977 h 17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17953">
                        <a:moveTo>
                          <a:pt x="50570" y="8977"/>
                        </a:moveTo>
                        <a:cubicBezTo>
                          <a:pt x="50570" y="13959"/>
                          <a:pt x="39244" y="17954"/>
                          <a:pt x="25285" y="17954"/>
                        </a:cubicBezTo>
                        <a:cubicBezTo>
                          <a:pt x="11327" y="17954"/>
                          <a:pt x="0" y="13912"/>
                          <a:pt x="0" y="8977"/>
                        </a:cubicBezTo>
                        <a:cubicBezTo>
                          <a:pt x="0" y="3995"/>
                          <a:pt x="11327" y="0"/>
                          <a:pt x="25285" y="0"/>
                        </a:cubicBezTo>
                        <a:cubicBezTo>
                          <a:pt x="39291" y="-47"/>
                          <a:pt x="50570" y="3995"/>
                          <a:pt x="50570" y="8977"/>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F8BB294C-71B1-2402-A133-6410B93E68B2}"/>
                      </a:ext>
                    </a:extLst>
                  </p:cNvPr>
                  <p:cNvSpPr/>
                  <p:nvPr/>
                </p:nvSpPr>
                <p:spPr>
                  <a:xfrm>
                    <a:off x="9313432" y="1353961"/>
                    <a:ext cx="50570" cy="12078"/>
                  </a:xfrm>
                  <a:custGeom>
                    <a:avLst/>
                    <a:gdLst>
                      <a:gd name="connsiteX0" fmla="*/ 26883 w 50570"/>
                      <a:gd name="connsiteY0" fmla="*/ 3196 h 12078"/>
                      <a:gd name="connsiteX1" fmla="*/ 50523 w 50570"/>
                      <a:gd name="connsiteY1" fmla="*/ 9071 h 12078"/>
                      <a:gd name="connsiteX2" fmla="*/ 50570 w 50570"/>
                      <a:gd name="connsiteY2" fmla="*/ 8977 h 12078"/>
                      <a:gd name="connsiteX3" fmla="*/ 25285 w 50570"/>
                      <a:gd name="connsiteY3" fmla="*/ 0 h 12078"/>
                      <a:gd name="connsiteX4" fmla="*/ 0 w 50570"/>
                      <a:gd name="connsiteY4" fmla="*/ 8977 h 12078"/>
                      <a:gd name="connsiteX5" fmla="*/ 1645 w 50570"/>
                      <a:gd name="connsiteY5" fmla="*/ 12079 h 12078"/>
                      <a:gd name="connsiteX6" fmla="*/ 26883 w 50570"/>
                      <a:gd name="connsiteY6" fmla="*/ 3196 h 1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70" h="12078">
                        <a:moveTo>
                          <a:pt x="26883" y="3196"/>
                        </a:moveTo>
                        <a:cubicBezTo>
                          <a:pt x="37740" y="3196"/>
                          <a:pt x="46951" y="5640"/>
                          <a:pt x="50523" y="9071"/>
                        </a:cubicBezTo>
                        <a:cubicBezTo>
                          <a:pt x="50523" y="9024"/>
                          <a:pt x="50570" y="9024"/>
                          <a:pt x="50570" y="8977"/>
                        </a:cubicBezTo>
                        <a:cubicBezTo>
                          <a:pt x="50570" y="3995"/>
                          <a:pt x="39244" y="0"/>
                          <a:pt x="25285" y="0"/>
                        </a:cubicBezTo>
                        <a:cubicBezTo>
                          <a:pt x="11327" y="0"/>
                          <a:pt x="0" y="4042"/>
                          <a:pt x="0" y="8977"/>
                        </a:cubicBezTo>
                        <a:cubicBezTo>
                          <a:pt x="0" y="10058"/>
                          <a:pt x="611" y="11092"/>
                          <a:pt x="1645" y="12079"/>
                        </a:cubicBezTo>
                        <a:cubicBezTo>
                          <a:pt x="1786" y="7144"/>
                          <a:pt x="13018" y="3196"/>
                          <a:pt x="26883" y="319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DBF2BCF5-0AE3-3909-E5AE-96C2F53C3AC4}"/>
                      </a:ext>
                    </a:extLst>
                  </p:cNvPr>
                  <p:cNvSpPr/>
                  <p:nvPr/>
                </p:nvSpPr>
                <p:spPr>
                  <a:xfrm>
                    <a:off x="9537096" y="1365522"/>
                    <a:ext cx="50570" cy="12078"/>
                  </a:xfrm>
                  <a:custGeom>
                    <a:avLst/>
                    <a:gdLst>
                      <a:gd name="connsiteX0" fmla="*/ 26930 w 50570"/>
                      <a:gd name="connsiteY0" fmla="*/ 3196 h 12078"/>
                      <a:gd name="connsiteX1" fmla="*/ 50570 w 50570"/>
                      <a:gd name="connsiteY1" fmla="*/ 9071 h 12078"/>
                      <a:gd name="connsiteX2" fmla="*/ 50570 w 50570"/>
                      <a:gd name="connsiteY2" fmla="*/ 8977 h 12078"/>
                      <a:gd name="connsiteX3" fmla="*/ 25285 w 50570"/>
                      <a:gd name="connsiteY3" fmla="*/ 0 h 12078"/>
                      <a:gd name="connsiteX4" fmla="*/ 0 w 50570"/>
                      <a:gd name="connsiteY4" fmla="*/ 8977 h 12078"/>
                      <a:gd name="connsiteX5" fmla="*/ 1645 w 50570"/>
                      <a:gd name="connsiteY5" fmla="*/ 12079 h 12078"/>
                      <a:gd name="connsiteX6" fmla="*/ 26930 w 50570"/>
                      <a:gd name="connsiteY6" fmla="*/ 3196 h 1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70" h="12078">
                        <a:moveTo>
                          <a:pt x="26930" y="3196"/>
                        </a:moveTo>
                        <a:cubicBezTo>
                          <a:pt x="37787" y="3196"/>
                          <a:pt x="46998" y="5640"/>
                          <a:pt x="50570" y="9071"/>
                        </a:cubicBezTo>
                        <a:cubicBezTo>
                          <a:pt x="50570" y="9024"/>
                          <a:pt x="50570" y="9024"/>
                          <a:pt x="50570" y="8977"/>
                        </a:cubicBezTo>
                        <a:cubicBezTo>
                          <a:pt x="50570" y="3995"/>
                          <a:pt x="39244" y="0"/>
                          <a:pt x="25285" y="0"/>
                        </a:cubicBezTo>
                        <a:cubicBezTo>
                          <a:pt x="11327" y="0"/>
                          <a:pt x="0" y="4042"/>
                          <a:pt x="0" y="8977"/>
                        </a:cubicBezTo>
                        <a:cubicBezTo>
                          <a:pt x="0" y="10058"/>
                          <a:pt x="611" y="11092"/>
                          <a:pt x="1645" y="12079"/>
                        </a:cubicBezTo>
                        <a:cubicBezTo>
                          <a:pt x="1833" y="7191"/>
                          <a:pt x="13066" y="3196"/>
                          <a:pt x="26930" y="3196"/>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297A6D77-658C-CB36-526B-1B18CBABEE71}"/>
                      </a:ext>
                    </a:extLst>
                  </p:cNvPr>
                  <p:cNvSpPr/>
                  <p:nvPr/>
                </p:nvSpPr>
                <p:spPr>
                  <a:xfrm>
                    <a:off x="9313432" y="1362890"/>
                    <a:ext cx="50570" cy="10198"/>
                  </a:xfrm>
                  <a:custGeom>
                    <a:avLst/>
                    <a:gdLst>
                      <a:gd name="connsiteX0" fmla="*/ 50570 w 50570"/>
                      <a:gd name="connsiteY0" fmla="*/ 47 h 10198"/>
                      <a:gd name="connsiteX1" fmla="*/ 50523 w 50570"/>
                      <a:gd name="connsiteY1" fmla="*/ 705 h 10198"/>
                      <a:gd name="connsiteX2" fmla="*/ 49912 w 50570"/>
                      <a:gd name="connsiteY2" fmla="*/ 2444 h 10198"/>
                      <a:gd name="connsiteX3" fmla="*/ 44742 w 50570"/>
                      <a:gd name="connsiteY3" fmla="*/ 6486 h 10198"/>
                      <a:gd name="connsiteX4" fmla="*/ 35860 w 50570"/>
                      <a:gd name="connsiteY4" fmla="*/ 9259 h 10198"/>
                      <a:gd name="connsiteX5" fmla="*/ 25285 w 50570"/>
                      <a:gd name="connsiteY5" fmla="*/ 10199 h 10198"/>
                      <a:gd name="connsiteX6" fmla="*/ 19927 w 50570"/>
                      <a:gd name="connsiteY6" fmla="*/ 9917 h 10198"/>
                      <a:gd name="connsiteX7" fmla="*/ 14710 w 50570"/>
                      <a:gd name="connsiteY7" fmla="*/ 9212 h 10198"/>
                      <a:gd name="connsiteX8" fmla="*/ 9964 w 50570"/>
                      <a:gd name="connsiteY8" fmla="*/ 8084 h 10198"/>
                      <a:gd name="connsiteX9" fmla="*/ 5828 w 50570"/>
                      <a:gd name="connsiteY9" fmla="*/ 6486 h 10198"/>
                      <a:gd name="connsiteX10" fmla="*/ 2632 w 50570"/>
                      <a:gd name="connsiteY10" fmla="*/ 4512 h 10198"/>
                      <a:gd name="connsiteX11" fmla="*/ 658 w 50570"/>
                      <a:gd name="connsiteY11" fmla="*/ 2397 h 10198"/>
                      <a:gd name="connsiteX12" fmla="*/ 47 w 50570"/>
                      <a:gd name="connsiteY12" fmla="*/ 658 h 10198"/>
                      <a:gd name="connsiteX13" fmla="*/ 0 w 50570"/>
                      <a:gd name="connsiteY13" fmla="*/ 0 h 10198"/>
                      <a:gd name="connsiteX14" fmla="*/ 188 w 50570"/>
                      <a:gd name="connsiteY14" fmla="*/ 611 h 10198"/>
                      <a:gd name="connsiteX15" fmla="*/ 1034 w 50570"/>
                      <a:gd name="connsiteY15" fmla="*/ 2115 h 10198"/>
                      <a:gd name="connsiteX16" fmla="*/ 3149 w 50570"/>
                      <a:gd name="connsiteY16" fmla="*/ 3760 h 10198"/>
                      <a:gd name="connsiteX17" fmla="*/ 6345 w 50570"/>
                      <a:gd name="connsiteY17" fmla="*/ 5217 h 10198"/>
                      <a:gd name="connsiteX18" fmla="*/ 10387 w 50570"/>
                      <a:gd name="connsiteY18" fmla="*/ 6345 h 10198"/>
                      <a:gd name="connsiteX19" fmla="*/ 15039 w 50570"/>
                      <a:gd name="connsiteY19" fmla="*/ 7097 h 10198"/>
                      <a:gd name="connsiteX20" fmla="*/ 20021 w 50570"/>
                      <a:gd name="connsiteY20" fmla="*/ 7614 h 10198"/>
                      <a:gd name="connsiteX21" fmla="*/ 25285 w 50570"/>
                      <a:gd name="connsiteY21" fmla="*/ 7802 h 10198"/>
                      <a:gd name="connsiteX22" fmla="*/ 44225 w 50570"/>
                      <a:gd name="connsiteY22" fmla="*/ 5217 h 10198"/>
                      <a:gd name="connsiteX23" fmla="*/ 49536 w 50570"/>
                      <a:gd name="connsiteY23" fmla="*/ 2115 h 10198"/>
                      <a:gd name="connsiteX24" fmla="*/ 50382 w 50570"/>
                      <a:gd name="connsiteY24" fmla="*/ 611 h 10198"/>
                      <a:gd name="connsiteX25" fmla="*/ 50570 w 50570"/>
                      <a:gd name="connsiteY25" fmla="*/ 47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570" h="10198">
                        <a:moveTo>
                          <a:pt x="50570" y="47"/>
                        </a:moveTo>
                        <a:cubicBezTo>
                          <a:pt x="50570" y="47"/>
                          <a:pt x="50570" y="282"/>
                          <a:pt x="50523" y="705"/>
                        </a:cubicBezTo>
                        <a:cubicBezTo>
                          <a:pt x="50523" y="1081"/>
                          <a:pt x="50382" y="1786"/>
                          <a:pt x="49912" y="2444"/>
                        </a:cubicBezTo>
                        <a:cubicBezTo>
                          <a:pt x="49066" y="3807"/>
                          <a:pt x="47233" y="5405"/>
                          <a:pt x="44742" y="6486"/>
                        </a:cubicBezTo>
                        <a:cubicBezTo>
                          <a:pt x="42251" y="7614"/>
                          <a:pt x="39197" y="8601"/>
                          <a:pt x="35860" y="9259"/>
                        </a:cubicBezTo>
                        <a:cubicBezTo>
                          <a:pt x="32523" y="9917"/>
                          <a:pt x="28904" y="10199"/>
                          <a:pt x="25285" y="10199"/>
                        </a:cubicBezTo>
                        <a:cubicBezTo>
                          <a:pt x="23499" y="10105"/>
                          <a:pt x="21713" y="10011"/>
                          <a:pt x="19927" y="9917"/>
                        </a:cubicBezTo>
                        <a:cubicBezTo>
                          <a:pt x="18188" y="9823"/>
                          <a:pt x="16402" y="9400"/>
                          <a:pt x="14710" y="9212"/>
                        </a:cubicBezTo>
                        <a:cubicBezTo>
                          <a:pt x="12972" y="9024"/>
                          <a:pt x="11468" y="8507"/>
                          <a:pt x="9964" y="8084"/>
                        </a:cubicBezTo>
                        <a:cubicBezTo>
                          <a:pt x="8460" y="7614"/>
                          <a:pt x="7050" y="7097"/>
                          <a:pt x="5828" y="6486"/>
                        </a:cubicBezTo>
                        <a:cubicBezTo>
                          <a:pt x="4606" y="5875"/>
                          <a:pt x="3478" y="5264"/>
                          <a:pt x="2632" y="4512"/>
                        </a:cubicBezTo>
                        <a:cubicBezTo>
                          <a:pt x="1739" y="3854"/>
                          <a:pt x="1081" y="3055"/>
                          <a:pt x="658" y="2397"/>
                        </a:cubicBezTo>
                        <a:cubicBezTo>
                          <a:pt x="235" y="1692"/>
                          <a:pt x="47" y="1081"/>
                          <a:pt x="47" y="658"/>
                        </a:cubicBezTo>
                        <a:cubicBezTo>
                          <a:pt x="0" y="235"/>
                          <a:pt x="0" y="0"/>
                          <a:pt x="0" y="0"/>
                        </a:cubicBezTo>
                        <a:cubicBezTo>
                          <a:pt x="0" y="0"/>
                          <a:pt x="47" y="235"/>
                          <a:pt x="188" y="611"/>
                        </a:cubicBezTo>
                        <a:cubicBezTo>
                          <a:pt x="235" y="1034"/>
                          <a:pt x="564" y="1504"/>
                          <a:pt x="1034" y="2115"/>
                        </a:cubicBezTo>
                        <a:cubicBezTo>
                          <a:pt x="1551" y="2632"/>
                          <a:pt x="2209" y="3290"/>
                          <a:pt x="3149" y="3760"/>
                        </a:cubicBezTo>
                        <a:cubicBezTo>
                          <a:pt x="4042" y="4324"/>
                          <a:pt x="5170" y="4747"/>
                          <a:pt x="6345" y="5217"/>
                        </a:cubicBezTo>
                        <a:cubicBezTo>
                          <a:pt x="7567" y="5640"/>
                          <a:pt x="8930" y="6063"/>
                          <a:pt x="10387" y="6345"/>
                        </a:cubicBezTo>
                        <a:cubicBezTo>
                          <a:pt x="11844" y="6627"/>
                          <a:pt x="13441" y="6956"/>
                          <a:pt x="15039" y="7097"/>
                        </a:cubicBezTo>
                        <a:cubicBezTo>
                          <a:pt x="16684" y="7238"/>
                          <a:pt x="18282" y="7520"/>
                          <a:pt x="20021" y="7614"/>
                        </a:cubicBezTo>
                        <a:cubicBezTo>
                          <a:pt x="21760" y="7661"/>
                          <a:pt x="23499" y="7755"/>
                          <a:pt x="25285" y="7802"/>
                        </a:cubicBezTo>
                        <a:cubicBezTo>
                          <a:pt x="32288" y="7802"/>
                          <a:pt x="39290" y="6956"/>
                          <a:pt x="44225" y="5217"/>
                        </a:cubicBezTo>
                        <a:cubicBezTo>
                          <a:pt x="46669" y="4371"/>
                          <a:pt x="48596" y="3290"/>
                          <a:pt x="49536" y="2115"/>
                        </a:cubicBezTo>
                        <a:cubicBezTo>
                          <a:pt x="50053" y="1551"/>
                          <a:pt x="50288" y="1034"/>
                          <a:pt x="50382" y="611"/>
                        </a:cubicBezTo>
                        <a:cubicBezTo>
                          <a:pt x="50476" y="282"/>
                          <a:pt x="50570" y="47"/>
                          <a:pt x="50570" y="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C035FBAF-51C5-550D-3338-89E20DF221B2}"/>
                      </a:ext>
                    </a:extLst>
                  </p:cNvPr>
                  <p:cNvSpPr/>
                  <p:nvPr/>
                </p:nvSpPr>
                <p:spPr>
                  <a:xfrm>
                    <a:off x="9537096" y="1374546"/>
                    <a:ext cx="50570" cy="10151"/>
                  </a:xfrm>
                  <a:custGeom>
                    <a:avLst/>
                    <a:gdLst>
                      <a:gd name="connsiteX0" fmla="*/ 50570 w 50570"/>
                      <a:gd name="connsiteY0" fmla="*/ 0 h 10151"/>
                      <a:gd name="connsiteX1" fmla="*/ 50523 w 50570"/>
                      <a:gd name="connsiteY1" fmla="*/ 658 h 10151"/>
                      <a:gd name="connsiteX2" fmla="*/ 49912 w 50570"/>
                      <a:gd name="connsiteY2" fmla="*/ 2397 h 10151"/>
                      <a:gd name="connsiteX3" fmla="*/ 44742 w 50570"/>
                      <a:gd name="connsiteY3" fmla="*/ 6439 h 10151"/>
                      <a:gd name="connsiteX4" fmla="*/ 35860 w 50570"/>
                      <a:gd name="connsiteY4" fmla="*/ 9212 h 10151"/>
                      <a:gd name="connsiteX5" fmla="*/ 25285 w 50570"/>
                      <a:gd name="connsiteY5" fmla="*/ 10152 h 10151"/>
                      <a:gd name="connsiteX6" fmla="*/ 14710 w 50570"/>
                      <a:gd name="connsiteY6" fmla="*/ 9212 h 10151"/>
                      <a:gd name="connsiteX7" fmla="*/ 5828 w 50570"/>
                      <a:gd name="connsiteY7" fmla="*/ 6439 h 10151"/>
                      <a:gd name="connsiteX8" fmla="*/ 658 w 50570"/>
                      <a:gd name="connsiteY8" fmla="*/ 2397 h 10151"/>
                      <a:gd name="connsiteX9" fmla="*/ 47 w 50570"/>
                      <a:gd name="connsiteY9" fmla="*/ 658 h 10151"/>
                      <a:gd name="connsiteX10" fmla="*/ 0 w 50570"/>
                      <a:gd name="connsiteY10" fmla="*/ 0 h 10151"/>
                      <a:gd name="connsiteX11" fmla="*/ 141 w 50570"/>
                      <a:gd name="connsiteY11" fmla="*/ 611 h 10151"/>
                      <a:gd name="connsiteX12" fmla="*/ 987 w 50570"/>
                      <a:gd name="connsiteY12" fmla="*/ 2115 h 10151"/>
                      <a:gd name="connsiteX13" fmla="*/ 6298 w 50570"/>
                      <a:gd name="connsiteY13" fmla="*/ 5217 h 10151"/>
                      <a:gd name="connsiteX14" fmla="*/ 25238 w 50570"/>
                      <a:gd name="connsiteY14" fmla="*/ 7802 h 10151"/>
                      <a:gd name="connsiteX15" fmla="*/ 44178 w 50570"/>
                      <a:gd name="connsiteY15" fmla="*/ 5217 h 10151"/>
                      <a:gd name="connsiteX16" fmla="*/ 49489 w 50570"/>
                      <a:gd name="connsiteY16" fmla="*/ 2115 h 10151"/>
                      <a:gd name="connsiteX17" fmla="*/ 50335 w 50570"/>
                      <a:gd name="connsiteY17" fmla="*/ 611 h 10151"/>
                      <a:gd name="connsiteX18" fmla="*/ 50570 w 50570"/>
                      <a:gd name="connsiteY18" fmla="*/ 0 h 1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570" h="10151">
                        <a:moveTo>
                          <a:pt x="50570" y="0"/>
                        </a:moveTo>
                        <a:cubicBezTo>
                          <a:pt x="50570" y="0"/>
                          <a:pt x="50570" y="235"/>
                          <a:pt x="50523" y="658"/>
                        </a:cubicBezTo>
                        <a:cubicBezTo>
                          <a:pt x="50523" y="1034"/>
                          <a:pt x="50382" y="1739"/>
                          <a:pt x="49912" y="2397"/>
                        </a:cubicBezTo>
                        <a:cubicBezTo>
                          <a:pt x="49066" y="3760"/>
                          <a:pt x="47233" y="5358"/>
                          <a:pt x="44742" y="6439"/>
                        </a:cubicBezTo>
                        <a:cubicBezTo>
                          <a:pt x="42251" y="7567"/>
                          <a:pt x="39197" y="8601"/>
                          <a:pt x="35860" y="9212"/>
                        </a:cubicBezTo>
                        <a:cubicBezTo>
                          <a:pt x="32523" y="9870"/>
                          <a:pt x="28904" y="10152"/>
                          <a:pt x="25285" y="10152"/>
                        </a:cubicBezTo>
                        <a:cubicBezTo>
                          <a:pt x="21713" y="10152"/>
                          <a:pt x="18047" y="9823"/>
                          <a:pt x="14710" y="9212"/>
                        </a:cubicBezTo>
                        <a:cubicBezTo>
                          <a:pt x="11374" y="8601"/>
                          <a:pt x="8319" y="7614"/>
                          <a:pt x="5828" y="6439"/>
                        </a:cubicBezTo>
                        <a:cubicBezTo>
                          <a:pt x="3337" y="5311"/>
                          <a:pt x="1504" y="3760"/>
                          <a:pt x="658" y="2397"/>
                        </a:cubicBezTo>
                        <a:cubicBezTo>
                          <a:pt x="188" y="1739"/>
                          <a:pt x="47" y="1081"/>
                          <a:pt x="47" y="658"/>
                        </a:cubicBezTo>
                        <a:cubicBezTo>
                          <a:pt x="47" y="235"/>
                          <a:pt x="0" y="0"/>
                          <a:pt x="0" y="0"/>
                        </a:cubicBezTo>
                        <a:cubicBezTo>
                          <a:pt x="0" y="0"/>
                          <a:pt x="47" y="235"/>
                          <a:pt x="141" y="611"/>
                        </a:cubicBezTo>
                        <a:cubicBezTo>
                          <a:pt x="235" y="987"/>
                          <a:pt x="517" y="1551"/>
                          <a:pt x="987" y="2115"/>
                        </a:cubicBezTo>
                        <a:cubicBezTo>
                          <a:pt x="1927" y="3290"/>
                          <a:pt x="3854" y="4371"/>
                          <a:pt x="6298" y="5217"/>
                        </a:cubicBezTo>
                        <a:cubicBezTo>
                          <a:pt x="11233" y="6956"/>
                          <a:pt x="18235" y="7802"/>
                          <a:pt x="25238" y="7802"/>
                        </a:cubicBezTo>
                        <a:cubicBezTo>
                          <a:pt x="32241" y="7802"/>
                          <a:pt x="39244" y="6956"/>
                          <a:pt x="44178" y="5217"/>
                        </a:cubicBezTo>
                        <a:cubicBezTo>
                          <a:pt x="46622" y="4371"/>
                          <a:pt x="48549" y="3290"/>
                          <a:pt x="49489" y="2115"/>
                        </a:cubicBezTo>
                        <a:cubicBezTo>
                          <a:pt x="50006" y="1551"/>
                          <a:pt x="50241" y="1034"/>
                          <a:pt x="50335" y="611"/>
                        </a:cubicBezTo>
                        <a:cubicBezTo>
                          <a:pt x="50523" y="188"/>
                          <a:pt x="50570" y="0"/>
                          <a:pt x="50570"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A26F730C-B05F-47AF-1BC6-4606BC647654}"/>
                      </a:ext>
                    </a:extLst>
                  </p:cNvPr>
                  <p:cNvSpPr/>
                  <p:nvPr/>
                </p:nvSpPr>
                <p:spPr>
                  <a:xfrm>
                    <a:off x="9685705" y="1161785"/>
                    <a:ext cx="133615" cy="29140"/>
                  </a:xfrm>
                  <a:custGeom>
                    <a:avLst/>
                    <a:gdLst>
                      <a:gd name="connsiteX0" fmla="*/ 0 w 133615"/>
                      <a:gd name="connsiteY0" fmla="*/ 20726 h 29140"/>
                      <a:gd name="connsiteX1" fmla="*/ 6016 w 133615"/>
                      <a:gd name="connsiteY1" fmla="*/ 22230 h 29140"/>
                      <a:gd name="connsiteX2" fmla="*/ 12925 w 133615"/>
                      <a:gd name="connsiteY2" fmla="*/ 23828 h 29140"/>
                      <a:gd name="connsiteX3" fmla="*/ 21995 w 133615"/>
                      <a:gd name="connsiteY3" fmla="*/ 25285 h 29140"/>
                      <a:gd name="connsiteX4" fmla="*/ 32805 w 133615"/>
                      <a:gd name="connsiteY4" fmla="*/ 26460 h 29140"/>
                      <a:gd name="connsiteX5" fmla="*/ 38727 w 133615"/>
                      <a:gd name="connsiteY5" fmla="*/ 26977 h 29140"/>
                      <a:gd name="connsiteX6" fmla="*/ 44930 w 133615"/>
                      <a:gd name="connsiteY6" fmla="*/ 27165 h 29140"/>
                      <a:gd name="connsiteX7" fmla="*/ 57902 w 133615"/>
                      <a:gd name="connsiteY7" fmla="*/ 27306 h 29140"/>
                      <a:gd name="connsiteX8" fmla="*/ 71343 w 133615"/>
                      <a:gd name="connsiteY8" fmla="*/ 26648 h 29140"/>
                      <a:gd name="connsiteX9" fmla="*/ 84644 w 133615"/>
                      <a:gd name="connsiteY9" fmla="*/ 25238 h 29140"/>
                      <a:gd name="connsiteX10" fmla="*/ 97380 w 133615"/>
                      <a:gd name="connsiteY10" fmla="*/ 22888 h 29140"/>
                      <a:gd name="connsiteX11" fmla="*/ 109036 w 133615"/>
                      <a:gd name="connsiteY11" fmla="*/ 19692 h 29140"/>
                      <a:gd name="connsiteX12" fmla="*/ 119094 w 133615"/>
                      <a:gd name="connsiteY12" fmla="*/ 15650 h 29140"/>
                      <a:gd name="connsiteX13" fmla="*/ 126895 w 133615"/>
                      <a:gd name="connsiteY13" fmla="*/ 10904 h 29140"/>
                      <a:gd name="connsiteX14" fmla="*/ 129715 w 133615"/>
                      <a:gd name="connsiteY14" fmla="*/ 8366 h 29140"/>
                      <a:gd name="connsiteX15" fmla="*/ 131736 w 133615"/>
                      <a:gd name="connsiteY15" fmla="*/ 5828 h 29140"/>
                      <a:gd name="connsiteX16" fmla="*/ 133334 w 133615"/>
                      <a:gd name="connsiteY16" fmla="*/ 1598 h 29140"/>
                      <a:gd name="connsiteX17" fmla="*/ 133616 w 133615"/>
                      <a:gd name="connsiteY17" fmla="*/ 0 h 29140"/>
                      <a:gd name="connsiteX18" fmla="*/ 133428 w 133615"/>
                      <a:gd name="connsiteY18" fmla="*/ 1598 h 29140"/>
                      <a:gd name="connsiteX19" fmla="*/ 132018 w 133615"/>
                      <a:gd name="connsiteY19" fmla="*/ 5969 h 29140"/>
                      <a:gd name="connsiteX20" fmla="*/ 130091 w 133615"/>
                      <a:gd name="connsiteY20" fmla="*/ 8648 h 29140"/>
                      <a:gd name="connsiteX21" fmla="*/ 127365 w 133615"/>
                      <a:gd name="connsiteY21" fmla="*/ 11421 h 29140"/>
                      <a:gd name="connsiteX22" fmla="*/ 119611 w 133615"/>
                      <a:gd name="connsiteY22" fmla="*/ 16590 h 29140"/>
                      <a:gd name="connsiteX23" fmla="*/ 109553 w 133615"/>
                      <a:gd name="connsiteY23" fmla="*/ 20961 h 29140"/>
                      <a:gd name="connsiteX24" fmla="*/ 97803 w 133615"/>
                      <a:gd name="connsiteY24" fmla="*/ 24439 h 29140"/>
                      <a:gd name="connsiteX25" fmla="*/ 84926 w 133615"/>
                      <a:gd name="connsiteY25" fmla="*/ 26930 h 29140"/>
                      <a:gd name="connsiteX26" fmla="*/ 71484 w 133615"/>
                      <a:gd name="connsiteY26" fmla="*/ 28481 h 29140"/>
                      <a:gd name="connsiteX27" fmla="*/ 58043 w 133615"/>
                      <a:gd name="connsiteY27" fmla="*/ 29045 h 29140"/>
                      <a:gd name="connsiteX28" fmla="*/ 44930 w 133615"/>
                      <a:gd name="connsiteY28" fmla="*/ 28810 h 29140"/>
                      <a:gd name="connsiteX29" fmla="*/ 38680 w 133615"/>
                      <a:gd name="connsiteY29" fmla="*/ 28528 h 29140"/>
                      <a:gd name="connsiteX30" fmla="*/ 32758 w 133615"/>
                      <a:gd name="connsiteY30" fmla="*/ 27823 h 29140"/>
                      <a:gd name="connsiteX31" fmla="*/ 21901 w 133615"/>
                      <a:gd name="connsiteY31" fmla="*/ 26319 h 29140"/>
                      <a:gd name="connsiteX32" fmla="*/ 12831 w 133615"/>
                      <a:gd name="connsiteY32" fmla="*/ 24439 h 29140"/>
                      <a:gd name="connsiteX33" fmla="*/ 5969 w 133615"/>
                      <a:gd name="connsiteY33" fmla="*/ 22512 h 29140"/>
                      <a:gd name="connsiteX34" fmla="*/ 0 w 133615"/>
                      <a:gd name="connsiteY34" fmla="*/ 20726 h 2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615" h="29140">
                        <a:moveTo>
                          <a:pt x="0" y="20726"/>
                        </a:moveTo>
                        <a:cubicBezTo>
                          <a:pt x="0" y="20726"/>
                          <a:pt x="2209" y="21290"/>
                          <a:pt x="6016" y="22230"/>
                        </a:cubicBezTo>
                        <a:cubicBezTo>
                          <a:pt x="7943" y="22653"/>
                          <a:pt x="10246" y="23405"/>
                          <a:pt x="12925" y="23828"/>
                        </a:cubicBezTo>
                        <a:cubicBezTo>
                          <a:pt x="15650" y="24251"/>
                          <a:pt x="18658" y="24768"/>
                          <a:pt x="21995" y="25285"/>
                        </a:cubicBezTo>
                        <a:cubicBezTo>
                          <a:pt x="25285" y="25990"/>
                          <a:pt x="28998" y="26037"/>
                          <a:pt x="32805" y="26460"/>
                        </a:cubicBezTo>
                        <a:cubicBezTo>
                          <a:pt x="34732" y="26648"/>
                          <a:pt x="36706" y="26836"/>
                          <a:pt x="38727" y="26977"/>
                        </a:cubicBezTo>
                        <a:cubicBezTo>
                          <a:pt x="40748" y="27024"/>
                          <a:pt x="42815" y="27071"/>
                          <a:pt x="44930" y="27165"/>
                        </a:cubicBezTo>
                        <a:cubicBezTo>
                          <a:pt x="49160" y="27212"/>
                          <a:pt x="53437" y="27588"/>
                          <a:pt x="57902" y="27306"/>
                        </a:cubicBezTo>
                        <a:cubicBezTo>
                          <a:pt x="62320" y="27071"/>
                          <a:pt x="66879" y="27118"/>
                          <a:pt x="71343" y="26648"/>
                        </a:cubicBezTo>
                        <a:cubicBezTo>
                          <a:pt x="75808" y="26131"/>
                          <a:pt x="80273" y="25849"/>
                          <a:pt x="84644" y="25238"/>
                        </a:cubicBezTo>
                        <a:cubicBezTo>
                          <a:pt x="88968" y="24439"/>
                          <a:pt x="93292" y="23781"/>
                          <a:pt x="97380" y="22888"/>
                        </a:cubicBezTo>
                        <a:cubicBezTo>
                          <a:pt x="101422" y="21713"/>
                          <a:pt x="105417" y="20867"/>
                          <a:pt x="109036" y="19692"/>
                        </a:cubicBezTo>
                        <a:cubicBezTo>
                          <a:pt x="112749" y="18470"/>
                          <a:pt x="116086" y="17107"/>
                          <a:pt x="119094" y="15650"/>
                        </a:cubicBezTo>
                        <a:cubicBezTo>
                          <a:pt x="122102" y="14146"/>
                          <a:pt x="124733" y="12549"/>
                          <a:pt x="126895" y="10904"/>
                        </a:cubicBezTo>
                        <a:cubicBezTo>
                          <a:pt x="127882" y="10011"/>
                          <a:pt x="128916" y="9212"/>
                          <a:pt x="129715" y="8366"/>
                        </a:cubicBezTo>
                        <a:cubicBezTo>
                          <a:pt x="130467" y="7426"/>
                          <a:pt x="131125" y="6580"/>
                          <a:pt x="131736" y="5828"/>
                        </a:cubicBezTo>
                        <a:cubicBezTo>
                          <a:pt x="132629" y="4089"/>
                          <a:pt x="133287" y="2679"/>
                          <a:pt x="133334" y="1598"/>
                        </a:cubicBezTo>
                        <a:cubicBezTo>
                          <a:pt x="133522" y="564"/>
                          <a:pt x="133616" y="0"/>
                          <a:pt x="133616" y="0"/>
                        </a:cubicBezTo>
                        <a:cubicBezTo>
                          <a:pt x="133616" y="0"/>
                          <a:pt x="133569" y="564"/>
                          <a:pt x="133428" y="1598"/>
                        </a:cubicBezTo>
                        <a:cubicBezTo>
                          <a:pt x="133428" y="2679"/>
                          <a:pt x="132817" y="4136"/>
                          <a:pt x="132018" y="5969"/>
                        </a:cubicBezTo>
                        <a:cubicBezTo>
                          <a:pt x="131454" y="6768"/>
                          <a:pt x="130796" y="7661"/>
                          <a:pt x="130091" y="8648"/>
                        </a:cubicBezTo>
                        <a:cubicBezTo>
                          <a:pt x="129339" y="9588"/>
                          <a:pt x="128305" y="10434"/>
                          <a:pt x="127365" y="11421"/>
                        </a:cubicBezTo>
                        <a:cubicBezTo>
                          <a:pt x="125250" y="13207"/>
                          <a:pt x="122665" y="14992"/>
                          <a:pt x="119611" y="16590"/>
                        </a:cubicBezTo>
                        <a:cubicBezTo>
                          <a:pt x="116556" y="18141"/>
                          <a:pt x="113172" y="19645"/>
                          <a:pt x="109553" y="20961"/>
                        </a:cubicBezTo>
                        <a:cubicBezTo>
                          <a:pt x="105840" y="22230"/>
                          <a:pt x="101892" y="23264"/>
                          <a:pt x="97803" y="24439"/>
                        </a:cubicBezTo>
                        <a:cubicBezTo>
                          <a:pt x="93667" y="25379"/>
                          <a:pt x="89344" y="26084"/>
                          <a:pt x="84926" y="26930"/>
                        </a:cubicBezTo>
                        <a:cubicBezTo>
                          <a:pt x="80508" y="27588"/>
                          <a:pt x="75996" y="27964"/>
                          <a:pt x="71484" y="28481"/>
                        </a:cubicBezTo>
                        <a:cubicBezTo>
                          <a:pt x="66973" y="28904"/>
                          <a:pt x="62461" y="28810"/>
                          <a:pt x="58043" y="29045"/>
                        </a:cubicBezTo>
                        <a:cubicBezTo>
                          <a:pt x="53625" y="29327"/>
                          <a:pt x="49160" y="28904"/>
                          <a:pt x="44930" y="28810"/>
                        </a:cubicBezTo>
                        <a:cubicBezTo>
                          <a:pt x="42815" y="28716"/>
                          <a:pt x="40748" y="28622"/>
                          <a:pt x="38680" y="28528"/>
                        </a:cubicBezTo>
                        <a:cubicBezTo>
                          <a:pt x="36659" y="28293"/>
                          <a:pt x="34685" y="28058"/>
                          <a:pt x="32758" y="27823"/>
                        </a:cubicBezTo>
                        <a:cubicBezTo>
                          <a:pt x="28904" y="27259"/>
                          <a:pt x="25238" y="27118"/>
                          <a:pt x="21901" y="26319"/>
                        </a:cubicBezTo>
                        <a:cubicBezTo>
                          <a:pt x="18564" y="25614"/>
                          <a:pt x="15510" y="25003"/>
                          <a:pt x="12831" y="24439"/>
                        </a:cubicBezTo>
                        <a:cubicBezTo>
                          <a:pt x="10152" y="23875"/>
                          <a:pt x="7896" y="23029"/>
                          <a:pt x="5969" y="22512"/>
                        </a:cubicBezTo>
                        <a:cubicBezTo>
                          <a:pt x="2162" y="21384"/>
                          <a:pt x="0" y="20726"/>
                          <a:pt x="0" y="20726"/>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485" name="Graphic 111">
                  <a:extLst>
                    <a:ext uri="{FF2B5EF4-FFF2-40B4-BE49-F238E27FC236}">
                      <a16:creationId xmlns:a16="http://schemas.microsoft.com/office/drawing/2014/main" id="{DC11B186-D49A-CA47-4E65-94B6A260ED2C}"/>
                    </a:ext>
                  </a:extLst>
                </p:cNvPr>
                <p:cNvGrpSpPr/>
                <p:nvPr/>
              </p:nvGrpSpPr>
              <p:grpSpPr>
                <a:xfrm>
                  <a:off x="9390959" y="1427308"/>
                  <a:ext cx="234933" cy="124346"/>
                  <a:chOff x="9390959" y="1427308"/>
                  <a:chExt cx="234933" cy="124346"/>
                </a:xfrm>
                <a:grpFill/>
              </p:grpSpPr>
              <p:sp>
                <p:nvSpPr>
                  <p:cNvPr id="491" name="Freeform: Shape 490">
                    <a:extLst>
                      <a:ext uri="{FF2B5EF4-FFF2-40B4-BE49-F238E27FC236}">
                        <a16:creationId xmlns:a16="http://schemas.microsoft.com/office/drawing/2014/main" id="{E7FA1493-E951-9C90-4B6B-030F44582884}"/>
                      </a:ext>
                    </a:extLst>
                  </p:cNvPr>
                  <p:cNvSpPr/>
                  <p:nvPr/>
                </p:nvSpPr>
                <p:spPr>
                  <a:xfrm>
                    <a:off x="9390959" y="1427308"/>
                    <a:ext cx="184440" cy="109992"/>
                  </a:xfrm>
                  <a:custGeom>
                    <a:avLst/>
                    <a:gdLst>
                      <a:gd name="connsiteX0" fmla="*/ 8714 w 184440"/>
                      <a:gd name="connsiteY0" fmla="*/ 95235 h 109992"/>
                      <a:gd name="connsiteX1" fmla="*/ 29206 w 184440"/>
                      <a:gd name="connsiteY1" fmla="*/ 27840 h 109992"/>
                      <a:gd name="connsiteX2" fmla="*/ 59472 w 184440"/>
                      <a:gd name="connsiteY2" fmla="*/ 7725 h 109992"/>
                      <a:gd name="connsiteX3" fmla="*/ 157276 w 184440"/>
                      <a:gd name="connsiteY3" fmla="*/ 11155 h 109992"/>
                      <a:gd name="connsiteX4" fmla="*/ 184441 w 184440"/>
                      <a:gd name="connsiteY4" fmla="*/ 19004 h 109992"/>
                      <a:gd name="connsiteX5" fmla="*/ 150461 w 184440"/>
                      <a:gd name="connsiteY5" fmla="*/ 3495 h 109992"/>
                      <a:gd name="connsiteX6" fmla="*/ 52658 w 184440"/>
                      <a:gd name="connsiteY6" fmla="*/ 64 h 109992"/>
                      <a:gd name="connsiteX7" fmla="*/ 22391 w 184440"/>
                      <a:gd name="connsiteY7" fmla="*/ 20179 h 109992"/>
                      <a:gd name="connsiteX8" fmla="*/ 1900 w 184440"/>
                      <a:gd name="connsiteY8" fmla="*/ 87575 h 109992"/>
                      <a:gd name="connsiteX9" fmla="*/ 7351 w 184440"/>
                      <a:gd name="connsiteY9" fmla="*/ 109993 h 109992"/>
                      <a:gd name="connsiteX10" fmla="*/ 8714 w 184440"/>
                      <a:gd name="connsiteY10" fmla="*/ 95235 h 10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40" h="109992">
                        <a:moveTo>
                          <a:pt x="8714" y="95235"/>
                        </a:moveTo>
                        <a:cubicBezTo>
                          <a:pt x="12192" y="83392"/>
                          <a:pt x="23049" y="48096"/>
                          <a:pt x="29206" y="27840"/>
                        </a:cubicBezTo>
                        <a:cubicBezTo>
                          <a:pt x="35362" y="7584"/>
                          <a:pt x="45749" y="7349"/>
                          <a:pt x="59472" y="7725"/>
                        </a:cubicBezTo>
                        <a:cubicBezTo>
                          <a:pt x="73196" y="8054"/>
                          <a:pt x="129782" y="10169"/>
                          <a:pt x="157276" y="11155"/>
                        </a:cubicBezTo>
                        <a:cubicBezTo>
                          <a:pt x="170952" y="11672"/>
                          <a:pt x="179083" y="14821"/>
                          <a:pt x="184441" y="19004"/>
                        </a:cubicBezTo>
                        <a:cubicBezTo>
                          <a:pt x="179647" y="11484"/>
                          <a:pt x="171845" y="4247"/>
                          <a:pt x="150461" y="3495"/>
                        </a:cubicBezTo>
                        <a:cubicBezTo>
                          <a:pt x="122967" y="2508"/>
                          <a:pt x="66381" y="393"/>
                          <a:pt x="52658" y="64"/>
                        </a:cubicBezTo>
                        <a:cubicBezTo>
                          <a:pt x="38934" y="-265"/>
                          <a:pt x="28548" y="-77"/>
                          <a:pt x="22391" y="20179"/>
                        </a:cubicBezTo>
                        <a:cubicBezTo>
                          <a:pt x="16234" y="40435"/>
                          <a:pt x="5377" y="75731"/>
                          <a:pt x="1900" y="87575"/>
                        </a:cubicBezTo>
                        <a:cubicBezTo>
                          <a:pt x="-638" y="96175"/>
                          <a:pt x="-2095" y="105293"/>
                          <a:pt x="7351" y="109993"/>
                        </a:cubicBezTo>
                        <a:cubicBezTo>
                          <a:pt x="6082" y="105575"/>
                          <a:pt x="7210" y="100311"/>
                          <a:pt x="8714" y="95235"/>
                        </a:cubicBezTo>
                        <a:close/>
                      </a:path>
                    </a:pathLst>
                  </a:custGeom>
                  <a:grpFill/>
                  <a:ln w="4687" cap="flat">
                    <a:solidFill>
                      <a:srgbClr val="010101">
                        <a:alpha val="32000"/>
                      </a:srgbClr>
                    </a:solid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61EECC1-BA23-9DAC-128E-32F3A63F1BCD}"/>
                      </a:ext>
                    </a:extLst>
                  </p:cNvPr>
                  <p:cNvSpPr/>
                  <p:nvPr/>
                </p:nvSpPr>
                <p:spPr>
                  <a:xfrm>
                    <a:off x="9397714" y="1434922"/>
                    <a:ext cx="224402" cy="113451"/>
                  </a:xfrm>
                  <a:custGeom>
                    <a:avLst/>
                    <a:gdLst>
                      <a:gd name="connsiteX0" fmla="*/ 219749 w 224402"/>
                      <a:gd name="connsiteY0" fmla="*/ 86541 h 113451"/>
                      <a:gd name="connsiteX1" fmla="*/ 181305 w 224402"/>
                      <a:gd name="connsiteY1" fmla="*/ 17782 h 113451"/>
                      <a:gd name="connsiteX2" fmla="*/ 177639 w 224402"/>
                      <a:gd name="connsiteY2" fmla="*/ 11343 h 113451"/>
                      <a:gd name="connsiteX3" fmla="*/ 150474 w 224402"/>
                      <a:gd name="connsiteY3" fmla="*/ 3495 h 113451"/>
                      <a:gd name="connsiteX4" fmla="*/ 52671 w 224402"/>
                      <a:gd name="connsiteY4" fmla="*/ 64 h 113451"/>
                      <a:gd name="connsiteX5" fmla="*/ 22404 w 224402"/>
                      <a:gd name="connsiteY5" fmla="*/ 20179 h 113451"/>
                      <a:gd name="connsiteX6" fmla="*/ 1912 w 224402"/>
                      <a:gd name="connsiteY6" fmla="*/ 87575 h 113451"/>
                      <a:gd name="connsiteX7" fmla="*/ 549 w 224402"/>
                      <a:gd name="connsiteY7" fmla="*/ 102332 h 113451"/>
                      <a:gd name="connsiteX8" fmla="*/ 16153 w 224402"/>
                      <a:gd name="connsiteY8" fmla="*/ 105575 h 113451"/>
                      <a:gd name="connsiteX9" fmla="*/ 203629 w 224402"/>
                      <a:gd name="connsiteY9" fmla="*/ 113424 h 113451"/>
                      <a:gd name="connsiteX10" fmla="*/ 219749 w 224402"/>
                      <a:gd name="connsiteY10" fmla="*/ 86541 h 11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02" h="113451">
                        <a:moveTo>
                          <a:pt x="219749" y="86541"/>
                        </a:moveTo>
                        <a:cubicBezTo>
                          <a:pt x="208141" y="65814"/>
                          <a:pt x="186992" y="28028"/>
                          <a:pt x="181305" y="17782"/>
                        </a:cubicBezTo>
                        <a:cubicBezTo>
                          <a:pt x="180177" y="15714"/>
                          <a:pt x="179002" y="13552"/>
                          <a:pt x="177639" y="11343"/>
                        </a:cubicBezTo>
                        <a:cubicBezTo>
                          <a:pt x="172328" y="7161"/>
                          <a:pt x="164197" y="4012"/>
                          <a:pt x="150474" y="3495"/>
                        </a:cubicBezTo>
                        <a:cubicBezTo>
                          <a:pt x="122980" y="2508"/>
                          <a:pt x="66394" y="393"/>
                          <a:pt x="52671" y="64"/>
                        </a:cubicBezTo>
                        <a:cubicBezTo>
                          <a:pt x="38947" y="-265"/>
                          <a:pt x="28561" y="-77"/>
                          <a:pt x="22404" y="20179"/>
                        </a:cubicBezTo>
                        <a:cubicBezTo>
                          <a:pt x="16247" y="40435"/>
                          <a:pt x="5390" y="75731"/>
                          <a:pt x="1912" y="87575"/>
                        </a:cubicBezTo>
                        <a:cubicBezTo>
                          <a:pt x="409" y="92650"/>
                          <a:pt x="-719" y="97914"/>
                          <a:pt x="549" y="102332"/>
                        </a:cubicBezTo>
                        <a:cubicBezTo>
                          <a:pt x="4074" y="104118"/>
                          <a:pt x="9056" y="105293"/>
                          <a:pt x="16153" y="105575"/>
                        </a:cubicBezTo>
                        <a:cubicBezTo>
                          <a:pt x="42284" y="106703"/>
                          <a:pt x="187885" y="112907"/>
                          <a:pt x="203629" y="113424"/>
                        </a:cubicBezTo>
                        <a:cubicBezTo>
                          <a:pt x="219467" y="113941"/>
                          <a:pt x="231358" y="107267"/>
                          <a:pt x="219749" y="86541"/>
                        </a:cubicBezTo>
                        <a:close/>
                      </a:path>
                    </a:pathLst>
                  </a:custGeom>
                  <a:grpFill/>
                  <a:ln w="4687" cap="flat">
                    <a:solidFill>
                      <a:srgbClr val="010101">
                        <a:alpha val="32000"/>
                      </a:srgbClr>
                    </a:solid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E3BC1E0E-A51D-AB60-2ACB-09DE3F649D55}"/>
                      </a:ext>
                    </a:extLst>
                  </p:cNvPr>
                  <p:cNvSpPr/>
                  <p:nvPr/>
                </p:nvSpPr>
                <p:spPr>
                  <a:xfrm>
                    <a:off x="9397714" y="1434922"/>
                    <a:ext cx="224402" cy="113451"/>
                  </a:xfrm>
                  <a:custGeom>
                    <a:avLst/>
                    <a:gdLst>
                      <a:gd name="connsiteX0" fmla="*/ 219749 w 224402"/>
                      <a:gd name="connsiteY0" fmla="*/ 86541 h 113451"/>
                      <a:gd name="connsiteX1" fmla="*/ 181305 w 224402"/>
                      <a:gd name="connsiteY1" fmla="*/ 17782 h 113451"/>
                      <a:gd name="connsiteX2" fmla="*/ 177639 w 224402"/>
                      <a:gd name="connsiteY2" fmla="*/ 11343 h 113451"/>
                      <a:gd name="connsiteX3" fmla="*/ 150474 w 224402"/>
                      <a:gd name="connsiteY3" fmla="*/ 3495 h 113451"/>
                      <a:gd name="connsiteX4" fmla="*/ 52671 w 224402"/>
                      <a:gd name="connsiteY4" fmla="*/ 64 h 113451"/>
                      <a:gd name="connsiteX5" fmla="*/ 22404 w 224402"/>
                      <a:gd name="connsiteY5" fmla="*/ 20179 h 113451"/>
                      <a:gd name="connsiteX6" fmla="*/ 1912 w 224402"/>
                      <a:gd name="connsiteY6" fmla="*/ 87575 h 113451"/>
                      <a:gd name="connsiteX7" fmla="*/ 549 w 224402"/>
                      <a:gd name="connsiteY7" fmla="*/ 102332 h 113451"/>
                      <a:gd name="connsiteX8" fmla="*/ 16153 w 224402"/>
                      <a:gd name="connsiteY8" fmla="*/ 105575 h 113451"/>
                      <a:gd name="connsiteX9" fmla="*/ 203629 w 224402"/>
                      <a:gd name="connsiteY9" fmla="*/ 113424 h 113451"/>
                      <a:gd name="connsiteX10" fmla="*/ 219749 w 224402"/>
                      <a:gd name="connsiteY10" fmla="*/ 86541 h 11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02" h="113451">
                        <a:moveTo>
                          <a:pt x="219749" y="86541"/>
                        </a:moveTo>
                        <a:cubicBezTo>
                          <a:pt x="208141" y="65814"/>
                          <a:pt x="186992" y="28028"/>
                          <a:pt x="181305" y="17782"/>
                        </a:cubicBezTo>
                        <a:cubicBezTo>
                          <a:pt x="180177" y="15714"/>
                          <a:pt x="179002" y="13552"/>
                          <a:pt x="177639" y="11343"/>
                        </a:cubicBezTo>
                        <a:cubicBezTo>
                          <a:pt x="172328" y="7161"/>
                          <a:pt x="164197" y="4012"/>
                          <a:pt x="150474" y="3495"/>
                        </a:cubicBezTo>
                        <a:cubicBezTo>
                          <a:pt x="122980" y="2508"/>
                          <a:pt x="66394" y="393"/>
                          <a:pt x="52671" y="64"/>
                        </a:cubicBezTo>
                        <a:cubicBezTo>
                          <a:pt x="38947" y="-265"/>
                          <a:pt x="28561" y="-77"/>
                          <a:pt x="22404" y="20179"/>
                        </a:cubicBezTo>
                        <a:cubicBezTo>
                          <a:pt x="16247" y="40435"/>
                          <a:pt x="5390" y="75731"/>
                          <a:pt x="1912" y="87575"/>
                        </a:cubicBezTo>
                        <a:cubicBezTo>
                          <a:pt x="409" y="92650"/>
                          <a:pt x="-719" y="97914"/>
                          <a:pt x="549" y="102332"/>
                        </a:cubicBezTo>
                        <a:cubicBezTo>
                          <a:pt x="4074" y="104118"/>
                          <a:pt x="9056" y="105293"/>
                          <a:pt x="16153" y="105575"/>
                        </a:cubicBezTo>
                        <a:cubicBezTo>
                          <a:pt x="42284" y="106703"/>
                          <a:pt x="187885" y="112907"/>
                          <a:pt x="203629" y="113424"/>
                        </a:cubicBezTo>
                        <a:cubicBezTo>
                          <a:pt x="219467" y="113941"/>
                          <a:pt x="231358" y="107267"/>
                          <a:pt x="219749" y="86541"/>
                        </a:cubicBezTo>
                        <a:close/>
                      </a:path>
                    </a:pathLst>
                  </a:custGeom>
                  <a:grpFill/>
                  <a:ln w="4687" cap="flat">
                    <a:solidFill>
                      <a:srgbClr val="010101">
                        <a:alpha val="32000"/>
                      </a:srgbClr>
                    </a:solid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46B3FDA-0049-7F0B-ECEA-6AD8EAB7CE9E}"/>
                      </a:ext>
                    </a:extLst>
                  </p:cNvPr>
                  <p:cNvSpPr/>
                  <p:nvPr/>
                </p:nvSpPr>
                <p:spPr>
                  <a:xfrm>
                    <a:off x="9413914" y="1452704"/>
                    <a:ext cx="211978" cy="98950"/>
                  </a:xfrm>
                  <a:custGeom>
                    <a:avLst/>
                    <a:gdLst>
                      <a:gd name="connsiteX0" fmla="*/ 165105 w 211978"/>
                      <a:gd name="connsiteY0" fmla="*/ 0 h 98950"/>
                      <a:gd name="connsiteX1" fmla="*/ 203549 w 211978"/>
                      <a:gd name="connsiteY1" fmla="*/ 68758 h 98950"/>
                      <a:gd name="connsiteX2" fmla="*/ 187476 w 211978"/>
                      <a:gd name="connsiteY2" fmla="*/ 95688 h 98950"/>
                      <a:gd name="connsiteX3" fmla="*/ 0 w 211978"/>
                      <a:gd name="connsiteY3" fmla="*/ 87840 h 98950"/>
                      <a:gd name="connsiteX4" fmla="*/ 187523 w 211978"/>
                      <a:gd name="connsiteY4" fmla="*/ 98837 h 98950"/>
                      <a:gd name="connsiteX5" fmla="*/ 205758 w 211978"/>
                      <a:gd name="connsiteY5" fmla="*/ 67301 h 98950"/>
                      <a:gd name="connsiteX6" fmla="*/ 165105 w 211978"/>
                      <a:gd name="connsiteY6" fmla="*/ 0 h 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978" h="98950">
                        <a:moveTo>
                          <a:pt x="165105" y="0"/>
                        </a:moveTo>
                        <a:cubicBezTo>
                          <a:pt x="170792" y="10246"/>
                          <a:pt x="191941" y="48032"/>
                          <a:pt x="203549" y="68758"/>
                        </a:cubicBezTo>
                        <a:cubicBezTo>
                          <a:pt x="215158" y="89485"/>
                          <a:pt x="203267" y="96158"/>
                          <a:pt x="187476" y="95688"/>
                        </a:cubicBezTo>
                        <a:cubicBezTo>
                          <a:pt x="171732" y="95171"/>
                          <a:pt x="26131" y="88968"/>
                          <a:pt x="0" y="87840"/>
                        </a:cubicBezTo>
                        <a:cubicBezTo>
                          <a:pt x="0" y="87840"/>
                          <a:pt x="164024" y="97427"/>
                          <a:pt x="187523" y="98837"/>
                        </a:cubicBezTo>
                        <a:cubicBezTo>
                          <a:pt x="211022" y="100200"/>
                          <a:pt x="218636" y="89250"/>
                          <a:pt x="205758" y="67301"/>
                        </a:cubicBezTo>
                        <a:cubicBezTo>
                          <a:pt x="192787" y="45353"/>
                          <a:pt x="165105" y="0"/>
                          <a:pt x="165105" y="0"/>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486" name="Graphic 111">
                  <a:extLst>
                    <a:ext uri="{FF2B5EF4-FFF2-40B4-BE49-F238E27FC236}">
                      <a16:creationId xmlns:a16="http://schemas.microsoft.com/office/drawing/2014/main" id="{5F587707-0784-0B44-75DE-69DD61481921}"/>
                    </a:ext>
                  </a:extLst>
                </p:cNvPr>
                <p:cNvGrpSpPr/>
                <p:nvPr/>
              </p:nvGrpSpPr>
              <p:grpSpPr>
                <a:xfrm>
                  <a:off x="9154525" y="1420107"/>
                  <a:ext cx="206371" cy="120021"/>
                  <a:chOff x="9154525" y="1420107"/>
                  <a:chExt cx="206371" cy="120021"/>
                </a:xfrm>
                <a:grpFill/>
              </p:grpSpPr>
              <p:sp>
                <p:nvSpPr>
                  <p:cNvPr id="487" name="Freeform: Shape 486">
                    <a:extLst>
                      <a:ext uri="{FF2B5EF4-FFF2-40B4-BE49-F238E27FC236}">
                        <a16:creationId xmlns:a16="http://schemas.microsoft.com/office/drawing/2014/main" id="{D466F6BE-4326-2439-AE43-D2298CFFB6EE}"/>
                      </a:ext>
                    </a:extLst>
                  </p:cNvPr>
                  <p:cNvSpPr/>
                  <p:nvPr/>
                </p:nvSpPr>
                <p:spPr>
                  <a:xfrm>
                    <a:off x="9160309" y="1427157"/>
                    <a:ext cx="200587" cy="108950"/>
                  </a:xfrm>
                  <a:custGeom>
                    <a:avLst/>
                    <a:gdLst>
                      <a:gd name="connsiteX0" fmla="*/ 108992 w 200587"/>
                      <a:gd name="connsiteY0" fmla="*/ 74 h 108950"/>
                      <a:gd name="connsiteX1" fmla="*/ 72944 w 200587"/>
                      <a:gd name="connsiteY1" fmla="*/ 13704 h 108950"/>
                      <a:gd name="connsiteX2" fmla="*/ 5125 w 200587"/>
                      <a:gd name="connsiteY2" fmla="*/ 89841 h 108950"/>
                      <a:gd name="connsiteX3" fmla="*/ 3 w 200587"/>
                      <a:gd name="connsiteY3" fmla="*/ 100980 h 108950"/>
                      <a:gd name="connsiteX4" fmla="*/ 11282 w 200587"/>
                      <a:gd name="connsiteY4" fmla="*/ 103048 h 108950"/>
                      <a:gd name="connsiteX5" fmla="*/ 151619 w 200587"/>
                      <a:gd name="connsiteY5" fmla="*/ 108922 h 108950"/>
                      <a:gd name="connsiteX6" fmla="*/ 175353 w 200587"/>
                      <a:gd name="connsiteY6" fmla="*/ 95199 h 108950"/>
                      <a:gd name="connsiteX7" fmla="*/ 199510 w 200587"/>
                      <a:gd name="connsiteY7" fmla="*/ 15631 h 108950"/>
                      <a:gd name="connsiteX8" fmla="*/ 200215 w 200587"/>
                      <a:gd name="connsiteY8" fmla="*/ 5479 h 108950"/>
                      <a:gd name="connsiteX9" fmla="*/ 188278 w 200587"/>
                      <a:gd name="connsiteY9" fmla="*/ 2894 h 108950"/>
                      <a:gd name="connsiteX10" fmla="*/ 108992 w 200587"/>
                      <a:gd name="connsiteY10" fmla="*/ 74 h 10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587" h="108950">
                        <a:moveTo>
                          <a:pt x="108992" y="74"/>
                        </a:moveTo>
                        <a:cubicBezTo>
                          <a:pt x="85774" y="-772"/>
                          <a:pt x="80088" y="5714"/>
                          <a:pt x="72944" y="13704"/>
                        </a:cubicBezTo>
                        <a:cubicBezTo>
                          <a:pt x="65800" y="21694"/>
                          <a:pt x="11423" y="82321"/>
                          <a:pt x="5125" y="89841"/>
                        </a:cubicBezTo>
                        <a:cubicBezTo>
                          <a:pt x="2353" y="93131"/>
                          <a:pt x="-91" y="97267"/>
                          <a:pt x="3" y="100980"/>
                        </a:cubicBezTo>
                        <a:cubicBezTo>
                          <a:pt x="2635" y="102061"/>
                          <a:pt x="6253" y="102813"/>
                          <a:pt x="11282" y="103048"/>
                        </a:cubicBezTo>
                        <a:cubicBezTo>
                          <a:pt x="34170" y="104035"/>
                          <a:pt x="141796" y="108734"/>
                          <a:pt x="151619" y="108922"/>
                        </a:cubicBezTo>
                        <a:cubicBezTo>
                          <a:pt x="161442" y="109110"/>
                          <a:pt x="171217" y="108734"/>
                          <a:pt x="175353" y="95199"/>
                        </a:cubicBezTo>
                        <a:cubicBezTo>
                          <a:pt x="179489" y="81663"/>
                          <a:pt x="197630" y="22399"/>
                          <a:pt x="199510" y="15631"/>
                        </a:cubicBezTo>
                        <a:cubicBezTo>
                          <a:pt x="200309" y="12811"/>
                          <a:pt x="201061" y="9004"/>
                          <a:pt x="200215" y="5479"/>
                        </a:cubicBezTo>
                        <a:cubicBezTo>
                          <a:pt x="197489" y="4069"/>
                          <a:pt x="193635" y="3082"/>
                          <a:pt x="188278" y="2894"/>
                        </a:cubicBezTo>
                        <a:cubicBezTo>
                          <a:pt x="167457" y="2142"/>
                          <a:pt x="132209" y="920"/>
                          <a:pt x="108992" y="74"/>
                        </a:cubicBezTo>
                        <a:close/>
                      </a:path>
                    </a:pathLst>
                  </a:custGeom>
                  <a:grpFill/>
                  <a:ln w="4687" cap="flat">
                    <a:solidFill>
                      <a:srgbClr val="010101">
                        <a:alpha val="32000"/>
                      </a:srgbClr>
                    </a:solid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1A0C998E-BB77-AB0A-137C-425FAC2C5B6F}"/>
                      </a:ext>
                    </a:extLst>
                  </p:cNvPr>
                  <p:cNvSpPr/>
                  <p:nvPr/>
                </p:nvSpPr>
                <p:spPr>
                  <a:xfrm>
                    <a:off x="9160309" y="1427157"/>
                    <a:ext cx="200587" cy="108950"/>
                  </a:xfrm>
                  <a:custGeom>
                    <a:avLst/>
                    <a:gdLst>
                      <a:gd name="connsiteX0" fmla="*/ 108992 w 200587"/>
                      <a:gd name="connsiteY0" fmla="*/ 74 h 108950"/>
                      <a:gd name="connsiteX1" fmla="*/ 72944 w 200587"/>
                      <a:gd name="connsiteY1" fmla="*/ 13704 h 108950"/>
                      <a:gd name="connsiteX2" fmla="*/ 5125 w 200587"/>
                      <a:gd name="connsiteY2" fmla="*/ 89841 h 108950"/>
                      <a:gd name="connsiteX3" fmla="*/ 3 w 200587"/>
                      <a:gd name="connsiteY3" fmla="*/ 100980 h 108950"/>
                      <a:gd name="connsiteX4" fmla="*/ 11282 w 200587"/>
                      <a:gd name="connsiteY4" fmla="*/ 103048 h 108950"/>
                      <a:gd name="connsiteX5" fmla="*/ 151619 w 200587"/>
                      <a:gd name="connsiteY5" fmla="*/ 108922 h 108950"/>
                      <a:gd name="connsiteX6" fmla="*/ 175353 w 200587"/>
                      <a:gd name="connsiteY6" fmla="*/ 95199 h 108950"/>
                      <a:gd name="connsiteX7" fmla="*/ 199510 w 200587"/>
                      <a:gd name="connsiteY7" fmla="*/ 15631 h 108950"/>
                      <a:gd name="connsiteX8" fmla="*/ 200215 w 200587"/>
                      <a:gd name="connsiteY8" fmla="*/ 5479 h 108950"/>
                      <a:gd name="connsiteX9" fmla="*/ 188278 w 200587"/>
                      <a:gd name="connsiteY9" fmla="*/ 2894 h 108950"/>
                      <a:gd name="connsiteX10" fmla="*/ 108992 w 200587"/>
                      <a:gd name="connsiteY10" fmla="*/ 74 h 10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587" h="108950">
                        <a:moveTo>
                          <a:pt x="108992" y="74"/>
                        </a:moveTo>
                        <a:cubicBezTo>
                          <a:pt x="85774" y="-772"/>
                          <a:pt x="80088" y="5714"/>
                          <a:pt x="72944" y="13704"/>
                        </a:cubicBezTo>
                        <a:cubicBezTo>
                          <a:pt x="65800" y="21694"/>
                          <a:pt x="11423" y="82321"/>
                          <a:pt x="5125" y="89841"/>
                        </a:cubicBezTo>
                        <a:cubicBezTo>
                          <a:pt x="2353" y="93131"/>
                          <a:pt x="-91" y="97267"/>
                          <a:pt x="3" y="100980"/>
                        </a:cubicBezTo>
                        <a:cubicBezTo>
                          <a:pt x="2635" y="102061"/>
                          <a:pt x="6253" y="102813"/>
                          <a:pt x="11282" y="103048"/>
                        </a:cubicBezTo>
                        <a:cubicBezTo>
                          <a:pt x="34170" y="104035"/>
                          <a:pt x="141796" y="108734"/>
                          <a:pt x="151619" y="108922"/>
                        </a:cubicBezTo>
                        <a:cubicBezTo>
                          <a:pt x="161442" y="109110"/>
                          <a:pt x="171217" y="108734"/>
                          <a:pt x="175353" y="95199"/>
                        </a:cubicBezTo>
                        <a:cubicBezTo>
                          <a:pt x="179489" y="81663"/>
                          <a:pt x="197630" y="22399"/>
                          <a:pt x="199510" y="15631"/>
                        </a:cubicBezTo>
                        <a:cubicBezTo>
                          <a:pt x="200309" y="12811"/>
                          <a:pt x="201061" y="9004"/>
                          <a:pt x="200215" y="5479"/>
                        </a:cubicBezTo>
                        <a:cubicBezTo>
                          <a:pt x="197489" y="4069"/>
                          <a:pt x="193635" y="3082"/>
                          <a:pt x="188278" y="2894"/>
                        </a:cubicBezTo>
                        <a:cubicBezTo>
                          <a:pt x="167457" y="2142"/>
                          <a:pt x="132209" y="920"/>
                          <a:pt x="108992" y="74"/>
                        </a:cubicBezTo>
                        <a:close/>
                      </a:path>
                    </a:pathLst>
                  </a:custGeom>
                  <a:grpFill/>
                  <a:ln w="4687" cap="flat">
                    <a:solidFill>
                      <a:srgbClr val="010101">
                        <a:alpha val="32000"/>
                      </a:srgbClr>
                    </a:solid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BD0DD31D-36FD-2C13-C6D0-B50224B17EF1}"/>
                      </a:ext>
                    </a:extLst>
                  </p:cNvPr>
                  <p:cNvSpPr/>
                  <p:nvPr/>
                </p:nvSpPr>
                <p:spPr>
                  <a:xfrm>
                    <a:off x="9154525" y="1420107"/>
                    <a:ext cx="205999" cy="107982"/>
                  </a:xfrm>
                  <a:custGeom>
                    <a:avLst/>
                    <a:gdLst>
                      <a:gd name="connsiteX0" fmla="*/ 188281 w 205999"/>
                      <a:gd name="connsiteY0" fmla="*/ 2847 h 107982"/>
                      <a:gd name="connsiteX1" fmla="*/ 108995 w 205999"/>
                      <a:gd name="connsiteY1" fmla="*/ 74 h 107982"/>
                      <a:gd name="connsiteX2" fmla="*/ 72947 w 205999"/>
                      <a:gd name="connsiteY2" fmla="*/ 13704 h 107982"/>
                      <a:gd name="connsiteX3" fmla="*/ 5129 w 205999"/>
                      <a:gd name="connsiteY3" fmla="*/ 89841 h 107982"/>
                      <a:gd name="connsiteX4" fmla="*/ 5787 w 205999"/>
                      <a:gd name="connsiteY4" fmla="*/ 107982 h 107982"/>
                      <a:gd name="connsiteX5" fmla="*/ 10909 w 205999"/>
                      <a:gd name="connsiteY5" fmla="*/ 96844 h 107982"/>
                      <a:gd name="connsiteX6" fmla="*/ 78728 w 205999"/>
                      <a:gd name="connsiteY6" fmla="*/ 20707 h 107982"/>
                      <a:gd name="connsiteX7" fmla="*/ 114776 w 205999"/>
                      <a:gd name="connsiteY7" fmla="*/ 7077 h 107982"/>
                      <a:gd name="connsiteX8" fmla="*/ 194062 w 205999"/>
                      <a:gd name="connsiteY8" fmla="*/ 9850 h 107982"/>
                      <a:gd name="connsiteX9" fmla="*/ 205999 w 205999"/>
                      <a:gd name="connsiteY9" fmla="*/ 12435 h 107982"/>
                      <a:gd name="connsiteX10" fmla="*/ 188281 w 205999"/>
                      <a:gd name="connsiteY10" fmla="*/ 2847 h 10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999" h="107982">
                        <a:moveTo>
                          <a:pt x="188281" y="2847"/>
                        </a:moveTo>
                        <a:cubicBezTo>
                          <a:pt x="167461" y="2142"/>
                          <a:pt x="132212" y="920"/>
                          <a:pt x="108995" y="74"/>
                        </a:cubicBezTo>
                        <a:cubicBezTo>
                          <a:pt x="85778" y="-772"/>
                          <a:pt x="80091" y="5714"/>
                          <a:pt x="72947" y="13704"/>
                        </a:cubicBezTo>
                        <a:cubicBezTo>
                          <a:pt x="65803" y="21694"/>
                          <a:pt x="11426" y="82321"/>
                          <a:pt x="5129" y="89841"/>
                        </a:cubicBezTo>
                        <a:cubicBezTo>
                          <a:pt x="194" y="95669"/>
                          <a:pt x="-3660" y="104128"/>
                          <a:pt x="5787" y="107982"/>
                        </a:cubicBezTo>
                        <a:cubicBezTo>
                          <a:pt x="5693" y="104316"/>
                          <a:pt x="8137" y="100181"/>
                          <a:pt x="10909" y="96844"/>
                        </a:cubicBezTo>
                        <a:cubicBezTo>
                          <a:pt x="17207" y="89371"/>
                          <a:pt x="71584" y="28743"/>
                          <a:pt x="78728" y="20707"/>
                        </a:cubicBezTo>
                        <a:cubicBezTo>
                          <a:pt x="85872" y="12717"/>
                          <a:pt x="91558" y="6184"/>
                          <a:pt x="114776" y="7077"/>
                        </a:cubicBezTo>
                        <a:cubicBezTo>
                          <a:pt x="137993" y="7923"/>
                          <a:pt x="173241" y="9145"/>
                          <a:pt x="194062" y="9850"/>
                        </a:cubicBezTo>
                        <a:cubicBezTo>
                          <a:pt x="199419" y="10038"/>
                          <a:pt x="203273" y="10978"/>
                          <a:pt x="205999" y="12435"/>
                        </a:cubicBezTo>
                        <a:cubicBezTo>
                          <a:pt x="204777" y="7594"/>
                          <a:pt x="200359" y="3270"/>
                          <a:pt x="188281" y="2847"/>
                        </a:cubicBezTo>
                        <a:close/>
                      </a:path>
                    </a:pathLst>
                  </a:custGeom>
                  <a:grpFill/>
                  <a:ln w="4687" cap="flat">
                    <a:solidFill>
                      <a:srgbClr val="010101">
                        <a:alpha val="32000"/>
                      </a:srgbClr>
                    </a:solid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4AE427AC-FCA7-9192-4477-81803B8F832B}"/>
                      </a:ext>
                    </a:extLst>
                  </p:cNvPr>
                  <p:cNvSpPr/>
                  <p:nvPr/>
                </p:nvSpPr>
                <p:spPr>
                  <a:xfrm>
                    <a:off x="9171591" y="1442740"/>
                    <a:ext cx="188227" cy="97387"/>
                  </a:xfrm>
                  <a:custGeom>
                    <a:avLst/>
                    <a:gdLst>
                      <a:gd name="connsiteX0" fmla="*/ 188228 w 188227"/>
                      <a:gd name="connsiteY0" fmla="*/ 0 h 97387"/>
                      <a:gd name="connsiteX1" fmla="*/ 164071 w 188227"/>
                      <a:gd name="connsiteY1" fmla="*/ 79568 h 97387"/>
                      <a:gd name="connsiteX2" fmla="*/ 140337 w 188227"/>
                      <a:gd name="connsiteY2" fmla="*/ 93292 h 97387"/>
                      <a:gd name="connsiteX3" fmla="*/ 0 w 188227"/>
                      <a:gd name="connsiteY3" fmla="*/ 87417 h 97387"/>
                      <a:gd name="connsiteX4" fmla="*/ 140666 w 188227"/>
                      <a:gd name="connsiteY4" fmla="*/ 97286 h 97387"/>
                      <a:gd name="connsiteX5" fmla="*/ 167784 w 188227"/>
                      <a:gd name="connsiteY5" fmla="*/ 80367 h 97387"/>
                      <a:gd name="connsiteX6" fmla="*/ 188228 w 188227"/>
                      <a:gd name="connsiteY6" fmla="*/ 0 h 9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27" h="97387">
                        <a:moveTo>
                          <a:pt x="188228" y="0"/>
                        </a:moveTo>
                        <a:cubicBezTo>
                          <a:pt x="186348" y="6768"/>
                          <a:pt x="168207" y="66033"/>
                          <a:pt x="164071" y="79568"/>
                        </a:cubicBezTo>
                        <a:cubicBezTo>
                          <a:pt x="159935" y="93104"/>
                          <a:pt x="150159" y="93480"/>
                          <a:pt x="140337" y="93292"/>
                        </a:cubicBezTo>
                        <a:cubicBezTo>
                          <a:pt x="130514" y="93104"/>
                          <a:pt x="22888" y="88404"/>
                          <a:pt x="0" y="87417"/>
                        </a:cubicBezTo>
                        <a:cubicBezTo>
                          <a:pt x="0" y="87417"/>
                          <a:pt x="69980" y="93151"/>
                          <a:pt x="140666" y="97286"/>
                        </a:cubicBezTo>
                        <a:cubicBezTo>
                          <a:pt x="163977" y="98649"/>
                          <a:pt x="166327" y="85913"/>
                          <a:pt x="167784" y="80367"/>
                        </a:cubicBezTo>
                        <a:cubicBezTo>
                          <a:pt x="169288" y="74774"/>
                          <a:pt x="188228" y="0"/>
                          <a:pt x="188228" y="0"/>
                        </a:cubicBezTo>
                        <a:close/>
                      </a:path>
                    </a:pathLst>
                  </a:custGeom>
                  <a:grpFill/>
                  <a:ln w="4687" cap="flat">
                    <a:solidFill>
                      <a:srgbClr val="010101">
                        <a:alpha val="32000"/>
                      </a:srgbClr>
                    </a:solidFill>
                    <a:prstDash val="solid"/>
                    <a:miter/>
                  </a:ln>
                </p:spPr>
                <p:txBody>
                  <a:bodyPr rtlCol="0" anchor="ctr"/>
                  <a:lstStyle/>
                  <a:p>
                    <a:endParaRPr lang="en-IN"/>
                  </a:p>
                </p:txBody>
              </p:sp>
            </p:grpSp>
          </p:grpSp>
          <p:sp>
            <p:nvSpPr>
              <p:cNvPr id="473" name="Freeform: Shape 472">
                <a:extLst>
                  <a:ext uri="{FF2B5EF4-FFF2-40B4-BE49-F238E27FC236}">
                    <a16:creationId xmlns:a16="http://schemas.microsoft.com/office/drawing/2014/main" id="{EFB9A9C5-8BD3-8CA1-EF70-5156A459CA4A}"/>
                  </a:ext>
                </a:extLst>
              </p:cNvPr>
              <p:cNvSpPr/>
              <p:nvPr/>
            </p:nvSpPr>
            <p:spPr>
              <a:xfrm>
                <a:off x="9627192" y="1158448"/>
                <a:ext cx="411516" cy="373119"/>
              </a:xfrm>
              <a:custGeom>
                <a:avLst/>
                <a:gdLst>
                  <a:gd name="connsiteX0" fmla="*/ 353286 w 411516"/>
                  <a:gd name="connsiteY0" fmla="*/ 0 h 373119"/>
                  <a:gd name="connsiteX1" fmla="*/ 337635 w 411516"/>
                  <a:gd name="connsiteY1" fmla="*/ 11515 h 373119"/>
                  <a:gd name="connsiteX2" fmla="*/ 0 w 411516"/>
                  <a:gd name="connsiteY2" fmla="*/ 260041 h 373119"/>
                  <a:gd name="connsiteX3" fmla="*/ 56257 w 411516"/>
                  <a:gd name="connsiteY3" fmla="*/ 360665 h 373119"/>
                  <a:gd name="connsiteX4" fmla="*/ 63213 w 411516"/>
                  <a:gd name="connsiteY4" fmla="*/ 373119 h 373119"/>
                  <a:gd name="connsiteX5" fmla="*/ 411517 w 411516"/>
                  <a:gd name="connsiteY5" fmla="*/ 96440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16" h="373119">
                    <a:moveTo>
                      <a:pt x="353286" y="0"/>
                    </a:moveTo>
                    <a:lnTo>
                      <a:pt x="337635" y="11515"/>
                    </a:lnTo>
                    <a:lnTo>
                      <a:pt x="0" y="260041"/>
                    </a:lnTo>
                    <a:lnTo>
                      <a:pt x="56257" y="360665"/>
                    </a:lnTo>
                    <a:lnTo>
                      <a:pt x="63213" y="373119"/>
                    </a:lnTo>
                    <a:lnTo>
                      <a:pt x="411517" y="96440"/>
                    </a:lnTo>
                    <a:close/>
                  </a:path>
                </a:pathLst>
              </a:custGeom>
              <a:grpFill/>
              <a:ln w="4687" cap="flat">
                <a:solidFill>
                  <a:srgbClr val="010101">
                    <a:alpha val="32000"/>
                  </a:srgbClr>
                </a:solid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29DC6B0A-262A-C0F3-6F2F-B9102EC74645}"/>
                  </a:ext>
                </a:extLst>
              </p:cNvPr>
              <p:cNvSpPr/>
              <p:nvPr/>
            </p:nvSpPr>
            <p:spPr>
              <a:xfrm>
                <a:off x="9670741" y="1216823"/>
                <a:ext cx="304793" cy="243350"/>
              </a:xfrm>
              <a:custGeom>
                <a:avLst/>
                <a:gdLst>
                  <a:gd name="connsiteX0" fmla="*/ 300808 w 304793"/>
                  <a:gd name="connsiteY0" fmla="*/ 11041 h 243350"/>
                  <a:gd name="connsiteX1" fmla="*/ 278013 w 304793"/>
                  <a:gd name="connsiteY1" fmla="*/ 1642 h 243350"/>
                  <a:gd name="connsiteX2" fmla="*/ 275993 w 304793"/>
                  <a:gd name="connsiteY2" fmla="*/ 25282 h 243350"/>
                  <a:gd name="connsiteX3" fmla="*/ 209161 w 304793"/>
                  <a:gd name="connsiteY3" fmla="*/ 75805 h 243350"/>
                  <a:gd name="connsiteX4" fmla="*/ 188529 w 304793"/>
                  <a:gd name="connsiteY4" fmla="*/ 69319 h 243350"/>
                  <a:gd name="connsiteX5" fmla="*/ 186508 w 304793"/>
                  <a:gd name="connsiteY5" fmla="*/ 92959 h 243350"/>
                  <a:gd name="connsiteX6" fmla="*/ 115635 w 304793"/>
                  <a:gd name="connsiteY6" fmla="*/ 146537 h 243350"/>
                  <a:gd name="connsiteX7" fmla="*/ 95002 w 304793"/>
                  <a:gd name="connsiteY7" fmla="*/ 140052 h 243350"/>
                  <a:gd name="connsiteX8" fmla="*/ 92981 w 304793"/>
                  <a:gd name="connsiteY8" fmla="*/ 163692 h 243350"/>
                  <a:gd name="connsiteX9" fmla="*/ 26150 w 304793"/>
                  <a:gd name="connsiteY9" fmla="*/ 214215 h 243350"/>
                  <a:gd name="connsiteX10" fmla="*/ 5518 w 304793"/>
                  <a:gd name="connsiteY10" fmla="*/ 207729 h 243350"/>
                  <a:gd name="connsiteX11" fmla="*/ 3967 w 304793"/>
                  <a:gd name="connsiteY11" fmla="*/ 232309 h 243350"/>
                  <a:gd name="connsiteX12" fmla="*/ 26761 w 304793"/>
                  <a:gd name="connsiteY12" fmla="*/ 241709 h 243350"/>
                  <a:gd name="connsiteX13" fmla="*/ 28782 w 304793"/>
                  <a:gd name="connsiteY13" fmla="*/ 218069 h 243350"/>
                  <a:gd name="connsiteX14" fmla="*/ 95613 w 304793"/>
                  <a:gd name="connsiteY14" fmla="*/ 167546 h 243350"/>
                  <a:gd name="connsiteX15" fmla="*/ 116246 w 304793"/>
                  <a:gd name="connsiteY15" fmla="*/ 174031 h 243350"/>
                  <a:gd name="connsiteX16" fmla="*/ 118266 w 304793"/>
                  <a:gd name="connsiteY16" fmla="*/ 150391 h 243350"/>
                  <a:gd name="connsiteX17" fmla="*/ 189140 w 304793"/>
                  <a:gd name="connsiteY17" fmla="*/ 96860 h 243350"/>
                  <a:gd name="connsiteX18" fmla="*/ 209772 w 304793"/>
                  <a:gd name="connsiteY18" fmla="*/ 103346 h 243350"/>
                  <a:gd name="connsiteX19" fmla="*/ 211793 w 304793"/>
                  <a:gd name="connsiteY19" fmla="*/ 79706 h 243350"/>
                  <a:gd name="connsiteX20" fmla="*/ 278624 w 304793"/>
                  <a:gd name="connsiteY20" fmla="*/ 29136 h 243350"/>
                  <a:gd name="connsiteX21" fmla="*/ 299257 w 304793"/>
                  <a:gd name="connsiteY21" fmla="*/ 35621 h 243350"/>
                  <a:gd name="connsiteX22" fmla="*/ 300808 w 304793"/>
                  <a:gd name="connsiteY22" fmla="*/ 11041 h 2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793" h="243350">
                    <a:moveTo>
                      <a:pt x="300808" y="11041"/>
                    </a:moveTo>
                    <a:cubicBezTo>
                      <a:pt x="294933" y="1642"/>
                      <a:pt x="284734" y="-2588"/>
                      <a:pt x="278013" y="1642"/>
                    </a:cubicBezTo>
                    <a:cubicBezTo>
                      <a:pt x="271528" y="5684"/>
                      <a:pt x="270729" y="16117"/>
                      <a:pt x="275993" y="25282"/>
                    </a:cubicBezTo>
                    <a:lnTo>
                      <a:pt x="209161" y="75805"/>
                    </a:lnTo>
                    <a:cubicBezTo>
                      <a:pt x="203192" y="68520"/>
                      <a:pt x="194498" y="65606"/>
                      <a:pt x="188529" y="69319"/>
                    </a:cubicBezTo>
                    <a:cubicBezTo>
                      <a:pt x="182043" y="73361"/>
                      <a:pt x="181244" y="83795"/>
                      <a:pt x="186508" y="92959"/>
                    </a:cubicBezTo>
                    <a:lnTo>
                      <a:pt x="115635" y="146537"/>
                    </a:lnTo>
                    <a:cubicBezTo>
                      <a:pt x="109666" y="139253"/>
                      <a:pt x="100971" y="136339"/>
                      <a:pt x="95002" y="140052"/>
                    </a:cubicBezTo>
                    <a:cubicBezTo>
                      <a:pt x="88516" y="144093"/>
                      <a:pt x="87718" y="154527"/>
                      <a:pt x="92981" y="163692"/>
                    </a:cubicBezTo>
                    <a:lnTo>
                      <a:pt x="26150" y="214215"/>
                    </a:lnTo>
                    <a:cubicBezTo>
                      <a:pt x="20181" y="206930"/>
                      <a:pt x="11486" y="204016"/>
                      <a:pt x="5518" y="207729"/>
                    </a:cubicBezTo>
                    <a:cubicBezTo>
                      <a:pt x="-1203" y="211912"/>
                      <a:pt x="-1861" y="222957"/>
                      <a:pt x="3967" y="232309"/>
                    </a:cubicBezTo>
                    <a:cubicBezTo>
                      <a:pt x="9841" y="241709"/>
                      <a:pt x="20040" y="245939"/>
                      <a:pt x="26761" y="241709"/>
                    </a:cubicBezTo>
                    <a:cubicBezTo>
                      <a:pt x="33247" y="237667"/>
                      <a:pt x="34045" y="227233"/>
                      <a:pt x="28782" y="218069"/>
                    </a:cubicBezTo>
                    <a:lnTo>
                      <a:pt x="95613" y="167546"/>
                    </a:lnTo>
                    <a:cubicBezTo>
                      <a:pt x="101582" y="174830"/>
                      <a:pt x="110277" y="177744"/>
                      <a:pt x="116246" y="174031"/>
                    </a:cubicBezTo>
                    <a:cubicBezTo>
                      <a:pt x="122731" y="169990"/>
                      <a:pt x="123530" y="159556"/>
                      <a:pt x="118266" y="150391"/>
                    </a:cubicBezTo>
                    <a:lnTo>
                      <a:pt x="189140" y="96860"/>
                    </a:lnTo>
                    <a:cubicBezTo>
                      <a:pt x="195109" y="104145"/>
                      <a:pt x="203803" y="107059"/>
                      <a:pt x="209772" y="103346"/>
                    </a:cubicBezTo>
                    <a:cubicBezTo>
                      <a:pt x="216258" y="99304"/>
                      <a:pt x="217057" y="88871"/>
                      <a:pt x="211793" y="79706"/>
                    </a:cubicBezTo>
                    <a:lnTo>
                      <a:pt x="278624" y="29136"/>
                    </a:lnTo>
                    <a:cubicBezTo>
                      <a:pt x="284593" y="36420"/>
                      <a:pt x="293288" y="39334"/>
                      <a:pt x="299257" y="35621"/>
                    </a:cubicBezTo>
                    <a:cubicBezTo>
                      <a:pt x="305977" y="31439"/>
                      <a:pt x="306682" y="20441"/>
                      <a:pt x="300808" y="11041"/>
                    </a:cubicBezTo>
                    <a:close/>
                  </a:path>
                </a:pathLst>
              </a:custGeom>
              <a:grpFill/>
              <a:ln w="4687" cap="flat">
                <a:solidFill>
                  <a:srgbClr val="010101">
                    <a:alpha val="32000"/>
                  </a:srgbClr>
                </a:solid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9C3061C-4E9D-8CFC-4208-33C7A1A4D1AC}"/>
                  </a:ext>
                </a:extLst>
              </p:cNvPr>
              <p:cNvSpPr/>
              <p:nvPr/>
            </p:nvSpPr>
            <p:spPr>
              <a:xfrm>
                <a:off x="9670647" y="1216764"/>
                <a:ext cx="299961" cy="235611"/>
              </a:xfrm>
              <a:custGeom>
                <a:avLst/>
                <a:gdLst>
                  <a:gd name="connsiteX0" fmla="*/ 5612 w 299961"/>
                  <a:gd name="connsiteY0" fmla="*/ 234483 h 235611"/>
                  <a:gd name="connsiteX1" fmla="*/ 7163 w 299961"/>
                  <a:gd name="connsiteY1" fmla="*/ 209903 h 235611"/>
                  <a:gd name="connsiteX2" fmla="*/ 27795 w 299961"/>
                  <a:gd name="connsiteY2" fmla="*/ 216389 h 235611"/>
                  <a:gd name="connsiteX3" fmla="*/ 94626 w 299961"/>
                  <a:gd name="connsiteY3" fmla="*/ 165866 h 235611"/>
                  <a:gd name="connsiteX4" fmla="*/ 96647 w 299961"/>
                  <a:gd name="connsiteY4" fmla="*/ 142226 h 235611"/>
                  <a:gd name="connsiteX5" fmla="*/ 117279 w 299961"/>
                  <a:gd name="connsiteY5" fmla="*/ 148711 h 235611"/>
                  <a:gd name="connsiteX6" fmla="*/ 188153 w 299961"/>
                  <a:gd name="connsiteY6" fmla="*/ 95133 h 235611"/>
                  <a:gd name="connsiteX7" fmla="*/ 190174 w 299961"/>
                  <a:gd name="connsiteY7" fmla="*/ 71493 h 235611"/>
                  <a:gd name="connsiteX8" fmla="*/ 210806 w 299961"/>
                  <a:gd name="connsiteY8" fmla="*/ 77979 h 235611"/>
                  <a:gd name="connsiteX9" fmla="*/ 277637 w 299961"/>
                  <a:gd name="connsiteY9" fmla="*/ 27456 h 235611"/>
                  <a:gd name="connsiteX10" fmla="*/ 279658 w 299961"/>
                  <a:gd name="connsiteY10" fmla="*/ 3816 h 235611"/>
                  <a:gd name="connsiteX11" fmla="*/ 299962 w 299961"/>
                  <a:gd name="connsiteY11" fmla="*/ 9878 h 235611"/>
                  <a:gd name="connsiteX12" fmla="*/ 278013 w 299961"/>
                  <a:gd name="connsiteY12" fmla="*/ 1607 h 235611"/>
                  <a:gd name="connsiteX13" fmla="*/ 275993 w 299961"/>
                  <a:gd name="connsiteY13" fmla="*/ 25247 h 235611"/>
                  <a:gd name="connsiteX14" fmla="*/ 209161 w 299961"/>
                  <a:gd name="connsiteY14" fmla="*/ 75770 h 235611"/>
                  <a:gd name="connsiteX15" fmla="*/ 188529 w 299961"/>
                  <a:gd name="connsiteY15" fmla="*/ 69284 h 235611"/>
                  <a:gd name="connsiteX16" fmla="*/ 186508 w 299961"/>
                  <a:gd name="connsiteY16" fmla="*/ 92924 h 235611"/>
                  <a:gd name="connsiteX17" fmla="*/ 115634 w 299961"/>
                  <a:gd name="connsiteY17" fmla="*/ 146502 h 235611"/>
                  <a:gd name="connsiteX18" fmla="*/ 95002 w 299961"/>
                  <a:gd name="connsiteY18" fmla="*/ 140017 h 235611"/>
                  <a:gd name="connsiteX19" fmla="*/ 92981 w 299961"/>
                  <a:gd name="connsiteY19" fmla="*/ 163657 h 235611"/>
                  <a:gd name="connsiteX20" fmla="*/ 26150 w 299961"/>
                  <a:gd name="connsiteY20" fmla="*/ 214180 h 235611"/>
                  <a:gd name="connsiteX21" fmla="*/ 5518 w 299961"/>
                  <a:gd name="connsiteY21" fmla="*/ 207694 h 235611"/>
                  <a:gd name="connsiteX22" fmla="*/ 3967 w 299961"/>
                  <a:gd name="connsiteY22" fmla="*/ 232274 h 235611"/>
                  <a:gd name="connsiteX23" fmla="*/ 6411 w 299961"/>
                  <a:gd name="connsiteY23" fmla="*/ 235611 h 235611"/>
                  <a:gd name="connsiteX24" fmla="*/ 5612 w 299961"/>
                  <a:gd name="connsiteY24" fmla="*/ 234483 h 23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9961" h="235611">
                    <a:moveTo>
                      <a:pt x="5612" y="234483"/>
                    </a:moveTo>
                    <a:cubicBezTo>
                      <a:pt x="-263" y="225083"/>
                      <a:pt x="442" y="214086"/>
                      <a:pt x="7163" y="209903"/>
                    </a:cubicBezTo>
                    <a:cubicBezTo>
                      <a:pt x="13131" y="206190"/>
                      <a:pt x="21826" y="209104"/>
                      <a:pt x="27795" y="216389"/>
                    </a:cubicBezTo>
                    <a:lnTo>
                      <a:pt x="94626" y="165866"/>
                    </a:lnTo>
                    <a:cubicBezTo>
                      <a:pt x="89362" y="156701"/>
                      <a:pt x="90161" y="146267"/>
                      <a:pt x="96647" y="142226"/>
                    </a:cubicBezTo>
                    <a:cubicBezTo>
                      <a:pt x="102616" y="138513"/>
                      <a:pt x="111311" y="141427"/>
                      <a:pt x="117279" y="148711"/>
                    </a:cubicBezTo>
                    <a:lnTo>
                      <a:pt x="188153" y="95133"/>
                    </a:lnTo>
                    <a:cubicBezTo>
                      <a:pt x="182889" y="85969"/>
                      <a:pt x="183688" y="75535"/>
                      <a:pt x="190174" y="71493"/>
                    </a:cubicBezTo>
                    <a:cubicBezTo>
                      <a:pt x="196142" y="67780"/>
                      <a:pt x="204837" y="70694"/>
                      <a:pt x="210806" y="77979"/>
                    </a:cubicBezTo>
                    <a:lnTo>
                      <a:pt x="277637" y="27456"/>
                    </a:lnTo>
                    <a:cubicBezTo>
                      <a:pt x="272374" y="18291"/>
                      <a:pt x="273173" y="7858"/>
                      <a:pt x="279658" y="3816"/>
                    </a:cubicBezTo>
                    <a:cubicBezTo>
                      <a:pt x="285486" y="150"/>
                      <a:pt x="293993" y="2923"/>
                      <a:pt x="299962" y="9878"/>
                    </a:cubicBezTo>
                    <a:cubicBezTo>
                      <a:pt x="293993" y="1325"/>
                      <a:pt x="284452" y="-2388"/>
                      <a:pt x="278013" y="1607"/>
                    </a:cubicBezTo>
                    <a:cubicBezTo>
                      <a:pt x="271528" y="5649"/>
                      <a:pt x="270729" y="16082"/>
                      <a:pt x="275993" y="25247"/>
                    </a:cubicBezTo>
                    <a:lnTo>
                      <a:pt x="209161" y="75770"/>
                    </a:lnTo>
                    <a:cubicBezTo>
                      <a:pt x="203192" y="68485"/>
                      <a:pt x="194498" y="65571"/>
                      <a:pt x="188529" y="69284"/>
                    </a:cubicBezTo>
                    <a:cubicBezTo>
                      <a:pt x="182043" y="73326"/>
                      <a:pt x="181244" y="83760"/>
                      <a:pt x="186508" y="92924"/>
                    </a:cubicBezTo>
                    <a:lnTo>
                      <a:pt x="115634" y="146502"/>
                    </a:lnTo>
                    <a:cubicBezTo>
                      <a:pt x="109666" y="139218"/>
                      <a:pt x="100971" y="136304"/>
                      <a:pt x="95002" y="140017"/>
                    </a:cubicBezTo>
                    <a:cubicBezTo>
                      <a:pt x="88517" y="144058"/>
                      <a:pt x="87717" y="154492"/>
                      <a:pt x="92981" y="163657"/>
                    </a:cubicBezTo>
                    <a:lnTo>
                      <a:pt x="26150" y="214180"/>
                    </a:lnTo>
                    <a:cubicBezTo>
                      <a:pt x="20181" y="206895"/>
                      <a:pt x="11486" y="203981"/>
                      <a:pt x="5518" y="207694"/>
                    </a:cubicBezTo>
                    <a:cubicBezTo>
                      <a:pt x="-1203" y="211877"/>
                      <a:pt x="-1861" y="222922"/>
                      <a:pt x="3967" y="232274"/>
                    </a:cubicBezTo>
                    <a:cubicBezTo>
                      <a:pt x="4719" y="233496"/>
                      <a:pt x="5565" y="234577"/>
                      <a:pt x="6411" y="235611"/>
                    </a:cubicBezTo>
                    <a:cubicBezTo>
                      <a:pt x="6176" y="235235"/>
                      <a:pt x="5894" y="234906"/>
                      <a:pt x="5612" y="234483"/>
                    </a:cubicBezTo>
                    <a:close/>
                  </a:path>
                </a:pathLst>
              </a:custGeom>
              <a:grpFill/>
              <a:ln w="4687" cap="flat">
                <a:solidFill>
                  <a:srgbClr val="010101">
                    <a:alpha val="32000"/>
                  </a:srgbClr>
                </a:solid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2301B27F-A71E-B4C8-7947-2BC56E69B9AD}"/>
                  </a:ext>
                </a:extLst>
              </p:cNvPr>
              <p:cNvSpPr/>
              <p:nvPr/>
            </p:nvSpPr>
            <p:spPr>
              <a:xfrm>
                <a:off x="9683449" y="1254888"/>
                <a:ext cx="355259" cy="276678"/>
              </a:xfrm>
              <a:custGeom>
                <a:avLst/>
                <a:gdLst>
                  <a:gd name="connsiteX0" fmla="*/ 0 w 355259"/>
                  <a:gd name="connsiteY0" fmla="*/ 264224 h 276678"/>
                  <a:gd name="connsiteX1" fmla="*/ 6956 w 355259"/>
                  <a:gd name="connsiteY1" fmla="*/ 276679 h 276678"/>
                  <a:gd name="connsiteX2" fmla="*/ 355260 w 355259"/>
                  <a:gd name="connsiteY2" fmla="*/ 0 h 276678"/>
                  <a:gd name="connsiteX3" fmla="*/ 332607 w 355259"/>
                  <a:gd name="connsiteY3" fmla="*/ 0 h 276678"/>
                </a:gdLst>
                <a:ahLst/>
                <a:cxnLst>
                  <a:cxn ang="0">
                    <a:pos x="connsiteX0" y="connsiteY0"/>
                  </a:cxn>
                  <a:cxn ang="0">
                    <a:pos x="connsiteX1" y="connsiteY1"/>
                  </a:cxn>
                  <a:cxn ang="0">
                    <a:pos x="connsiteX2" y="connsiteY2"/>
                  </a:cxn>
                  <a:cxn ang="0">
                    <a:pos x="connsiteX3" y="connsiteY3"/>
                  </a:cxn>
                </a:cxnLst>
                <a:rect l="l" t="t" r="r" b="b"/>
                <a:pathLst>
                  <a:path w="355259" h="276678">
                    <a:moveTo>
                      <a:pt x="0" y="264224"/>
                    </a:moveTo>
                    <a:lnTo>
                      <a:pt x="6956" y="276679"/>
                    </a:lnTo>
                    <a:lnTo>
                      <a:pt x="355260" y="0"/>
                    </a:lnTo>
                    <a:lnTo>
                      <a:pt x="332607" y="0"/>
                    </a:lnTo>
                    <a:close/>
                  </a:path>
                </a:pathLst>
              </a:custGeom>
              <a:grpFill/>
              <a:ln w="4687" cap="flat">
                <a:solidFill>
                  <a:srgbClr val="010101">
                    <a:alpha val="32000"/>
                  </a:srgbClr>
                </a:solid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4690DD7C-312A-F363-DFE6-20186222EB7F}"/>
                  </a:ext>
                </a:extLst>
              </p:cNvPr>
              <p:cNvSpPr/>
              <p:nvPr/>
            </p:nvSpPr>
            <p:spPr>
              <a:xfrm>
                <a:off x="9964827" y="1158448"/>
                <a:ext cx="73881" cy="96440"/>
              </a:xfrm>
              <a:custGeom>
                <a:avLst/>
                <a:gdLst>
                  <a:gd name="connsiteX0" fmla="*/ 0 w 73881"/>
                  <a:gd name="connsiteY0" fmla="*/ 11515 h 96440"/>
                  <a:gd name="connsiteX1" fmla="*/ 51228 w 73881"/>
                  <a:gd name="connsiteY1" fmla="*/ 96440 h 96440"/>
                  <a:gd name="connsiteX2" fmla="*/ 73881 w 73881"/>
                  <a:gd name="connsiteY2" fmla="*/ 96440 h 96440"/>
                  <a:gd name="connsiteX3" fmla="*/ 15650 w 73881"/>
                  <a:gd name="connsiteY3" fmla="*/ 0 h 96440"/>
                </a:gdLst>
                <a:ahLst/>
                <a:cxnLst>
                  <a:cxn ang="0">
                    <a:pos x="connsiteX0" y="connsiteY0"/>
                  </a:cxn>
                  <a:cxn ang="0">
                    <a:pos x="connsiteX1" y="connsiteY1"/>
                  </a:cxn>
                  <a:cxn ang="0">
                    <a:pos x="connsiteX2" y="connsiteY2"/>
                  </a:cxn>
                  <a:cxn ang="0">
                    <a:pos x="connsiteX3" y="connsiteY3"/>
                  </a:cxn>
                </a:cxnLst>
                <a:rect l="l" t="t" r="r" b="b"/>
                <a:pathLst>
                  <a:path w="73881" h="96440">
                    <a:moveTo>
                      <a:pt x="0" y="11515"/>
                    </a:moveTo>
                    <a:lnTo>
                      <a:pt x="51228" y="96440"/>
                    </a:lnTo>
                    <a:lnTo>
                      <a:pt x="73881" y="96440"/>
                    </a:lnTo>
                    <a:lnTo>
                      <a:pt x="15650" y="0"/>
                    </a:lnTo>
                    <a:close/>
                  </a:path>
                </a:pathLst>
              </a:custGeom>
              <a:grpFill/>
              <a:ln w="4687" cap="flat">
                <a:solidFill>
                  <a:srgbClr val="010101">
                    <a:alpha val="32000"/>
                  </a:srgbClr>
                </a:solid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018C363B-673F-675D-64F9-FEEFD747C8D2}"/>
                  </a:ext>
                </a:extLst>
              </p:cNvPr>
              <p:cNvSpPr/>
              <p:nvPr/>
            </p:nvSpPr>
            <p:spPr>
              <a:xfrm>
                <a:off x="9627192" y="1158448"/>
                <a:ext cx="411516" cy="373119"/>
              </a:xfrm>
              <a:custGeom>
                <a:avLst/>
                <a:gdLst>
                  <a:gd name="connsiteX0" fmla="*/ 353286 w 411516"/>
                  <a:gd name="connsiteY0" fmla="*/ 0 h 373119"/>
                  <a:gd name="connsiteX1" fmla="*/ 337635 w 411516"/>
                  <a:gd name="connsiteY1" fmla="*/ 11515 h 373119"/>
                  <a:gd name="connsiteX2" fmla="*/ 0 w 411516"/>
                  <a:gd name="connsiteY2" fmla="*/ 260041 h 373119"/>
                  <a:gd name="connsiteX3" fmla="*/ 56257 w 411516"/>
                  <a:gd name="connsiteY3" fmla="*/ 360665 h 373119"/>
                  <a:gd name="connsiteX4" fmla="*/ 63213 w 411516"/>
                  <a:gd name="connsiteY4" fmla="*/ 373119 h 373119"/>
                  <a:gd name="connsiteX5" fmla="*/ 411517 w 411516"/>
                  <a:gd name="connsiteY5" fmla="*/ 96440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16" h="373119">
                    <a:moveTo>
                      <a:pt x="353286" y="0"/>
                    </a:moveTo>
                    <a:lnTo>
                      <a:pt x="337635" y="11515"/>
                    </a:lnTo>
                    <a:lnTo>
                      <a:pt x="0" y="260041"/>
                    </a:lnTo>
                    <a:lnTo>
                      <a:pt x="56257" y="360665"/>
                    </a:lnTo>
                    <a:lnTo>
                      <a:pt x="63213" y="373119"/>
                    </a:lnTo>
                    <a:lnTo>
                      <a:pt x="411517" y="96440"/>
                    </a:lnTo>
                    <a:close/>
                  </a:path>
                </a:pathLst>
              </a:custGeom>
              <a:grpFill/>
              <a:ln w="4687" cap="flat">
                <a:solidFill>
                  <a:srgbClr val="010101">
                    <a:alpha val="32000"/>
                  </a:srgbClr>
                </a:solid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CE7690E9-7EC5-07F7-BB1B-7BAA9AB89767}"/>
                  </a:ext>
                </a:extLst>
              </p:cNvPr>
              <p:cNvSpPr/>
              <p:nvPr/>
            </p:nvSpPr>
            <p:spPr>
              <a:xfrm>
                <a:off x="9660232" y="1133962"/>
                <a:ext cx="158713" cy="48925"/>
              </a:xfrm>
              <a:custGeom>
                <a:avLst/>
                <a:gdLst>
                  <a:gd name="connsiteX0" fmla="*/ 79380 w 158713"/>
                  <a:gd name="connsiteY0" fmla="*/ 0 h 48925"/>
                  <a:gd name="connsiteX1" fmla="*/ 0 w 158713"/>
                  <a:gd name="connsiteY1" fmla="*/ 28246 h 48925"/>
                  <a:gd name="connsiteX2" fmla="*/ 4042 w 158713"/>
                  <a:gd name="connsiteY2" fmla="*/ 37129 h 48925"/>
                  <a:gd name="connsiteX3" fmla="*/ 15368 w 158713"/>
                  <a:gd name="connsiteY3" fmla="*/ 39291 h 48925"/>
                  <a:gd name="connsiteX4" fmla="*/ 15368 w 158713"/>
                  <a:gd name="connsiteY4" fmla="*/ 39291 h 48925"/>
                  <a:gd name="connsiteX5" fmla="*/ 15368 w 158713"/>
                  <a:gd name="connsiteY5" fmla="*/ 39291 h 48925"/>
                  <a:gd name="connsiteX6" fmla="*/ 14804 w 158713"/>
                  <a:gd name="connsiteY6" fmla="*/ 36330 h 48925"/>
                  <a:gd name="connsiteX7" fmla="*/ 79333 w 158713"/>
                  <a:gd name="connsiteY7" fmla="*/ 13395 h 48925"/>
                  <a:gd name="connsiteX8" fmla="*/ 143862 w 158713"/>
                  <a:gd name="connsiteY8" fmla="*/ 36330 h 48925"/>
                  <a:gd name="connsiteX9" fmla="*/ 133287 w 158713"/>
                  <a:gd name="connsiteY9" fmla="*/ 48925 h 48925"/>
                  <a:gd name="connsiteX10" fmla="*/ 158713 w 158713"/>
                  <a:gd name="connsiteY10" fmla="*/ 28246 h 48925"/>
                  <a:gd name="connsiteX11" fmla="*/ 79380 w 158713"/>
                  <a:gd name="connsiteY11" fmla="*/ 0 h 4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13" h="48925">
                    <a:moveTo>
                      <a:pt x="79380" y="0"/>
                    </a:moveTo>
                    <a:cubicBezTo>
                      <a:pt x="35531" y="0"/>
                      <a:pt x="0" y="12643"/>
                      <a:pt x="0" y="28246"/>
                    </a:cubicBezTo>
                    <a:cubicBezTo>
                      <a:pt x="0" y="31348"/>
                      <a:pt x="1457" y="34356"/>
                      <a:pt x="4042" y="37129"/>
                    </a:cubicBezTo>
                    <a:lnTo>
                      <a:pt x="15368" y="39291"/>
                    </a:lnTo>
                    <a:cubicBezTo>
                      <a:pt x="15368" y="39291"/>
                      <a:pt x="15368" y="39291"/>
                      <a:pt x="15368" y="39291"/>
                    </a:cubicBezTo>
                    <a:cubicBezTo>
                      <a:pt x="15368" y="39291"/>
                      <a:pt x="15368" y="39291"/>
                      <a:pt x="15368" y="39291"/>
                    </a:cubicBezTo>
                    <a:cubicBezTo>
                      <a:pt x="14992" y="38304"/>
                      <a:pt x="14804" y="37364"/>
                      <a:pt x="14804" y="36330"/>
                    </a:cubicBezTo>
                    <a:cubicBezTo>
                      <a:pt x="14804" y="23640"/>
                      <a:pt x="43708" y="13395"/>
                      <a:pt x="79333" y="13395"/>
                    </a:cubicBezTo>
                    <a:cubicBezTo>
                      <a:pt x="114958" y="13395"/>
                      <a:pt x="143862" y="23687"/>
                      <a:pt x="143862" y="36330"/>
                    </a:cubicBezTo>
                    <a:cubicBezTo>
                      <a:pt x="143862" y="40982"/>
                      <a:pt x="139961" y="45306"/>
                      <a:pt x="133287" y="48925"/>
                    </a:cubicBezTo>
                    <a:cubicBezTo>
                      <a:pt x="148890" y="43755"/>
                      <a:pt x="158713" y="36424"/>
                      <a:pt x="158713" y="28246"/>
                    </a:cubicBezTo>
                    <a:cubicBezTo>
                      <a:pt x="158760" y="12643"/>
                      <a:pt x="123229" y="0"/>
                      <a:pt x="79380"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DC058A7F-6589-FEFE-E3E3-09B4AB8A7587}"/>
                  </a:ext>
                </a:extLst>
              </p:cNvPr>
              <p:cNvSpPr/>
              <p:nvPr/>
            </p:nvSpPr>
            <p:spPr>
              <a:xfrm>
                <a:off x="9675083" y="1147356"/>
                <a:ext cx="129057" cy="42204"/>
              </a:xfrm>
              <a:custGeom>
                <a:avLst/>
                <a:gdLst>
                  <a:gd name="connsiteX0" fmla="*/ 64529 w 129057"/>
                  <a:gd name="connsiteY0" fmla="*/ 0 h 42204"/>
                  <a:gd name="connsiteX1" fmla="*/ 0 w 129057"/>
                  <a:gd name="connsiteY1" fmla="*/ 22935 h 42204"/>
                  <a:gd name="connsiteX2" fmla="*/ 564 w 129057"/>
                  <a:gd name="connsiteY2" fmla="*/ 25896 h 42204"/>
                  <a:gd name="connsiteX3" fmla="*/ 51651 w 129057"/>
                  <a:gd name="connsiteY3" fmla="*/ 24862 h 42204"/>
                  <a:gd name="connsiteX4" fmla="*/ 83986 w 129057"/>
                  <a:gd name="connsiteY4" fmla="*/ 42204 h 42204"/>
                  <a:gd name="connsiteX5" fmla="*/ 118483 w 129057"/>
                  <a:gd name="connsiteY5" fmla="*/ 35531 h 42204"/>
                  <a:gd name="connsiteX6" fmla="*/ 129057 w 129057"/>
                  <a:gd name="connsiteY6" fmla="*/ 22935 h 42204"/>
                  <a:gd name="connsiteX7" fmla="*/ 64529 w 129057"/>
                  <a:gd name="connsiteY7" fmla="*/ 0 h 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57" h="42204">
                    <a:moveTo>
                      <a:pt x="64529" y="0"/>
                    </a:moveTo>
                    <a:cubicBezTo>
                      <a:pt x="28904" y="0"/>
                      <a:pt x="0" y="10293"/>
                      <a:pt x="0" y="22935"/>
                    </a:cubicBezTo>
                    <a:cubicBezTo>
                      <a:pt x="0" y="23922"/>
                      <a:pt x="235" y="24909"/>
                      <a:pt x="564" y="25896"/>
                    </a:cubicBezTo>
                    <a:cubicBezTo>
                      <a:pt x="799" y="25849"/>
                      <a:pt x="21525" y="19410"/>
                      <a:pt x="51651" y="24862"/>
                    </a:cubicBezTo>
                    <a:cubicBezTo>
                      <a:pt x="79474" y="29891"/>
                      <a:pt x="83892" y="41922"/>
                      <a:pt x="83986" y="42204"/>
                    </a:cubicBezTo>
                    <a:cubicBezTo>
                      <a:pt x="97051" y="41029"/>
                      <a:pt x="108848" y="38680"/>
                      <a:pt x="118483" y="35531"/>
                    </a:cubicBezTo>
                    <a:cubicBezTo>
                      <a:pt x="125156" y="31912"/>
                      <a:pt x="129057" y="27588"/>
                      <a:pt x="129057" y="22935"/>
                    </a:cubicBezTo>
                    <a:cubicBezTo>
                      <a:pt x="129057" y="10293"/>
                      <a:pt x="100153" y="0"/>
                      <a:pt x="64529" y="0"/>
                    </a:cubicBezTo>
                    <a:close/>
                  </a:path>
                </a:pathLst>
              </a:custGeom>
              <a:grpFill/>
              <a:ln w="4687" cap="flat">
                <a:solidFill>
                  <a:srgbClr val="010101">
                    <a:alpha val="32000"/>
                  </a:srgbClr>
                </a:solid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3614D2A2-71CB-DCBC-EB2D-70CED3AEE4C9}"/>
                  </a:ext>
                </a:extLst>
              </p:cNvPr>
              <p:cNvSpPr/>
              <p:nvPr/>
            </p:nvSpPr>
            <p:spPr>
              <a:xfrm>
                <a:off x="9228553" y="1120285"/>
                <a:ext cx="764520" cy="290825"/>
              </a:xfrm>
              <a:custGeom>
                <a:avLst/>
                <a:gdLst>
                  <a:gd name="connsiteX0" fmla="*/ 764520 w 764520"/>
                  <a:gd name="connsiteY0" fmla="*/ 0 h 290825"/>
                  <a:gd name="connsiteX1" fmla="*/ 665965 w 764520"/>
                  <a:gd name="connsiteY1" fmla="*/ 73035 h 290825"/>
                  <a:gd name="connsiteX2" fmla="*/ 567081 w 764520"/>
                  <a:gd name="connsiteY2" fmla="*/ 145601 h 290825"/>
                  <a:gd name="connsiteX3" fmla="*/ 468244 w 764520"/>
                  <a:gd name="connsiteY3" fmla="*/ 218166 h 290825"/>
                  <a:gd name="connsiteX4" fmla="*/ 418801 w 764520"/>
                  <a:gd name="connsiteY4" fmla="*/ 254496 h 290825"/>
                  <a:gd name="connsiteX5" fmla="*/ 369171 w 764520"/>
                  <a:gd name="connsiteY5" fmla="*/ 290496 h 290825"/>
                  <a:gd name="connsiteX6" fmla="*/ 368701 w 764520"/>
                  <a:gd name="connsiteY6" fmla="*/ 290825 h 290825"/>
                  <a:gd name="connsiteX7" fmla="*/ 368184 w 764520"/>
                  <a:gd name="connsiteY7" fmla="*/ 290778 h 290825"/>
                  <a:gd name="connsiteX8" fmla="*/ 184092 w 764520"/>
                  <a:gd name="connsiteY8" fmla="*/ 284950 h 290825"/>
                  <a:gd name="connsiteX9" fmla="*/ 92023 w 764520"/>
                  <a:gd name="connsiteY9" fmla="*/ 281896 h 290825"/>
                  <a:gd name="connsiteX10" fmla="*/ 0 w 764520"/>
                  <a:gd name="connsiteY10" fmla="*/ 278465 h 290825"/>
                  <a:gd name="connsiteX11" fmla="*/ 92070 w 764520"/>
                  <a:gd name="connsiteY11" fmla="*/ 280439 h 290825"/>
                  <a:gd name="connsiteX12" fmla="*/ 184139 w 764520"/>
                  <a:gd name="connsiteY12" fmla="*/ 282742 h 290825"/>
                  <a:gd name="connsiteX13" fmla="*/ 368278 w 764520"/>
                  <a:gd name="connsiteY13" fmla="*/ 287582 h 290825"/>
                  <a:gd name="connsiteX14" fmla="*/ 367291 w 764520"/>
                  <a:gd name="connsiteY14" fmla="*/ 287911 h 290825"/>
                  <a:gd name="connsiteX15" fmla="*/ 416733 w 764520"/>
                  <a:gd name="connsiteY15" fmla="*/ 251629 h 290825"/>
                  <a:gd name="connsiteX16" fmla="*/ 466364 w 764520"/>
                  <a:gd name="connsiteY16" fmla="*/ 215628 h 290825"/>
                  <a:gd name="connsiteX17" fmla="*/ 565624 w 764520"/>
                  <a:gd name="connsiteY17" fmla="*/ 143580 h 290825"/>
                  <a:gd name="connsiteX18" fmla="*/ 664884 w 764520"/>
                  <a:gd name="connsiteY18" fmla="*/ 71578 h 2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4520" h="290825">
                    <a:moveTo>
                      <a:pt x="764520" y="0"/>
                    </a:moveTo>
                    <a:lnTo>
                      <a:pt x="665965" y="73035"/>
                    </a:lnTo>
                    <a:lnTo>
                      <a:pt x="567081" y="145601"/>
                    </a:lnTo>
                    <a:lnTo>
                      <a:pt x="468244" y="218166"/>
                    </a:lnTo>
                    <a:lnTo>
                      <a:pt x="418801" y="254496"/>
                    </a:lnTo>
                    <a:lnTo>
                      <a:pt x="369171" y="290496"/>
                    </a:lnTo>
                    <a:lnTo>
                      <a:pt x="368701" y="290825"/>
                    </a:lnTo>
                    <a:lnTo>
                      <a:pt x="368184" y="290778"/>
                    </a:lnTo>
                    <a:lnTo>
                      <a:pt x="184092" y="284950"/>
                    </a:lnTo>
                    <a:lnTo>
                      <a:pt x="92023" y="281896"/>
                    </a:lnTo>
                    <a:lnTo>
                      <a:pt x="0" y="278465"/>
                    </a:lnTo>
                    <a:lnTo>
                      <a:pt x="92070" y="280439"/>
                    </a:lnTo>
                    <a:lnTo>
                      <a:pt x="184139" y="282742"/>
                    </a:lnTo>
                    <a:lnTo>
                      <a:pt x="368278" y="287582"/>
                    </a:lnTo>
                    <a:lnTo>
                      <a:pt x="367291" y="287911"/>
                    </a:lnTo>
                    <a:lnTo>
                      <a:pt x="416733" y="251629"/>
                    </a:lnTo>
                    <a:lnTo>
                      <a:pt x="466364" y="215628"/>
                    </a:lnTo>
                    <a:lnTo>
                      <a:pt x="565624" y="143580"/>
                    </a:lnTo>
                    <a:lnTo>
                      <a:pt x="664884" y="71578"/>
                    </a:lnTo>
                    <a:close/>
                  </a:path>
                </a:pathLst>
              </a:custGeom>
              <a:grpFill/>
              <a:ln w="4687" cap="flat">
                <a:solidFill>
                  <a:srgbClr val="010101">
                    <a:alpha val="32000"/>
                  </a:srgbClr>
                </a:solid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2F08906B-43A5-38AE-8374-57A93AAEC853}"/>
                  </a:ext>
                </a:extLst>
              </p:cNvPr>
              <p:cNvSpPr/>
              <p:nvPr/>
            </p:nvSpPr>
            <p:spPr>
              <a:xfrm>
                <a:off x="9690405" y="1254888"/>
                <a:ext cx="348350" cy="276678"/>
              </a:xfrm>
              <a:custGeom>
                <a:avLst/>
                <a:gdLst>
                  <a:gd name="connsiteX0" fmla="*/ 0 w 348350"/>
                  <a:gd name="connsiteY0" fmla="*/ 276679 h 276678"/>
                  <a:gd name="connsiteX1" fmla="*/ 53813 w 348350"/>
                  <a:gd name="connsiteY1" fmla="*/ 232688 h 276678"/>
                  <a:gd name="connsiteX2" fmla="*/ 109271 w 348350"/>
                  <a:gd name="connsiteY2" fmla="*/ 187946 h 276678"/>
                  <a:gd name="connsiteX3" fmla="*/ 173095 w 348350"/>
                  <a:gd name="connsiteY3" fmla="*/ 136953 h 276678"/>
                  <a:gd name="connsiteX4" fmla="*/ 237200 w 348350"/>
                  <a:gd name="connsiteY4" fmla="*/ 86336 h 276678"/>
                  <a:gd name="connsiteX5" fmla="*/ 293316 w 348350"/>
                  <a:gd name="connsiteY5" fmla="*/ 42439 h 276678"/>
                  <a:gd name="connsiteX6" fmla="*/ 348351 w 348350"/>
                  <a:gd name="connsiteY6" fmla="*/ 0 h 276678"/>
                  <a:gd name="connsiteX7" fmla="*/ 294538 w 348350"/>
                  <a:gd name="connsiteY7" fmla="*/ 43990 h 276678"/>
                  <a:gd name="connsiteX8" fmla="*/ 239080 w 348350"/>
                  <a:gd name="connsiteY8" fmla="*/ 88733 h 276678"/>
                  <a:gd name="connsiteX9" fmla="*/ 175257 w 348350"/>
                  <a:gd name="connsiteY9" fmla="*/ 139726 h 276678"/>
                  <a:gd name="connsiteX10" fmla="*/ 111151 w 348350"/>
                  <a:gd name="connsiteY10" fmla="*/ 190343 h 276678"/>
                  <a:gd name="connsiteX11" fmla="*/ 55035 w 348350"/>
                  <a:gd name="connsiteY11" fmla="*/ 234239 h 276678"/>
                  <a:gd name="connsiteX12" fmla="*/ 0 w 348350"/>
                  <a:gd name="connsiteY12" fmla="*/ 276679 h 27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350" h="276678">
                    <a:moveTo>
                      <a:pt x="0" y="276679"/>
                    </a:moveTo>
                    <a:cubicBezTo>
                      <a:pt x="0" y="276679"/>
                      <a:pt x="21525" y="259054"/>
                      <a:pt x="53813" y="232688"/>
                    </a:cubicBezTo>
                    <a:cubicBezTo>
                      <a:pt x="70027" y="219576"/>
                      <a:pt x="88968" y="204301"/>
                      <a:pt x="109271" y="187946"/>
                    </a:cubicBezTo>
                    <a:cubicBezTo>
                      <a:pt x="129621" y="171685"/>
                      <a:pt x="151334" y="154342"/>
                      <a:pt x="173095" y="136953"/>
                    </a:cubicBezTo>
                    <a:cubicBezTo>
                      <a:pt x="194902" y="119705"/>
                      <a:pt x="216709" y="102503"/>
                      <a:pt x="237200" y="86336"/>
                    </a:cubicBezTo>
                    <a:cubicBezTo>
                      <a:pt x="257738" y="70262"/>
                      <a:pt x="276914" y="55270"/>
                      <a:pt x="293316" y="42439"/>
                    </a:cubicBezTo>
                    <a:cubicBezTo>
                      <a:pt x="326356" y="16966"/>
                      <a:pt x="348351" y="0"/>
                      <a:pt x="348351" y="0"/>
                    </a:cubicBezTo>
                    <a:cubicBezTo>
                      <a:pt x="348351" y="0"/>
                      <a:pt x="326826" y="17624"/>
                      <a:pt x="294538" y="43990"/>
                    </a:cubicBezTo>
                    <a:cubicBezTo>
                      <a:pt x="278324" y="57103"/>
                      <a:pt x="259383" y="72377"/>
                      <a:pt x="239080" y="88733"/>
                    </a:cubicBezTo>
                    <a:cubicBezTo>
                      <a:pt x="218730" y="104994"/>
                      <a:pt x="197017" y="122336"/>
                      <a:pt x="175257" y="139726"/>
                    </a:cubicBezTo>
                    <a:cubicBezTo>
                      <a:pt x="153449" y="156974"/>
                      <a:pt x="131595" y="174176"/>
                      <a:pt x="111151" y="190343"/>
                    </a:cubicBezTo>
                    <a:cubicBezTo>
                      <a:pt x="90613" y="206416"/>
                      <a:pt x="71437" y="221409"/>
                      <a:pt x="55035" y="234239"/>
                    </a:cubicBezTo>
                    <a:cubicBezTo>
                      <a:pt x="21995" y="259712"/>
                      <a:pt x="0" y="276679"/>
                      <a:pt x="0" y="2766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37AD090C-A500-AB22-BDE2-814805BD5776}"/>
                  </a:ext>
                </a:extLst>
              </p:cNvPr>
              <p:cNvSpPr/>
              <p:nvPr/>
            </p:nvSpPr>
            <p:spPr>
              <a:xfrm>
                <a:off x="9627192" y="1169963"/>
                <a:ext cx="390367" cy="349150"/>
              </a:xfrm>
              <a:custGeom>
                <a:avLst/>
                <a:gdLst>
                  <a:gd name="connsiteX0" fmla="*/ 334157 w 390367"/>
                  <a:gd name="connsiteY0" fmla="*/ 33181 h 349150"/>
                  <a:gd name="connsiteX1" fmla="*/ 390367 w 390367"/>
                  <a:gd name="connsiteY1" fmla="*/ 84127 h 349150"/>
                  <a:gd name="connsiteX2" fmla="*/ 337635 w 390367"/>
                  <a:gd name="connsiteY2" fmla="*/ 0 h 349150"/>
                  <a:gd name="connsiteX3" fmla="*/ 0 w 390367"/>
                  <a:gd name="connsiteY3" fmla="*/ 248527 h 349150"/>
                  <a:gd name="connsiteX4" fmla="*/ 56257 w 390367"/>
                  <a:gd name="connsiteY4" fmla="*/ 349150 h 349150"/>
                  <a:gd name="connsiteX5" fmla="*/ 27494 w 390367"/>
                  <a:gd name="connsiteY5" fmla="*/ 259571 h 3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367" h="349150">
                    <a:moveTo>
                      <a:pt x="334157" y="33181"/>
                    </a:moveTo>
                    <a:lnTo>
                      <a:pt x="390367" y="84127"/>
                    </a:lnTo>
                    <a:lnTo>
                      <a:pt x="337635" y="0"/>
                    </a:lnTo>
                    <a:lnTo>
                      <a:pt x="0" y="248527"/>
                    </a:lnTo>
                    <a:lnTo>
                      <a:pt x="56257" y="349150"/>
                    </a:lnTo>
                    <a:lnTo>
                      <a:pt x="27494" y="259571"/>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46" name="Freeform: Shape 145">
              <a:extLst>
                <a:ext uri="{FF2B5EF4-FFF2-40B4-BE49-F238E27FC236}">
                  <a16:creationId xmlns:a16="http://schemas.microsoft.com/office/drawing/2014/main" id="{160FE336-542B-8A40-0FC0-4AF1FEF99BED}"/>
                </a:ext>
              </a:extLst>
            </p:cNvPr>
            <p:cNvSpPr/>
            <p:nvPr/>
          </p:nvSpPr>
          <p:spPr>
            <a:xfrm>
              <a:off x="8766748" y="1671904"/>
              <a:ext cx="959986" cy="41734"/>
            </a:xfrm>
            <a:custGeom>
              <a:avLst/>
              <a:gdLst>
                <a:gd name="connsiteX0" fmla="*/ 959986 w 959986"/>
                <a:gd name="connsiteY0" fmla="*/ 41734 h 41734"/>
                <a:gd name="connsiteX1" fmla="*/ 809921 w 959986"/>
                <a:gd name="connsiteY1" fmla="*/ 36518 h 41734"/>
                <a:gd name="connsiteX2" fmla="*/ 656143 w 959986"/>
                <a:gd name="connsiteY2" fmla="*/ 30549 h 41734"/>
                <a:gd name="connsiteX3" fmla="*/ 479899 w 959986"/>
                <a:gd name="connsiteY3" fmla="*/ 23217 h 41734"/>
                <a:gd name="connsiteX4" fmla="*/ 303656 w 959986"/>
                <a:gd name="connsiteY4" fmla="*/ 15227 h 41734"/>
                <a:gd name="connsiteX5" fmla="*/ 149924 w 959986"/>
                <a:gd name="connsiteY5" fmla="*/ 7849 h 41734"/>
                <a:gd name="connsiteX6" fmla="*/ 0 w 959986"/>
                <a:gd name="connsiteY6" fmla="*/ 0 h 41734"/>
                <a:gd name="connsiteX7" fmla="*/ 150065 w 959986"/>
                <a:gd name="connsiteY7" fmla="*/ 5217 h 41734"/>
                <a:gd name="connsiteX8" fmla="*/ 303844 w 959986"/>
                <a:gd name="connsiteY8" fmla="*/ 11186 h 41734"/>
                <a:gd name="connsiteX9" fmla="*/ 480087 w 959986"/>
                <a:gd name="connsiteY9" fmla="*/ 18517 h 41734"/>
                <a:gd name="connsiteX10" fmla="*/ 656331 w 959986"/>
                <a:gd name="connsiteY10" fmla="*/ 26507 h 41734"/>
                <a:gd name="connsiteX11" fmla="*/ 810062 w 959986"/>
                <a:gd name="connsiteY11" fmla="*/ 33886 h 41734"/>
                <a:gd name="connsiteX12" fmla="*/ 959986 w 959986"/>
                <a:gd name="connsiteY12" fmla="*/ 41734 h 4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986" h="41734">
                  <a:moveTo>
                    <a:pt x="959986" y="41734"/>
                  </a:moveTo>
                  <a:cubicBezTo>
                    <a:pt x="959986" y="41734"/>
                    <a:pt x="899969" y="39667"/>
                    <a:pt x="809921" y="36518"/>
                  </a:cubicBezTo>
                  <a:cubicBezTo>
                    <a:pt x="764897" y="34779"/>
                    <a:pt x="712400" y="32758"/>
                    <a:pt x="656143" y="30549"/>
                  </a:cubicBezTo>
                  <a:cubicBezTo>
                    <a:pt x="599886" y="28199"/>
                    <a:pt x="539869" y="25708"/>
                    <a:pt x="479899" y="23217"/>
                  </a:cubicBezTo>
                  <a:cubicBezTo>
                    <a:pt x="419929" y="20491"/>
                    <a:pt x="359913" y="17812"/>
                    <a:pt x="303656" y="15227"/>
                  </a:cubicBezTo>
                  <a:cubicBezTo>
                    <a:pt x="247399" y="12502"/>
                    <a:pt x="194949" y="10011"/>
                    <a:pt x="149924" y="7849"/>
                  </a:cubicBezTo>
                  <a:cubicBezTo>
                    <a:pt x="59970" y="3149"/>
                    <a:pt x="0" y="0"/>
                    <a:pt x="0" y="0"/>
                  </a:cubicBezTo>
                  <a:cubicBezTo>
                    <a:pt x="0" y="0"/>
                    <a:pt x="60017" y="2068"/>
                    <a:pt x="150065" y="5217"/>
                  </a:cubicBezTo>
                  <a:cubicBezTo>
                    <a:pt x="195090" y="6956"/>
                    <a:pt x="247587" y="9024"/>
                    <a:pt x="303844" y="11186"/>
                  </a:cubicBezTo>
                  <a:cubicBezTo>
                    <a:pt x="360101" y="13536"/>
                    <a:pt x="420117" y="16026"/>
                    <a:pt x="480087" y="18517"/>
                  </a:cubicBezTo>
                  <a:cubicBezTo>
                    <a:pt x="540057" y="21243"/>
                    <a:pt x="600074" y="23922"/>
                    <a:pt x="656331" y="26507"/>
                  </a:cubicBezTo>
                  <a:cubicBezTo>
                    <a:pt x="712587" y="29233"/>
                    <a:pt x="765038" y="31724"/>
                    <a:pt x="810062" y="33886"/>
                  </a:cubicBezTo>
                  <a:cubicBezTo>
                    <a:pt x="900016" y="38633"/>
                    <a:pt x="959986" y="41734"/>
                    <a:pt x="959986" y="41734"/>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147" name="Graphic 111">
              <a:extLst>
                <a:ext uri="{FF2B5EF4-FFF2-40B4-BE49-F238E27FC236}">
                  <a16:creationId xmlns:a16="http://schemas.microsoft.com/office/drawing/2014/main" id="{F988A033-9603-471B-F9E6-AC4183FBAE12}"/>
                </a:ext>
              </a:extLst>
            </p:cNvPr>
            <p:cNvGrpSpPr/>
            <p:nvPr/>
          </p:nvGrpSpPr>
          <p:grpSpPr>
            <a:xfrm>
              <a:off x="8729196" y="1671951"/>
              <a:ext cx="997537" cy="786609"/>
              <a:chOff x="8729196" y="1671951"/>
              <a:chExt cx="997537" cy="786609"/>
            </a:xfrm>
            <a:grpFill/>
          </p:grpSpPr>
          <p:grpSp>
            <p:nvGrpSpPr>
              <p:cNvPr id="149" name="Graphic 111">
                <a:extLst>
                  <a:ext uri="{FF2B5EF4-FFF2-40B4-BE49-F238E27FC236}">
                    <a16:creationId xmlns:a16="http://schemas.microsoft.com/office/drawing/2014/main" id="{A53C3617-1BE0-9FD7-26CE-D464E4B5C475}"/>
                  </a:ext>
                </a:extLst>
              </p:cNvPr>
              <p:cNvGrpSpPr/>
              <p:nvPr/>
            </p:nvGrpSpPr>
            <p:grpSpPr>
              <a:xfrm>
                <a:off x="9319024" y="1695920"/>
                <a:ext cx="407709" cy="473601"/>
                <a:chOff x="9319024" y="1695920"/>
                <a:chExt cx="407709" cy="473601"/>
              </a:xfrm>
              <a:grpFill/>
            </p:grpSpPr>
            <p:sp>
              <p:nvSpPr>
                <p:cNvPr id="469" name="Freeform: Shape 468">
                  <a:extLst>
                    <a:ext uri="{FF2B5EF4-FFF2-40B4-BE49-F238E27FC236}">
                      <a16:creationId xmlns:a16="http://schemas.microsoft.com/office/drawing/2014/main" id="{BAF6C39D-FA27-6234-F618-56177D13A042}"/>
                    </a:ext>
                  </a:extLst>
                </p:cNvPr>
                <p:cNvSpPr/>
                <p:nvPr/>
              </p:nvSpPr>
              <p:spPr>
                <a:xfrm>
                  <a:off x="9604539" y="1713638"/>
                  <a:ext cx="122195" cy="448457"/>
                </a:xfrm>
                <a:custGeom>
                  <a:avLst/>
                  <a:gdLst>
                    <a:gd name="connsiteX0" fmla="*/ 0 w 122195"/>
                    <a:gd name="connsiteY0" fmla="*/ 90472 h 448457"/>
                    <a:gd name="connsiteX1" fmla="*/ 3525 w 122195"/>
                    <a:gd name="connsiteY1" fmla="*/ 413585 h 448457"/>
                    <a:gd name="connsiteX2" fmla="*/ 122195 w 122195"/>
                    <a:gd name="connsiteY2" fmla="*/ 448457 h 448457"/>
                    <a:gd name="connsiteX3" fmla="*/ 122195 w 122195"/>
                    <a:gd name="connsiteY3" fmla="*/ 0 h 448457"/>
                  </a:gdLst>
                  <a:ahLst/>
                  <a:cxnLst>
                    <a:cxn ang="0">
                      <a:pos x="connsiteX0" y="connsiteY0"/>
                    </a:cxn>
                    <a:cxn ang="0">
                      <a:pos x="connsiteX1" y="connsiteY1"/>
                    </a:cxn>
                    <a:cxn ang="0">
                      <a:pos x="connsiteX2" y="connsiteY2"/>
                    </a:cxn>
                    <a:cxn ang="0">
                      <a:pos x="connsiteX3" y="connsiteY3"/>
                    </a:cxn>
                  </a:cxnLst>
                  <a:rect l="l" t="t" r="r" b="b"/>
                  <a:pathLst>
                    <a:path w="122195" h="448457">
                      <a:moveTo>
                        <a:pt x="0" y="90472"/>
                      </a:moveTo>
                      <a:lnTo>
                        <a:pt x="3525" y="413585"/>
                      </a:lnTo>
                      <a:lnTo>
                        <a:pt x="122195" y="448457"/>
                      </a:lnTo>
                      <a:lnTo>
                        <a:pt x="122195" y="0"/>
                      </a:lnTo>
                      <a:close/>
                    </a:path>
                  </a:pathLst>
                </a:custGeom>
                <a:grpFill/>
                <a:ln w="4687" cap="flat">
                  <a:solidFill>
                    <a:srgbClr val="010101">
                      <a:alpha val="32000"/>
                    </a:srgbClr>
                  </a:solid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26AAE0B4-0D11-8A8E-E02D-3C1D175A86AF}"/>
                    </a:ext>
                  </a:extLst>
                </p:cNvPr>
                <p:cNvSpPr/>
                <p:nvPr/>
              </p:nvSpPr>
              <p:spPr>
                <a:xfrm>
                  <a:off x="9524642" y="2127223"/>
                  <a:ext cx="202092" cy="42298"/>
                </a:xfrm>
                <a:custGeom>
                  <a:avLst/>
                  <a:gdLst>
                    <a:gd name="connsiteX0" fmla="*/ 0 w 202092"/>
                    <a:gd name="connsiteY0" fmla="*/ 42298 h 42298"/>
                    <a:gd name="connsiteX1" fmla="*/ 202092 w 202092"/>
                    <a:gd name="connsiteY1" fmla="*/ 34873 h 42298"/>
                    <a:gd name="connsiteX2" fmla="*/ 83422 w 202092"/>
                    <a:gd name="connsiteY2" fmla="*/ 0 h 42298"/>
                  </a:gdLst>
                  <a:ahLst/>
                  <a:cxnLst>
                    <a:cxn ang="0">
                      <a:pos x="connsiteX0" y="connsiteY0"/>
                    </a:cxn>
                    <a:cxn ang="0">
                      <a:pos x="connsiteX1" y="connsiteY1"/>
                    </a:cxn>
                    <a:cxn ang="0">
                      <a:pos x="connsiteX2" y="connsiteY2"/>
                    </a:cxn>
                  </a:cxnLst>
                  <a:rect l="l" t="t" r="r" b="b"/>
                  <a:pathLst>
                    <a:path w="202092" h="42298">
                      <a:moveTo>
                        <a:pt x="0" y="42298"/>
                      </a:moveTo>
                      <a:lnTo>
                        <a:pt x="202092" y="34873"/>
                      </a:lnTo>
                      <a:lnTo>
                        <a:pt x="83422" y="0"/>
                      </a:lnTo>
                      <a:close/>
                    </a:path>
                  </a:pathLst>
                </a:custGeom>
                <a:grpFill/>
                <a:ln w="4687" cap="flat">
                  <a:solidFill>
                    <a:srgbClr val="010101">
                      <a:alpha val="32000"/>
                    </a:srgbClr>
                  </a:solid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0F254840-503A-26E2-15CE-952F8B8127AE}"/>
                    </a:ext>
                  </a:extLst>
                </p:cNvPr>
                <p:cNvSpPr/>
                <p:nvPr/>
              </p:nvSpPr>
              <p:spPr>
                <a:xfrm>
                  <a:off x="9319024" y="1695920"/>
                  <a:ext cx="407709" cy="108189"/>
                </a:xfrm>
                <a:custGeom>
                  <a:avLst/>
                  <a:gdLst>
                    <a:gd name="connsiteX0" fmla="*/ 0 w 407709"/>
                    <a:gd name="connsiteY0" fmla="*/ 0 h 108189"/>
                    <a:gd name="connsiteX1" fmla="*/ 0 w 407709"/>
                    <a:gd name="connsiteY1" fmla="*/ 94091 h 108189"/>
                    <a:gd name="connsiteX2" fmla="*/ 285514 w 407709"/>
                    <a:gd name="connsiteY2" fmla="*/ 108190 h 108189"/>
                    <a:gd name="connsiteX3" fmla="*/ 407710 w 407709"/>
                    <a:gd name="connsiteY3" fmla="*/ 17718 h 108189"/>
                  </a:gdLst>
                  <a:ahLst/>
                  <a:cxnLst>
                    <a:cxn ang="0">
                      <a:pos x="connsiteX0" y="connsiteY0"/>
                    </a:cxn>
                    <a:cxn ang="0">
                      <a:pos x="connsiteX1" y="connsiteY1"/>
                    </a:cxn>
                    <a:cxn ang="0">
                      <a:pos x="connsiteX2" y="connsiteY2"/>
                    </a:cxn>
                    <a:cxn ang="0">
                      <a:pos x="connsiteX3" y="connsiteY3"/>
                    </a:cxn>
                  </a:cxnLst>
                  <a:rect l="l" t="t" r="r" b="b"/>
                  <a:pathLst>
                    <a:path w="407709" h="108189">
                      <a:moveTo>
                        <a:pt x="0" y="0"/>
                      </a:moveTo>
                      <a:lnTo>
                        <a:pt x="0" y="94091"/>
                      </a:lnTo>
                      <a:lnTo>
                        <a:pt x="285514" y="108190"/>
                      </a:lnTo>
                      <a:lnTo>
                        <a:pt x="407710" y="17718"/>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50" name="Freeform: Shape 149">
                <a:extLst>
                  <a:ext uri="{FF2B5EF4-FFF2-40B4-BE49-F238E27FC236}">
                    <a16:creationId xmlns:a16="http://schemas.microsoft.com/office/drawing/2014/main" id="{18B70BD7-8281-0B38-8424-44F025E42CF5}"/>
                  </a:ext>
                </a:extLst>
              </p:cNvPr>
              <p:cNvSpPr/>
              <p:nvPr/>
            </p:nvSpPr>
            <p:spPr>
              <a:xfrm>
                <a:off x="9001786" y="1804110"/>
                <a:ext cx="606277" cy="610977"/>
              </a:xfrm>
              <a:custGeom>
                <a:avLst/>
                <a:gdLst>
                  <a:gd name="connsiteX0" fmla="*/ 0 w 606277"/>
                  <a:gd name="connsiteY0" fmla="*/ 525205 h 610977"/>
                  <a:gd name="connsiteX1" fmla="*/ 0 w 606277"/>
                  <a:gd name="connsiteY1" fmla="*/ 610977 h 610977"/>
                  <a:gd name="connsiteX2" fmla="*/ 522856 w 606277"/>
                  <a:gd name="connsiteY2" fmla="*/ 365411 h 610977"/>
                  <a:gd name="connsiteX3" fmla="*/ 606277 w 606277"/>
                  <a:gd name="connsiteY3" fmla="*/ 323113 h 610977"/>
                  <a:gd name="connsiteX4" fmla="*/ 602753 w 606277"/>
                  <a:gd name="connsiteY4" fmla="*/ 0 h 61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77" h="610977">
                    <a:moveTo>
                      <a:pt x="0" y="525205"/>
                    </a:moveTo>
                    <a:lnTo>
                      <a:pt x="0" y="610977"/>
                    </a:lnTo>
                    <a:lnTo>
                      <a:pt x="522856" y="365411"/>
                    </a:lnTo>
                    <a:lnTo>
                      <a:pt x="606277" y="323113"/>
                    </a:lnTo>
                    <a:lnTo>
                      <a:pt x="602753" y="0"/>
                    </a:lnTo>
                    <a:close/>
                  </a:path>
                </a:pathLst>
              </a:custGeom>
              <a:grpFill/>
              <a:ln w="4687" cap="flat">
                <a:solidFill>
                  <a:srgbClr val="010101">
                    <a:alpha val="32000"/>
                  </a:srgbClr>
                </a:solid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85D1E58A-7B1B-7E97-7017-D6B5A0C06F3C}"/>
                  </a:ext>
                </a:extLst>
              </p:cNvPr>
              <p:cNvSpPr/>
              <p:nvPr/>
            </p:nvSpPr>
            <p:spPr>
              <a:xfrm>
                <a:off x="9001786" y="1804110"/>
                <a:ext cx="606277" cy="610977"/>
              </a:xfrm>
              <a:custGeom>
                <a:avLst/>
                <a:gdLst>
                  <a:gd name="connsiteX0" fmla="*/ 0 w 606277"/>
                  <a:gd name="connsiteY0" fmla="*/ 525205 h 610977"/>
                  <a:gd name="connsiteX1" fmla="*/ 0 w 606277"/>
                  <a:gd name="connsiteY1" fmla="*/ 610977 h 610977"/>
                  <a:gd name="connsiteX2" fmla="*/ 522856 w 606277"/>
                  <a:gd name="connsiteY2" fmla="*/ 365411 h 610977"/>
                  <a:gd name="connsiteX3" fmla="*/ 606277 w 606277"/>
                  <a:gd name="connsiteY3" fmla="*/ 323113 h 610977"/>
                  <a:gd name="connsiteX4" fmla="*/ 602753 w 606277"/>
                  <a:gd name="connsiteY4" fmla="*/ 0 h 61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77" h="610977">
                    <a:moveTo>
                      <a:pt x="0" y="525205"/>
                    </a:moveTo>
                    <a:lnTo>
                      <a:pt x="0" y="610977"/>
                    </a:lnTo>
                    <a:lnTo>
                      <a:pt x="522856" y="365411"/>
                    </a:lnTo>
                    <a:lnTo>
                      <a:pt x="606277" y="323113"/>
                    </a:lnTo>
                    <a:lnTo>
                      <a:pt x="602753" y="0"/>
                    </a:lnTo>
                    <a:close/>
                  </a:path>
                </a:pathLst>
              </a:custGeom>
              <a:grpFill/>
              <a:ln w="4687" cap="flat">
                <a:solidFill>
                  <a:srgbClr val="010101">
                    <a:alpha val="32000"/>
                  </a:srgbClr>
                </a:solidFill>
                <a:prstDash val="solid"/>
                <a:miter/>
              </a:ln>
            </p:spPr>
            <p:txBody>
              <a:bodyPr rtlCol="0" anchor="ctr"/>
              <a:lstStyle/>
              <a:p>
                <a:endParaRPr lang="en-IN"/>
              </a:p>
            </p:txBody>
          </p:sp>
          <p:grpSp>
            <p:nvGrpSpPr>
              <p:cNvPr id="152" name="Graphic 111">
                <a:extLst>
                  <a:ext uri="{FF2B5EF4-FFF2-40B4-BE49-F238E27FC236}">
                    <a16:creationId xmlns:a16="http://schemas.microsoft.com/office/drawing/2014/main" id="{44EA3513-97F6-A74A-3E78-AAA30EFA2CB4}"/>
                  </a:ext>
                </a:extLst>
              </p:cNvPr>
              <p:cNvGrpSpPr/>
              <p:nvPr/>
            </p:nvGrpSpPr>
            <p:grpSpPr>
              <a:xfrm>
                <a:off x="8729196" y="1787473"/>
                <a:ext cx="875342" cy="541842"/>
                <a:chOff x="8729196" y="1787473"/>
                <a:chExt cx="875342" cy="541842"/>
              </a:xfrm>
              <a:grpFill/>
            </p:grpSpPr>
            <p:sp>
              <p:nvSpPr>
                <p:cNvPr id="466" name="Freeform: Shape 465">
                  <a:extLst>
                    <a:ext uri="{FF2B5EF4-FFF2-40B4-BE49-F238E27FC236}">
                      <a16:creationId xmlns:a16="http://schemas.microsoft.com/office/drawing/2014/main" id="{5820FD28-1D45-242F-EE04-8ED20DECE768}"/>
                    </a:ext>
                  </a:extLst>
                </p:cNvPr>
                <p:cNvSpPr/>
                <p:nvPr/>
              </p:nvSpPr>
              <p:spPr>
                <a:xfrm>
                  <a:off x="8729196" y="1787473"/>
                  <a:ext cx="341912" cy="518766"/>
                </a:xfrm>
                <a:custGeom>
                  <a:avLst/>
                  <a:gdLst>
                    <a:gd name="connsiteX0" fmla="*/ 257926 w 341912"/>
                    <a:gd name="connsiteY0" fmla="*/ 209330 h 518766"/>
                    <a:gd name="connsiteX1" fmla="*/ 257926 w 341912"/>
                    <a:gd name="connsiteY1" fmla="*/ 199743 h 518766"/>
                    <a:gd name="connsiteX2" fmla="*/ 341912 w 341912"/>
                    <a:gd name="connsiteY2" fmla="*/ 0 h 518766"/>
                    <a:gd name="connsiteX3" fmla="*/ 167267 w 341912"/>
                    <a:gd name="connsiteY3" fmla="*/ 4136 h 518766"/>
                    <a:gd name="connsiteX4" fmla="*/ 63448 w 341912"/>
                    <a:gd name="connsiteY4" fmla="*/ 329176 h 518766"/>
                    <a:gd name="connsiteX5" fmla="*/ 0 w 341912"/>
                    <a:gd name="connsiteY5" fmla="*/ 518767 h 518766"/>
                    <a:gd name="connsiteX6" fmla="*/ 127318 w 341912"/>
                    <a:gd name="connsiteY6" fmla="*/ 473695 h 518766"/>
                    <a:gd name="connsiteX7" fmla="*/ 318413 w 341912"/>
                    <a:gd name="connsiteY7" fmla="*/ 189967 h 5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912" h="518766">
                      <a:moveTo>
                        <a:pt x="257926" y="209330"/>
                      </a:moveTo>
                      <a:lnTo>
                        <a:pt x="257926" y="199743"/>
                      </a:lnTo>
                      <a:lnTo>
                        <a:pt x="341912" y="0"/>
                      </a:lnTo>
                      <a:lnTo>
                        <a:pt x="167267" y="4136"/>
                      </a:lnTo>
                      <a:lnTo>
                        <a:pt x="63448" y="329176"/>
                      </a:lnTo>
                      <a:lnTo>
                        <a:pt x="0" y="518767"/>
                      </a:lnTo>
                      <a:lnTo>
                        <a:pt x="127318" y="473695"/>
                      </a:lnTo>
                      <a:lnTo>
                        <a:pt x="318413" y="189967"/>
                      </a:lnTo>
                      <a:close/>
                    </a:path>
                  </a:pathLst>
                </a:custGeom>
                <a:grpFill/>
                <a:ln w="4687" cap="flat">
                  <a:solidFill>
                    <a:srgbClr val="010101">
                      <a:alpha val="32000"/>
                    </a:srgbClr>
                  </a:solid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F270014B-A5CE-C764-373E-02B3E677E4B2}"/>
                    </a:ext>
                  </a:extLst>
                </p:cNvPr>
                <p:cNvSpPr/>
                <p:nvPr/>
              </p:nvSpPr>
              <p:spPr>
                <a:xfrm>
                  <a:off x="8856515" y="1790010"/>
                  <a:ext cx="748024" cy="539304"/>
                </a:xfrm>
                <a:custGeom>
                  <a:avLst/>
                  <a:gdLst>
                    <a:gd name="connsiteX0" fmla="*/ 462510 w 748024"/>
                    <a:gd name="connsiteY0" fmla="*/ 0 h 539304"/>
                    <a:gd name="connsiteX1" fmla="*/ 240161 w 748024"/>
                    <a:gd name="connsiteY1" fmla="*/ 222396 h 539304"/>
                    <a:gd name="connsiteX2" fmla="*/ 191095 w 748024"/>
                    <a:gd name="connsiteY2" fmla="*/ 187429 h 539304"/>
                    <a:gd name="connsiteX3" fmla="*/ 0 w 748024"/>
                    <a:gd name="connsiteY3" fmla="*/ 471157 h 539304"/>
                    <a:gd name="connsiteX4" fmla="*/ 145272 w 748024"/>
                    <a:gd name="connsiteY4" fmla="*/ 539305 h 539304"/>
                    <a:gd name="connsiteX5" fmla="*/ 748024 w 748024"/>
                    <a:gd name="connsiteY5" fmla="*/ 14099 h 53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8024" h="539304">
                      <a:moveTo>
                        <a:pt x="462510" y="0"/>
                      </a:moveTo>
                      <a:lnTo>
                        <a:pt x="240161" y="222396"/>
                      </a:lnTo>
                      <a:lnTo>
                        <a:pt x="191095" y="187429"/>
                      </a:lnTo>
                      <a:lnTo>
                        <a:pt x="0" y="471157"/>
                      </a:lnTo>
                      <a:lnTo>
                        <a:pt x="145272" y="539305"/>
                      </a:lnTo>
                      <a:lnTo>
                        <a:pt x="748024" y="14099"/>
                      </a:lnTo>
                      <a:close/>
                    </a:path>
                  </a:pathLst>
                </a:custGeom>
                <a:grpFill/>
                <a:ln w="4687" cap="flat">
                  <a:solidFill>
                    <a:srgbClr val="010101">
                      <a:alpha val="32000"/>
                    </a:srgbClr>
                  </a:solid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9BF6C59F-682E-DB1F-BA63-2AF0D51B59E9}"/>
                    </a:ext>
                  </a:extLst>
                </p:cNvPr>
                <p:cNvSpPr/>
                <p:nvPr/>
              </p:nvSpPr>
              <p:spPr>
                <a:xfrm>
                  <a:off x="8847820" y="1827280"/>
                  <a:ext cx="169569" cy="406910"/>
                </a:xfrm>
                <a:custGeom>
                  <a:avLst/>
                  <a:gdLst>
                    <a:gd name="connsiteX0" fmla="*/ 169570 w 169569"/>
                    <a:gd name="connsiteY0" fmla="*/ 0 h 406910"/>
                    <a:gd name="connsiteX1" fmla="*/ 89908 w 169569"/>
                    <a:gd name="connsiteY1" fmla="*/ 195983 h 406910"/>
                    <a:gd name="connsiteX2" fmla="*/ 139303 w 169569"/>
                    <a:gd name="connsiteY2" fmla="*/ 185126 h 406910"/>
                    <a:gd name="connsiteX3" fmla="*/ 0 w 169569"/>
                    <a:gd name="connsiteY3" fmla="*/ 406911 h 406910"/>
                    <a:gd name="connsiteX4" fmla="*/ 154295 w 169569"/>
                    <a:gd name="connsiteY4" fmla="*/ 177324 h 406910"/>
                    <a:gd name="connsiteX5" fmla="*/ 149078 w 169569"/>
                    <a:gd name="connsiteY5" fmla="*/ 174599 h 406910"/>
                    <a:gd name="connsiteX6" fmla="*/ 104242 w 169569"/>
                    <a:gd name="connsiteY6" fmla="*/ 185126 h 40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69" h="406910">
                      <a:moveTo>
                        <a:pt x="169570" y="0"/>
                      </a:moveTo>
                      <a:lnTo>
                        <a:pt x="89908" y="195983"/>
                      </a:lnTo>
                      <a:lnTo>
                        <a:pt x="139303" y="185126"/>
                      </a:lnTo>
                      <a:lnTo>
                        <a:pt x="0" y="406911"/>
                      </a:lnTo>
                      <a:lnTo>
                        <a:pt x="154295" y="177324"/>
                      </a:lnTo>
                      <a:lnTo>
                        <a:pt x="149078" y="174599"/>
                      </a:lnTo>
                      <a:lnTo>
                        <a:pt x="104242" y="185126"/>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53" name="Graphic 111">
                <a:extLst>
                  <a:ext uri="{FF2B5EF4-FFF2-40B4-BE49-F238E27FC236}">
                    <a16:creationId xmlns:a16="http://schemas.microsoft.com/office/drawing/2014/main" id="{0621F90D-9036-61EB-5C66-667104CA3E74}"/>
                  </a:ext>
                </a:extLst>
              </p:cNvPr>
              <p:cNvGrpSpPr/>
              <p:nvPr/>
            </p:nvGrpSpPr>
            <p:grpSpPr>
              <a:xfrm>
                <a:off x="8766795" y="1671951"/>
                <a:ext cx="341865" cy="444697"/>
                <a:chOff x="8766795" y="1671951"/>
                <a:chExt cx="341865" cy="444697"/>
              </a:xfrm>
              <a:grpFill/>
            </p:grpSpPr>
            <p:sp>
              <p:nvSpPr>
                <p:cNvPr id="463" name="Freeform: Shape 462">
                  <a:extLst>
                    <a:ext uri="{FF2B5EF4-FFF2-40B4-BE49-F238E27FC236}">
                      <a16:creationId xmlns:a16="http://schemas.microsoft.com/office/drawing/2014/main" id="{658E274A-35B9-9626-7B68-644AC664C932}"/>
                    </a:ext>
                  </a:extLst>
                </p:cNvPr>
                <p:cNvSpPr/>
                <p:nvPr/>
              </p:nvSpPr>
              <p:spPr>
                <a:xfrm>
                  <a:off x="8766795" y="1671951"/>
                  <a:ext cx="341865" cy="119657"/>
                </a:xfrm>
                <a:custGeom>
                  <a:avLst/>
                  <a:gdLst>
                    <a:gd name="connsiteX0" fmla="*/ 341865 w 341865"/>
                    <a:gd name="connsiteY0" fmla="*/ 14851 h 119657"/>
                    <a:gd name="connsiteX1" fmla="*/ 0 w 341865"/>
                    <a:gd name="connsiteY1" fmla="*/ 0 h 119657"/>
                    <a:gd name="connsiteX2" fmla="*/ 129668 w 341865"/>
                    <a:gd name="connsiteY2" fmla="*/ 119658 h 119657"/>
                    <a:gd name="connsiteX3" fmla="*/ 304314 w 341865"/>
                    <a:gd name="connsiteY3" fmla="*/ 115522 h 119657"/>
                  </a:gdLst>
                  <a:ahLst/>
                  <a:cxnLst>
                    <a:cxn ang="0">
                      <a:pos x="connsiteX0" y="connsiteY0"/>
                    </a:cxn>
                    <a:cxn ang="0">
                      <a:pos x="connsiteX1" y="connsiteY1"/>
                    </a:cxn>
                    <a:cxn ang="0">
                      <a:pos x="connsiteX2" y="connsiteY2"/>
                    </a:cxn>
                    <a:cxn ang="0">
                      <a:pos x="connsiteX3" y="connsiteY3"/>
                    </a:cxn>
                  </a:cxnLst>
                  <a:rect l="l" t="t" r="r" b="b"/>
                  <a:pathLst>
                    <a:path w="341865" h="119657">
                      <a:moveTo>
                        <a:pt x="341865" y="14851"/>
                      </a:moveTo>
                      <a:lnTo>
                        <a:pt x="0" y="0"/>
                      </a:lnTo>
                      <a:lnTo>
                        <a:pt x="129668" y="119658"/>
                      </a:lnTo>
                      <a:lnTo>
                        <a:pt x="304314" y="115522"/>
                      </a:lnTo>
                      <a:close/>
                    </a:path>
                  </a:pathLst>
                </a:custGeom>
                <a:grpFill/>
                <a:ln w="4687" cap="flat">
                  <a:solidFill>
                    <a:srgbClr val="010101">
                      <a:alpha val="32000"/>
                    </a:srgbClr>
                  </a:solid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DC8A1A0B-E70B-F61B-2726-A8D0D097584D}"/>
                    </a:ext>
                  </a:extLst>
                </p:cNvPr>
                <p:cNvSpPr/>
                <p:nvPr/>
              </p:nvSpPr>
              <p:spPr>
                <a:xfrm>
                  <a:off x="8769145" y="2095922"/>
                  <a:ext cx="30125" cy="20726"/>
                </a:xfrm>
                <a:custGeom>
                  <a:avLst/>
                  <a:gdLst>
                    <a:gd name="connsiteX0" fmla="*/ 23499 w 30125"/>
                    <a:gd name="connsiteY0" fmla="*/ 20726 h 20726"/>
                    <a:gd name="connsiteX1" fmla="*/ 30126 w 30125"/>
                    <a:gd name="connsiteY1" fmla="*/ 0 h 20726"/>
                    <a:gd name="connsiteX2" fmla="*/ 0 w 30125"/>
                    <a:gd name="connsiteY2" fmla="*/ 20726 h 20726"/>
                  </a:gdLst>
                  <a:ahLst/>
                  <a:cxnLst>
                    <a:cxn ang="0">
                      <a:pos x="connsiteX0" y="connsiteY0"/>
                    </a:cxn>
                    <a:cxn ang="0">
                      <a:pos x="connsiteX1" y="connsiteY1"/>
                    </a:cxn>
                    <a:cxn ang="0">
                      <a:pos x="connsiteX2" y="connsiteY2"/>
                    </a:cxn>
                  </a:cxnLst>
                  <a:rect l="l" t="t" r="r" b="b"/>
                  <a:pathLst>
                    <a:path w="30125" h="20726">
                      <a:moveTo>
                        <a:pt x="23499" y="20726"/>
                      </a:moveTo>
                      <a:lnTo>
                        <a:pt x="30126" y="0"/>
                      </a:lnTo>
                      <a:lnTo>
                        <a:pt x="0" y="20726"/>
                      </a:lnTo>
                      <a:close/>
                    </a:path>
                  </a:pathLst>
                </a:custGeom>
                <a:grpFill/>
                <a:ln w="4687" cap="flat">
                  <a:solidFill>
                    <a:srgbClr val="010101">
                      <a:alpha val="32000"/>
                    </a:srgbClr>
                  </a:solid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1D99B6FE-765D-92A8-9FD2-58F3AA0EDC80}"/>
                    </a:ext>
                  </a:extLst>
                </p:cNvPr>
                <p:cNvSpPr/>
                <p:nvPr/>
              </p:nvSpPr>
              <p:spPr>
                <a:xfrm>
                  <a:off x="8766795" y="1671951"/>
                  <a:ext cx="129668" cy="444697"/>
                </a:xfrm>
                <a:custGeom>
                  <a:avLst/>
                  <a:gdLst>
                    <a:gd name="connsiteX0" fmla="*/ 0 w 129668"/>
                    <a:gd name="connsiteY0" fmla="*/ 0 h 444697"/>
                    <a:gd name="connsiteX1" fmla="*/ 1222 w 129668"/>
                    <a:gd name="connsiteY1" fmla="*/ 294209 h 444697"/>
                    <a:gd name="connsiteX2" fmla="*/ 2350 w 129668"/>
                    <a:gd name="connsiteY2" fmla="*/ 444697 h 444697"/>
                    <a:gd name="connsiteX3" fmla="*/ 32476 w 129668"/>
                    <a:gd name="connsiteY3" fmla="*/ 423971 h 444697"/>
                    <a:gd name="connsiteX4" fmla="*/ 129668 w 129668"/>
                    <a:gd name="connsiteY4" fmla="*/ 119658 h 44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68" h="444697">
                      <a:moveTo>
                        <a:pt x="0" y="0"/>
                      </a:moveTo>
                      <a:lnTo>
                        <a:pt x="1222" y="294209"/>
                      </a:lnTo>
                      <a:lnTo>
                        <a:pt x="2350" y="444697"/>
                      </a:lnTo>
                      <a:lnTo>
                        <a:pt x="32476" y="423971"/>
                      </a:lnTo>
                      <a:lnTo>
                        <a:pt x="129668" y="119658"/>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54" name="Freeform: Shape 153">
                <a:extLst>
                  <a:ext uri="{FF2B5EF4-FFF2-40B4-BE49-F238E27FC236}">
                    <a16:creationId xmlns:a16="http://schemas.microsoft.com/office/drawing/2014/main" id="{D326228F-2E92-E979-7305-B4A8652ACC84}"/>
                  </a:ext>
                </a:extLst>
              </p:cNvPr>
              <p:cNvSpPr/>
              <p:nvPr/>
            </p:nvSpPr>
            <p:spPr>
              <a:xfrm>
                <a:off x="8766795" y="1827280"/>
                <a:ext cx="250594" cy="438587"/>
              </a:xfrm>
              <a:custGeom>
                <a:avLst/>
                <a:gdLst>
                  <a:gd name="connsiteX0" fmla="*/ 250595 w 250594"/>
                  <a:gd name="connsiteY0" fmla="*/ 0 h 438587"/>
                  <a:gd name="connsiteX1" fmla="*/ 143956 w 250594"/>
                  <a:gd name="connsiteY1" fmla="*/ 3854 h 438587"/>
                  <a:gd name="connsiteX2" fmla="*/ 0 w 250594"/>
                  <a:gd name="connsiteY2" fmla="*/ 438588 h 438587"/>
                  <a:gd name="connsiteX3" fmla="*/ 19269 w 250594"/>
                  <a:gd name="connsiteY3" fmla="*/ 431397 h 438587"/>
                  <a:gd name="connsiteX4" fmla="*/ 79897 w 250594"/>
                  <a:gd name="connsiteY4" fmla="*/ 408650 h 438587"/>
                  <a:gd name="connsiteX5" fmla="*/ 208954 w 250594"/>
                  <a:gd name="connsiteY5" fmla="*/ 203220 h 438587"/>
                  <a:gd name="connsiteX6" fmla="*/ 220328 w 250594"/>
                  <a:gd name="connsiteY6" fmla="*/ 185126 h 438587"/>
                  <a:gd name="connsiteX7" fmla="*/ 170933 w 250594"/>
                  <a:gd name="connsiteY7" fmla="*/ 195983 h 438587"/>
                  <a:gd name="connsiteX8" fmla="*/ 245143 w 250594"/>
                  <a:gd name="connsiteY8" fmla="*/ 13348 h 43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594" h="438587">
                    <a:moveTo>
                      <a:pt x="250595" y="0"/>
                    </a:moveTo>
                    <a:lnTo>
                      <a:pt x="143956" y="3854"/>
                    </a:lnTo>
                    <a:lnTo>
                      <a:pt x="0" y="438588"/>
                    </a:lnTo>
                    <a:lnTo>
                      <a:pt x="19269" y="431397"/>
                    </a:lnTo>
                    <a:lnTo>
                      <a:pt x="79897" y="408650"/>
                    </a:lnTo>
                    <a:lnTo>
                      <a:pt x="208954" y="203220"/>
                    </a:lnTo>
                    <a:lnTo>
                      <a:pt x="220328" y="185126"/>
                    </a:lnTo>
                    <a:lnTo>
                      <a:pt x="170933" y="195983"/>
                    </a:lnTo>
                    <a:lnTo>
                      <a:pt x="245143" y="13348"/>
                    </a:lnTo>
                    <a:close/>
                  </a:path>
                </a:pathLst>
              </a:custGeom>
              <a:grpFill/>
              <a:ln w="4687" cap="flat">
                <a:solidFill>
                  <a:srgbClr val="010101">
                    <a:alpha val="32000"/>
                  </a:srgbClr>
                </a:solid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9651A976-1353-612C-B8E6-6212569CD009}"/>
                  </a:ext>
                </a:extLst>
              </p:cNvPr>
              <p:cNvSpPr/>
              <p:nvPr/>
            </p:nvSpPr>
            <p:spPr>
              <a:xfrm>
                <a:off x="8766795" y="1827280"/>
                <a:ext cx="250594" cy="438587"/>
              </a:xfrm>
              <a:custGeom>
                <a:avLst/>
                <a:gdLst>
                  <a:gd name="connsiteX0" fmla="*/ 250595 w 250594"/>
                  <a:gd name="connsiteY0" fmla="*/ 0 h 438587"/>
                  <a:gd name="connsiteX1" fmla="*/ 143956 w 250594"/>
                  <a:gd name="connsiteY1" fmla="*/ 3854 h 438587"/>
                  <a:gd name="connsiteX2" fmla="*/ 0 w 250594"/>
                  <a:gd name="connsiteY2" fmla="*/ 438588 h 438587"/>
                  <a:gd name="connsiteX3" fmla="*/ 19269 w 250594"/>
                  <a:gd name="connsiteY3" fmla="*/ 431397 h 438587"/>
                  <a:gd name="connsiteX4" fmla="*/ 79897 w 250594"/>
                  <a:gd name="connsiteY4" fmla="*/ 408650 h 438587"/>
                  <a:gd name="connsiteX5" fmla="*/ 208954 w 250594"/>
                  <a:gd name="connsiteY5" fmla="*/ 203220 h 438587"/>
                  <a:gd name="connsiteX6" fmla="*/ 220328 w 250594"/>
                  <a:gd name="connsiteY6" fmla="*/ 185126 h 438587"/>
                  <a:gd name="connsiteX7" fmla="*/ 170933 w 250594"/>
                  <a:gd name="connsiteY7" fmla="*/ 195983 h 438587"/>
                  <a:gd name="connsiteX8" fmla="*/ 245143 w 250594"/>
                  <a:gd name="connsiteY8" fmla="*/ 13348 h 43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594" h="438587">
                    <a:moveTo>
                      <a:pt x="250595" y="0"/>
                    </a:moveTo>
                    <a:lnTo>
                      <a:pt x="143956" y="3854"/>
                    </a:lnTo>
                    <a:lnTo>
                      <a:pt x="0" y="438588"/>
                    </a:lnTo>
                    <a:lnTo>
                      <a:pt x="19269" y="431397"/>
                    </a:lnTo>
                    <a:lnTo>
                      <a:pt x="79897" y="408650"/>
                    </a:lnTo>
                    <a:lnTo>
                      <a:pt x="208954" y="203220"/>
                    </a:lnTo>
                    <a:lnTo>
                      <a:pt x="220328" y="185126"/>
                    </a:lnTo>
                    <a:lnTo>
                      <a:pt x="170933" y="195983"/>
                    </a:lnTo>
                    <a:lnTo>
                      <a:pt x="245143" y="13348"/>
                    </a:lnTo>
                    <a:close/>
                  </a:path>
                </a:pathLst>
              </a:custGeom>
              <a:grpFill/>
              <a:ln w="4687" cap="flat">
                <a:solidFill>
                  <a:srgbClr val="010101">
                    <a:alpha val="32000"/>
                  </a:srgbClr>
                </a:solidFill>
                <a:prstDash val="solid"/>
                <a:miter/>
              </a:ln>
            </p:spPr>
            <p:txBody>
              <a:bodyPr rtlCol="0" anchor="ctr"/>
              <a:lstStyle/>
              <a:p>
                <a:endParaRPr lang="en-IN"/>
              </a:p>
            </p:txBody>
          </p:sp>
          <p:grpSp>
            <p:nvGrpSpPr>
              <p:cNvPr id="156" name="Graphic 111">
                <a:extLst>
                  <a:ext uri="{FF2B5EF4-FFF2-40B4-BE49-F238E27FC236}">
                    <a16:creationId xmlns:a16="http://schemas.microsoft.com/office/drawing/2014/main" id="{E3A2227E-8244-1958-E96C-7C608F2BFFED}"/>
                  </a:ext>
                </a:extLst>
              </p:cNvPr>
              <p:cNvGrpSpPr/>
              <p:nvPr/>
            </p:nvGrpSpPr>
            <p:grpSpPr>
              <a:xfrm>
                <a:off x="8766795" y="1827280"/>
                <a:ext cx="250594" cy="438587"/>
                <a:chOff x="8766795" y="1827280"/>
                <a:chExt cx="250594" cy="438587"/>
              </a:xfrm>
              <a:grpFill/>
            </p:grpSpPr>
            <p:sp>
              <p:nvSpPr>
                <p:cNvPr id="460" name="Freeform: Shape 459">
                  <a:extLst>
                    <a:ext uri="{FF2B5EF4-FFF2-40B4-BE49-F238E27FC236}">
                      <a16:creationId xmlns:a16="http://schemas.microsoft.com/office/drawing/2014/main" id="{A8C04F39-F1E6-D584-7FDF-C23056459E24}"/>
                    </a:ext>
                  </a:extLst>
                </p:cNvPr>
                <p:cNvSpPr/>
                <p:nvPr/>
              </p:nvSpPr>
              <p:spPr>
                <a:xfrm>
                  <a:off x="8766795" y="1831134"/>
                  <a:ext cx="156598" cy="434733"/>
                </a:xfrm>
                <a:custGeom>
                  <a:avLst/>
                  <a:gdLst>
                    <a:gd name="connsiteX0" fmla="*/ 0 w 156598"/>
                    <a:gd name="connsiteY0" fmla="*/ 434734 h 434733"/>
                    <a:gd name="connsiteX1" fmla="*/ 19269 w 156598"/>
                    <a:gd name="connsiteY1" fmla="*/ 427543 h 434733"/>
                    <a:gd name="connsiteX2" fmla="*/ 156598 w 156598"/>
                    <a:gd name="connsiteY2" fmla="*/ 12690 h 434733"/>
                    <a:gd name="connsiteX3" fmla="*/ 143956 w 156598"/>
                    <a:gd name="connsiteY3" fmla="*/ 0 h 434733"/>
                  </a:gdLst>
                  <a:ahLst/>
                  <a:cxnLst>
                    <a:cxn ang="0">
                      <a:pos x="connsiteX0" y="connsiteY0"/>
                    </a:cxn>
                    <a:cxn ang="0">
                      <a:pos x="connsiteX1" y="connsiteY1"/>
                    </a:cxn>
                    <a:cxn ang="0">
                      <a:pos x="connsiteX2" y="connsiteY2"/>
                    </a:cxn>
                    <a:cxn ang="0">
                      <a:pos x="connsiteX3" y="connsiteY3"/>
                    </a:cxn>
                  </a:cxnLst>
                  <a:rect l="l" t="t" r="r" b="b"/>
                  <a:pathLst>
                    <a:path w="156598" h="434733">
                      <a:moveTo>
                        <a:pt x="0" y="434734"/>
                      </a:moveTo>
                      <a:lnTo>
                        <a:pt x="19269" y="427543"/>
                      </a:lnTo>
                      <a:lnTo>
                        <a:pt x="156598" y="12690"/>
                      </a:lnTo>
                      <a:lnTo>
                        <a:pt x="143956" y="0"/>
                      </a:lnTo>
                      <a:close/>
                    </a:path>
                  </a:pathLst>
                </a:custGeom>
                <a:grpFill/>
                <a:ln w="4687" cap="flat">
                  <a:solidFill>
                    <a:srgbClr val="010101">
                      <a:alpha val="32000"/>
                    </a:srgbClr>
                  </a:solid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7C1F8C9-D60C-BACB-9607-7FE11C0687C2}"/>
                    </a:ext>
                  </a:extLst>
                </p:cNvPr>
                <p:cNvSpPr/>
                <p:nvPr/>
              </p:nvSpPr>
              <p:spPr>
                <a:xfrm>
                  <a:off x="8910751" y="1827280"/>
                  <a:ext cx="106639" cy="16543"/>
                </a:xfrm>
                <a:custGeom>
                  <a:avLst/>
                  <a:gdLst>
                    <a:gd name="connsiteX0" fmla="*/ 106639 w 106639"/>
                    <a:gd name="connsiteY0" fmla="*/ 0 h 16543"/>
                    <a:gd name="connsiteX1" fmla="*/ 0 w 106639"/>
                    <a:gd name="connsiteY1" fmla="*/ 3854 h 16543"/>
                    <a:gd name="connsiteX2" fmla="*/ 12643 w 106639"/>
                    <a:gd name="connsiteY2" fmla="*/ 16543 h 16543"/>
                    <a:gd name="connsiteX3" fmla="*/ 101187 w 106639"/>
                    <a:gd name="connsiteY3" fmla="*/ 13348 h 16543"/>
                  </a:gdLst>
                  <a:ahLst/>
                  <a:cxnLst>
                    <a:cxn ang="0">
                      <a:pos x="connsiteX0" y="connsiteY0"/>
                    </a:cxn>
                    <a:cxn ang="0">
                      <a:pos x="connsiteX1" y="connsiteY1"/>
                    </a:cxn>
                    <a:cxn ang="0">
                      <a:pos x="connsiteX2" y="connsiteY2"/>
                    </a:cxn>
                    <a:cxn ang="0">
                      <a:pos x="connsiteX3" y="connsiteY3"/>
                    </a:cxn>
                  </a:cxnLst>
                  <a:rect l="l" t="t" r="r" b="b"/>
                  <a:pathLst>
                    <a:path w="106639" h="16543">
                      <a:moveTo>
                        <a:pt x="106639" y="0"/>
                      </a:moveTo>
                      <a:lnTo>
                        <a:pt x="0" y="3854"/>
                      </a:lnTo>
                      <a:lnTo>
                        <a:pt x="12643" y="16543"/>
                      </a:lnTo>
                      <a:lnTo>
                        <a:pt x="101187" y="13348"/>
                      </a:lnTo>
                      <a:close/>
                    </a:path>
                  </a:pathLst>
                </a:custGeom>
                <a:grpFill/>
                <a:ln w="4687" cap="flat">
                  <a:solidFill>
                    <a:srgbClr val="010101">
                      <a:alpha val="32000"/>
                    </a:srgbClr>
                  </a:solid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D0547480-CFC8-D64B-9CF2-DA05DDFACC8F}"/>
                    </a:ext>
                  </a:extLst>
                </p:cNvPr>
                <p:cNvSpPr/>
                <p:nvPr/>
              </p:nvSpPr>
              <p:spPr>
                <a:xfrm>
                  <a:off x="8937728" y="2012406"/>
                  <a:ext cx="49395" cy="23781"/>
                </a:xfrm>
                <a:custGeom>
                  <a:avLst/>
                  <a:gdLst>
                    <a:gd name="connsiteX0" fmla="*/ 0 w 49395"/>
                    <a:gd name="connsiteY0" fmla="*/ 10857 h 23781"/>
                    <a:gd name="connsiteX1" fmla="*/ 15885 w 49395"/>
                    <a:gd name="connsiteY1" fmla="*/ 23781 h 23781"/>
                    <a:gd name="connsiteX2" fmla="*/ 38022 w 49395"/>
                    <a:gd name="connsiteY2" fmla="*/ 18094 h 23781"/>
                    <a:gd name="connsiteX3" fmla="*/ 49395 w 49395"/>
                    <a:gd name="connsiteY3" fmla="*/ 0 h 23781"/>
                  </a:gdLst>
                  <a:ahLst/>
                  <a:cxnLst>
                    <a:cxn ang="0">
                      <a:pos x="connsiteX0" y="connsiteY0"/>
                    </a:cxn>
                    <a:cxn ang="0">
                      <a:pos x="connsiteX1" y="connsiteY1"/>
                    </a:cxn>
                    <a:cxn ang="0">
                      <a:pos x="connsiteX2" y="connsiteY2"/>
                    </a:cxn>
                    <a:cxn ang="0">
                      <a:pos x="connsiteX3" y="connsiteY3"/>
                    </a:cxn>
                  </a:cxnLst>
                  <a:rect l="l" t="t" r="r" b="b"/>
                  <a:pathLst>
                    <a:path w="49395" h="23781">
                      <a:moveTo>
                        <a:pt x="0" y="10857"/>
                      </a:moveTo>
                      <a:lnTo>
                        <a:pt x="15885" y="23781"/>
                      </a:lnTo>
                      <a:lnTo>
                        <a:pt x="38022" y="18094"/>
                      </a:lnTo>
                      <a:lnTo>
                        <a:pt x="49395" y="0"/>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57" name="Freeform: Shape 156">
                <a:extLst>
                  <a:ext uri="{FF2B5EF4-FFF2-40B4-BE49-F238E27FC236}">
                    <a16:creationId xmlns:a16="http://schemas.microsoft.com/office/drawing/2014/main" id="{66C567E4-7E70-674F-019B-0AD6FC2961F5}"/>
                  </a:ext>
                </a:extLst>
              </p:cNvPr>
              <p:cNvSpPr/>
              <p:nvPr/>
            </p:nvSpPr>
            <p:spPr>
              <a:xfrm>
                <a:off x="8910751" y="1824413"/>
                <a:ext cx="598052" cy="463214"/>
              </a:xfrm>
              <a:custGeom>
                <a:avLst/>
                <a:gdLst>
                  <a:gd name="connsiteX0" fmla="*/ 425522 w 598052"/>
                  <a:gd name="connsiteY0" fmla="*/ 0 h 463214"/>
                  <a:gd name="connsiteX1" fmla="*/ 190907 w 598052"/>
                  <a:gd name="connsiteY1" fmla="*/ 231137 h 463214"/>
                  <a:gd name="connsiteX2" fmla="*/ 150206 w 598052"/>
                  <a:gd name="connsiteY2" fmla="*/ 204912 h 463214"/>
                  <a:gd name="connsiteX3" fmla="*/ 0 w 598052"/>
                  <a:gd name="connsiteY3" fmla="*/ 420728 h 463214"/>
                  <a:gd name="connsiteX4" fmla="*/ 16543 w 598052"/>
                  <a:gd name="connsiteY4" fmla="*/ 428436 h 463214"/>
                  <a:gd name="connsiteX5" fmla="*/ 91036 w 598052"/>
                  <a:gd name="connsiteY5" fmla="*/ 463215 h 463214"/>
                  <a:gd name="connsiteX6" fmla="*/ 578595 w 598052"/>
                  <a:gd name="connsiteY6" fmla="*/ 28481 h 463214"/>
                  <a:gd name="connsiteX7" fmla="*/ 598053 w 598052"/>
                  <a:gd name="connsiteY7" fmla="*/ 11139 h 46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052" h="463214">
                    <a:moveTo>
                      <a:pt x="425522" y="0"/>
                    </a:moveTo>
                    <a:lnTo>
                      <a:pt x="190907" y="231137"/>
                    </a:lnTo>
                    <a:lnTo>
                      <a:pt x="150206" y="204912"/>
                    </a:lnTo>
                    <a:lnTo>
                      <a:pt x="0" y="420728"/>
                    </a:lnTo>
                    <a:lnTo>
                      <a:pt x="16543" y="428436"/>
                    </a:lnTo>
                    <a:lnTo>
                      <a:pt x="91036" y="463215"/>
                    </a:lnTo>
                    <a:lnTo>
                      <a:pt x="578595" y="28481"/>
                    </a:lnTo>
                    <a:lnTo>
                      <a:pt x="598053" y="11139"/>
                    </a:lnTo>
                    <a:close/>
                  </a:path>
                </a:pathLst>
              </a:custGeom>
              <a:grpFill/>
              <a:ln w="4687" cap="flat">
                <a:solidFill>
                  <a:srgbClr val="010101">
                    <a:alpha val="32000"/>
                  </a:srgbClr>
                </a:solidFill>
                <a:prstDash val="solid"/>
                <a:miter/>
              </a:ln>
            </p:spPr>
            <p:txBody>
              <a:bodyPr rtlCol="0" anchor="ctr"/>
              <a:lstStyle/>
              <a:p>
                <a:endParaRPr lang="en-IN"/>
              </a:p>
            </p:txBody>
          </p:sp>
          <p:grpSp>
            <p:nvGrpSpPr>
              <p:cNvPr id="158" name="Graphic 111">
                <a:extLst>
                  <a:ext uri="{FF2B5EF4-FFF2-40B4-BE49-F238E27FC236}">
                    <a16:creationId xmlns:a16="http://schemas.microsoft.com/office/drawing/2014/main" id="{9960117B-970A-DEEC-8E56-03CAF07FC92A}"/>
                  </a:ext>
                </a:extLst>
              </p:cNvPr>
              <p:cNvGrpSpPr/>
              <p:nvPr/>
            </p:nvGrpSpPr>
            <p:grpSpPr>
              <a:xfrm>
                <a:off x="8910751" y="1824413"/>
                <a:ext cx="598052" cy="428436"/>
                <a:chOff x="8910751" y="1824413"/>
                <a:chExt cx="598052" cy="428436"/>
              </a:xfrm>
              <a:grpFill/>
            </p:grpSpPr>
            <p:sp>
              <p:nvSpPr>
                <p:cNvPr id="456" name="Freeform: Shape 455">
                  <a:extLst>
                    <a:ext uri="{FF2B5EF4-FFF2-40B4-BE49-F238E27FC236}">
                      <a16:creationId xmlns:a16="http://schemas.microsoft.com/office/drawing/2014/main" id="{69D1F69D-8851-9D2F-FC94-3B9B32C53075}"/>
                    </a:ext>
                  </a:extLst>
                </p:cNvPr>
                <p:cNvSpPr/>
                <p:nvPr/>
              </p:nvSpPr>
              <p:spPr>
                <a:xfrm>
                  <a:off x="8910751" y="2029326"/>
                  <a:ext cx="162519" cy="223523"/>
                </a:xfrm>
                <a:custGeom>
                  <a:avLst/>
                  <a:gdLst>
                    <a:gd name="connsiteX0" fmla="*/ 0 w 162519"/>
                    <a:gd name="connsiteY0" fmla="*/ 215816 h 223523"/>
                    <a:gd name="connsiteX1" fmla="*/ 16543 w 162519"/>
                    <a:gd name="connsiteY1" fmla="*/ 223524 h 223523"/>
                    <a:gd name="connsiteX2" fmla="*/ 162520 w 162519"/>
                    <a:gd name="connsiteY2" fmla="*/ 18799 h 223523"/>
                    <a:gd name="connsiteX3" fmla="*/ 150206 w 162519"/>
                    <a:gd name="connsiteY3" fmla="*/ 0 h 223523"/>
                  </a:gdLst>
                  <a:ahLst/>
                  <a:cxnLst>
                    <a:cxn ang="0">
                      <a:pos x="connsiteX0" y="connsiteY0"/>
                    </a:cxn>
                    <a:cxn ang="0">
                      <a:pos x="connsiteX1" y="connsiteY1"/>
                    </a:cxn>
                    <a:cxn ang="0">
                      <a:pos x="connsiteX2" y="connsiteY2"/>
                    </a:cxn>
                    <a:cxn ang="0">
                      <a:pos x="connsiteX3" y="connsiteY3"/>
                    </a:cxn>
                  </a:cxnLst>
                  <a:rect l="l" t="t" r="r" b="b"/>
                  <a:pathLst>
                    <a:path w="162519" h="223523">
                      <a:moveTo>
                        <a:pt x="0" y="215816"/>
                      </a:moveTo>
                      <a:lnTo>
                        <a:pt x="16543" y="223524"/>
                      </a:lnTo>
                      <a:lnTo>
                        <a:pt x="162520" y="18799"/>
                      </a:lnTo>
                      <a:lnTo>
                        <a:pt x="150206" y="0"/>
                      </a:lnTo>
                      <a:close/>
                    </a:path>
                  </a:pathLst>
                </a:custGeom>
                <a:grpFill/>
                <a:ln w="4687" cap="flat">
                  <a:solidFill>
                    <a:srgbClr val="010101">
                      <a:alpha val="32000"/>
                    </a:srgbClr>
                  </a:solid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AF0446D8-A7FE-6787-5458-8B3ADB45DDFF}"/>
                    </a:ext>
                  </a:extLst>
                </p:cNvPr>
                <p:cNvSpPr/>
                <p:nvPr/>
              </p:nvSpPr>
              <p:spPr>
                <a:xfrm>
                  <a:off x="9060957" y="2029326"/>
                  <a:ext cx="53060" cy="45024"/>
                </a:xfrm>
                <a:custGeom>
                  <a:avLst/>
                  <a:gdLst>
                    <a:gd name="connsiteX0" fmla="*/ 0 w 53060"/>
                    <a:gd name="connsiteY0" fmla="*/ 0 h 45024"/>
                    <a:gd name="connsiteX1" fmla="*/ 12314 w 53060"/>
                    <a:gd name="connsiteY1" fmla="*/ 18799 h 45024"/>
                    <a:gd name="connsiteX2" fmla="*/ 53061 w 53060"/>
                    <a:gd name="connsiteY2" fmla="*/ 45024 h 45024"/>
                    <a:gd name="connsiteX3" fmla="*/ 40701 w 53060"/>
                    <a:gd name="connsiteY3" fmla="*/ 26225 h 45024"/>
                  </a:gdLst>
                  <a:ahLst/>
                  <a:cxnLst>
                    <a:cxn ang="0">
                      <a:pos x="connsiteX0" y="connsiteY0"/>
                    </a:cxn>
                    <a:cxn ang="0">
                      <a:pos x="connsiteX1" y="connsiteY1"/>
                    </a:cxn>
                    <a:cxn ang="0">
                      <a:pos x="connsiteX2" y="connsiteY2"/>
                    </a:cxn>
                    <a:cxn ang="0">
                      <a:pos x="connsiteX3" y="connsiteY3"/>
                    </a:cxn>
                  </a:cxnLst>
                  <a:rect l="l" t="t" r="r" b="b"/>
                  <a:pathLst>
                    <a:path w="53060" h="45024">
                      <a:moveTo>
                        <a:pt x="0" y="0"/>
                      </a:moveTo>
                      <a:lnTo>
                        <a:pt x="12314" y="18799"/>
                      </a:lnTo>
                      <a:lnTo>
                        <a:pt x="53061" y="45024"/>
                      </a:lnTo>
                      <a:lnTo>
                        <a:pt x="40701" y="26225"/>
                      </a:lnTo>
                      <a:close/>
                    </a:path>
                  </a:pathLst>
                </a:custGeom>
                <a:grpFill/>
                <a:ln w="4687" cap="flat">
                  <a:solidFill>
                    <a:srgbClr val="010101">
                      <a:alpha val="32000"/>
                    </a:srgbClr>
                  </a:solid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D577AB05-C545-7D23-56A1-9ED683D66A54}"/>
                    </a:ext>
                  </a:extLst>
                </p:cNvPr>
                <p:cNvSpPr/>
                <p:nvPr/>
              </p:nvSpPr>
              <p:spPr>
                <a:xfrm>
                  <a:off x="9336273" y="1824413"/>
                  <a:ext cx="172530" cy="28481"/>
                </a:xfrm>
                <a:custGeom>
                  <a:avLst/>
                  <a:gdLst>
                    <a:gd name="connsiteX0" fmla="*/ 172531 w 172530"/>
                    <a:gd name="connsiteY0" fmla="*/ 11139 h 28481"/>
                    <a:gd name="connsiteX1" fmla="*/ 0 w 172530"/>
                    <a:gd name="connsiteY1" fmla="*/ 0 h 28481"/>
                    <a:gd name="connsiteX2" fmla="*/ 12032 w 172530"/>
                    <a:gd name="connsiteY2" fmla="*/ 19175 h 28481"/>
                    <a:gd name="connsiteX3" fmla="*/ 153073 w 172530"/>
                    <a:gd name="connsiteY3" fmla="*/ 28481 h 28481"/>
                  </a:gdLst>
                  <a:ahLst/>
                  <a:cxnLst>
                    <a:cxn ang="0">
                      <a:pos x="connsiteX0" y="connsiteY0"/>
                    </a:cxn>
                    <a:cxn ang="0">
                      <a:pos x="connsiteX1" y="connsiteY1"/>
                    </a:cxn>
                    <a:cxn ang="0">
                      <a:pos x="connsiteX2" y="connsiteY2"/>
                    </a:cxn>
                    <a:cxn ang="0">
                      <a:pos x="connsiteX3" y="connsiteY3"/>
                    </a:cxn>
                  </a:cxnLst>
                  <a:rect l="l" t="t" r="r" b="b"/>
                  <a:pathLst>
                    <a:path w="172530" h="28481">
                      <a:moveTo>
                        <a:pt x="172531" y="11139"/>
                      </a:moveTo>
                      <a:lnTo>
                        <a:pt x="0" y="0"/>
                      </a:lnTo>
                      <a:lnTo>
                        <a:pt x="12032" y="19175"/>
                      </a:lnTo>
                      <a:lnTo>
                        <a:pt x="153073" y="28481"/>
                      </a:lnTo>
                      <a:close/>
                    </a:path>
                  </a:pathLst>
                </a:custGeom>
                <a:grpFill/>
                <a:ln w="4687" cap="flat">
                  <a:solidFill>
                    <a:srgbClr val="010101">
                      <a:alpha val="32000"/>
                    </a:srgbClr>
                  </a:solid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F8A2E2D5-B047-5A46-A83D-7B839FD2EF9B}"/>
                    </a:ext>
                  </a:extLst>
                </p:cNvPr>
                <p:cNvSpPr/>
                <p:nvPr/>
              </p:nvSpPr>
              <p:spPr>
                <a:xfrm>
                  <a:off x="9101658" y="1824413"/>
                  <a:ext cx="246646" cy="249936"/>
                </a:xfrm>
                <a:custGeom>
                  <a:avLst/>
                  <a:gdLst>
                    <a:gd name="connsiteX0" fmla="*/ 0 w 246646"/>
                    <a:gd name="connsiteY0" fmla="*/ 231137 h 249936"/>
                    <a:gd name="connsiteX1" fmla="*/ 12360 w 246646"/>
                    <a:gd name="connsiteY1" fmla="*/ 249937 h 249936"/>
                    <a:gd name="connsiteX2" fmla="*/ 246647 w 246646"/>
                    <a:gd name="connsiteY2" fmla="*/ 19175 h 249936"/>
                    <a:gd name="connsiteX3" fmla="*/ 234615 w 246646"/>
                    <a:gd name="connsiteY3" fmla="*/ 0 h 249936"/>
                  </a:gdLst>
                  <a:ahLst/>
                  <a:cxnLst>
                    <a:cxn ang="0">
                      <a:pos x="connsiteX0" y="connsiteY0"/>
                    </a:cxn>
                    <a:cxn ang="0">
                      <a:pos x="connsiteX1" y="connsiteY1"/>
                    </a:cxn>
                    <a:cxn ang="0">
                      <a:pos x="connsiteX2" y="connsiteY2"/>
                    </a:cxn>
                    <a:cxn ang="0">
                      <a:pos x="connsiteX3" y="connsiteY3"/>
                    </a:cxn>
                  </a:cxnLst>
                  <a:rect l="l" t="t" r="r" b="b"/>
                  <a:pathLst>
                    <a:path w="246646" h="249936">
                      <a:moveTo>
                        <a:pt x="0" y="231137"/>
                      </a:moveTo>
                      <a:lnTo>
                        <a:pt x="12360" y="249937"/>
                      </a:lnTo>
                      <a:lnTo>
                        <a:pt x="246647" y="19175"/>
                      </a:lnTo>
                      <a:lnTo>
                        <a:pt x="234615" y="0"/>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59" name="Graphic 111">
                <a:extLst>
                  <a:ext uri="{FF2B5EF4-FFF2-40B4-BE49-F238E27FC236}">
                    <a16:creationId xmlns:a16="http://schemas.microsoft.com/office/drawing/2014/main" id="{45182A45-3C2F-006C-0956-71AB6C873DE6}"/>
                  </a:ext>
                </a:extLst>
              </p:cNvPr>
              <p:cNvGrpSpPr/>
              <p:nvPr/>
            </p:nvGrpSpPr>
            <p:grpSpPr>
              <a:xfrm>
                <a:off x="9073271" y="1902806"/>
                <a:ext cx="492118" cy="421433"/>
                <a:chOff x="9073271" y="1902806"/>
                <a:chExt cx="492118" cy="421433"/>
              </a:xfrm>
              <a:grpFill/>
            </p:grpSpPr>
            <p:sp>
              <p:nvSpPr>
                <p:cNvPr id="452" name="Freeform: Shape 451">
                  <a:extLst>
                    <a:ext uri="{FF2B5EF4-FFF2-40B4-BE49-F238E27FC236}">
                      <a16:creationId xmlns:a16="http://schemas.microsoft.com/office/drawing/2014/main" id="{946250FD-D33A-C8BC-3B90-3AF408EA2039}"/>
                    </a:ext>
                  </a:extLst>
                </p:cNvPr>
                <p:cNvSpPr/>
                <p:nvPr/>
              </p:nvSpPr>
              <p:spPr>
                <a:xfrm>
                  <a:off x="9073271" y="1902806"/>
                  <a:ext cx="492118" cy="421433"/>
                </a:xfrm>
                <a:custGeom>
                  <a:avLst/>
                  <a:gdLst>
                    <a:gd name="connsiteX0" fmla="*/ 488970 w 492118"/>
                    <a:gd name="connsiteY0" fmla="*/ 0 h 421433"/>
                    <a:gd name="connsiteX1" fmla="*/ 469231 w 492118"/>
                    <a:gd name="connsiteY1" fmla="*/ 17013 h 421433"/>
                    <a:gd name="connsiteX2" fmla="*/ 51087 w 492118"/>
                    <a:gd name="connsiteY2" fmla="*/ 377396 h 421433"/>
                    <a:gd name="connsiteX3" fmla="*/ 0 w 492118"/>
                    <a:gd name="connsiteY3" fmla="*/ 421433 h 421433"/>
                    <a:gd name="connsiteX4" fmla="*/ 492119 w 492118"/>
                    <a:gd name="connsiteY4" fmla="*/ 176243 h 4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118" h="421433">
                      <a:moveTo>
                        <a:pt x="488970" y="0"/>
                      </a:moveTo>
                      <a:lnTo>
                        <a:pt x="469231" y="17013"/>
                      </a:lnTo>
                      <a:lnTo>
                        <a:pt x="51087" y="377396"/>
                      </a:lnTo>
                      <a:lnTo>
                        <a:pt x="0" y="421433"/>
                      </a:lnTo>
                      <a:lnTo>
                        <a:pt x="492119" y="176243"/>
                      </a:lnTo>
                      <a:close/>
                    </a:path>
                  </a:pathLst>
                </a:custGeom>
                <a:grpFill/>
                <a:ln w="4687" cap="flat">
                  <a:solidFill>
                    <a:srgbClr val="010101">
                      <a:alpha val="32000"/>
                    </a:srgbClr>
                  </a:solid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74CA1C2D-9A89-7702-FA72-E6BA6769F2A6}"/>
                    </a:ext>
                  </a:extLst>
                </p:cNvPr>
                <p:cNvSpPr/>
                <p:nvPr/>
              </p:nvSpPr>
              <p:spPr>
                <a:xfrm>
                  <a:off x="9073271" y="1902806"/>
                  <a:ext cx="492118" cy="421433"/>
                </a:xfrm>
                <a:custGeom>
                  <a:avLst/>
                  <a:gdLst>
                    <a:gd name="connsiteX0" fmla="*/ 488970 w 492118"/>
                    <a:gd name="connsiteY0" fmla="*/ 0 h 421433"/>
                    <a:gd name="connsiteX1" fmla="*/ 469231 w 492118"/>
                    <a:gd name="connsiteY1" fmla="*/ 17013 h 421433"/>
                    <a:gd name="connsiteX2" fmla="*/ 51087 w 492118"/>
                    <a:gd name="connsiteY2" fmla="*/ 377396 h 421433"/>
                    <a:gd name="connsiteX3" fmla="*/ 0 w 492118"/>
                    <a:gd name="connsiteY3" fmla="*/ 421433 h 421433"/>
                    <a:gd name="connsiteX4" fmla="*/ 492119 w 492118"/>
                    <a:gd name="connsiteY4" fmla="*/ 176243 h 4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118" h="421433">
                      <a:moveTo>
                        <a:pt x="488970" y="0"/>
                      </a:moveTo>
                      <a:lnTo>
                        <a:pt x="469231" y="17013"/>
                      </a:lnTo>
                      <a:lnTo>
                        <a:pt x="51087" y="377396"/>
                      </a:lnTo>
                      <a:lnTo>
                        <a:pt x="0" y="421433"/>
                      </a:lnTo>
                      <a:lnTo>
                        <a:pt x="492119" y="176243"/>
                      </a:lnTo>
                      <a:close/>
                    </a:path>
                  </a:pathLst>
                </a:custGeom>
                <a:grpFill/>
                <a:ln w="4687" cap="flat">
                  <a:solidFill>
                    <a:srgbClr val="010101">
                      <a:alpha val="32000"/>
                    </a:srgbClr>
                  </a:solid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16747C95-0866-2155-13F1-BCDF06F2D87C}"/>
                    </a:ext>
                  </a:extLst>
                </p:cNvPr>
                <p:cNvSpPr/>
                <p:nvPr/>
              </p:nvSpPr>
              <p:spPr>
                <a:xfrm>
                  <a:off x="9542501" y="1902806"/>
                  <a:ext cx="22888" cy="176243"/>
                </a:xfrm>
                <a:custGeom>
                  <a:avLst/>
                  <a:gdLst>
                    <a:gd name="connsiteX0" fmla="*/ 0 w 22888"/>
                    <a:gd name="connsiteY0" fmla="*/ 17013 h 176243"/>
                    <a:gd name="connsiteX1" fmla="*/ 2679 w 22888"/>
                    <a:gd name="connsiteY1" fmla="*/ 167737 h 176243"/>
                    <a:gd name="connsiteX2" fmla="*/ 22888 w 22888"/>
                    <a:gd name="connsiteY2" fmla="*/ 176243 h 176243"/>
                    <a:gd name="connsiteX3" fmla="*/ 19739 w 22888"/>
                    <a:gd name="connsiteY3" fmla="*/ 0 h 176243"/>
                  </a:gdLst>
                  <a:ahLst/>
                  <a:cxnLst>
                    <a:cxn ang="0">
                      <a:pos x="connsiteX0" y="connsiteY0"/>
                    </a:cxn>
                    <a:cxn ang="0">
                      <a:pos x="connsiteX1" y="connsiteY1"/>
                    </a:cxn>
                    <a:cxn ang="0">
                      <a:pos x="connsiteX2" y="connsiteY2"/>
                    </a:cxn>
                    <a:cxn ang="0">
                      <a:pos x="connsiteX3" y="connsiteY3"/>
                    </a:cxn>
                  </a:cxnLst>
                  <a:rect l="l" t="t" r="r" b="b"/>
                  <a:pathLst>
                    <a:path w="22888" h="176243">
                      <a:moveTo>
                        <a:pt x="0" y="17013"/>
                      </a:moveTo>
                      <a:lnTo>
                        <a:pt x="2679" y="167737"/>
                      </a:lnTo>
                      <a:lnTo>
                        <a:pt x="22888" y="176243"/>
                      </a:lnTo>
                      <a:lnTo>
                        <a:pt x="19739" y="0"/>
                      </a:lnTo>
                      <a:close/>
                    </a:path>
                  </a:pathLst>
                </a:custGeom>
                <a:grpFill/>
                <a:ln w="4687" cap="flat">
                  <a:solidFill>
                    <a:srgbClr val="010101">
                      <a:alpha val="32000"/>
                    </a:srgbClr>
                  </a:solid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60C42F0B-5225-F1DA-C280-995D7EEA9264}"/>
                    </a:ext>
                  </a:extLst>
                </p:cNvPr>
                <p:cNvSpPr/>
                <p:nvPr/>
              </p:nvSpPr>
              <p:spPr>
                <a:xfrm>
                  <a:off x="9073271" y="2070543"/>
                  <a:ext cx="492118" cy="253696"/>
                </a:xfrm>
                <a:custGeom>
                  <a:avLst/>
                  <a:gdLst>
                    <a:gd name="connsiteX0" fmla="*/ 51087 w 492118"/>
                    <a:gd name="connsiteY0" fmla="*/ 209659 h 253696"/>
                    <a:gd name="connsiteX1" fmla="*/ 0 w 492118"/>
                    <a:gd name="connsiteY1" fmla="*/ 253697 h 253696"/>
                    <a:gd name="connsiteX2" fmla="*/ 492119 w 492118"/>
                    <a:gd name="connsiteY2" fmla="*/ 8507 h 253696"/>
                    <a:gd name="connsiteX3" fmla="*/ 471909 w 492118"/>
                    <a:gd name="connsiteY3" fmla="*/ 0 h 253696"/>
                  </a:gdLst>
                  <a:ahLst/>
                  <a:cxnLst>
                    <a:cxn ang="0">
                      <a:pos x="connsiteX0" y="connsiteY0"/>
                    </a:cxn>
                    <a:cxn ang="0">
                      <a:pos x="connsiteX1" y="connsiteY1"/>
                    </a:cxn>
                    <a:cxn ang="0">
                      <a:pos x="connsiteX2" y="connsiteY2"/>
                    </a:cxn>
                    <a:cxn ang="0">
                      <a:pos x="connsiteX3" y="connsiteY3"/>
                    </a:cxn>
                  </a:cxnLst>
                  <a:rect l="l" t="t" r="r" b="b"/>
                  <a:pathLst>
                    <a:path w="492118" h="253696">
                      <a:moveTo>
                        <a:pt x="51087" y="209659"/>
                      </a:moveTo>
                      <a:lnTo>
                        <a:pt x="0" y="253697"/>
                      </a:lnTo>
                      <a:lnTo>
                        <a:pt x="492119" y="8507"/>
                      </a:lnTo>
                      <a:lnTo>
                        <a:pt x="471909" y="0"/>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60" name="Freeform: Shape 159">
                <a:extLst>
                  <a:ext uri="{FF2B5EF4-FFF2-40B4-BE49-F238E27FC236}">
                    <a16:creationId xmlns:a16="http://schemas.microsoft.com/office/drawing/2014/main" id="{A1A72EAC-BA23-B5A6-138B-73D74141A1C0}"/>
                  </a:ext>
                </a:extLst>
              </p:cNvPr>
              <p:cNvSpPr/>
              <p:nvPr/>
            </p:nvSpPr>
            <p:spPr>
              <a:xfrm>
                <a:off x="9553653" y="1815735"/>
                <a:ext cx="12363" cy="11341"/>
              </a:xfrm>
              <a:custGeom>
                <a:avLst/>
                <a:gdLst>
                  <a:gd name="connsiteX0" fmla="*/ 12065 w 12363"/>
                  <a:gd name="connsiteY0" fmla="*/ 6564 h 11341"/>
                  <a:gd name="connsiteX1" fmla="*/ 4264 w 12363"/>
                  <a:gd name="connsiteY1" fmla="*/ 11263 h 11341"/>
                  <a:gd name="connsiteX2" fmla="*/ 316 w 12363"/>
                  <a:gd name="connsiteY2" fmla="*/ 4778 h 11341"/>
                  <a:gd name="connsiteX3" fmla="*/ 8118 w 12363"/>
                  <a:gd name="connsiteY3" fmla="*/ 78 h 11341"/>
                  <a:gd name="connsiteX4" fmla="*/ 12065 w 12363"/>
                  <a:gd name="connsiteY4" fmla="*/ 6564 h 1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3" h="11341">
                    <a:moveTo>
                      <a:pt x="12065" y="6564"/>
                    </a:moveTo>
                    <a:cubicBezTo>
                      <a:pt x="10985" y="9665"/>
                      <a:pt x="7507" y="11780"/>
                      <a:pt x="4264" y="11263"/>
                    </a:cubicBezTo>
                    <a:cubicBezTo>
                      <a:pt x="1021" y="10793"/>
                      <a:pt x="-765" y="7879"/>
                      <a:pt x="316" y="4778"/>
                    </a:cubicBezTo>
                    <a:cubicBezTo>
                      <a:pt x="1397" y="1676"/>
                      <a:pt x="4875" y="-439"/>
                      <a:pt x="8118" y="78"/>
                    </a:cubicBezTo>
                    <a:cubicBezTo>
                      <a:pt x="11360" y="548"/>
                      <a:pt x="13099" y="3462"/>
                      <a:pt x="12065" y="6564"/>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C2888D8F-51F9-34C2-F4D2-C2FBF7D246FC}"/>
                  </a:ext>
                </a:extLst>
              </p:cNvPr>
              <p:cNvSpPr/>
              <p:nvPr/>
            </p:nvSpPr>
            <p:spPr>
              <a:xfrm>
                <a:off x="9553613" y="1815747"/>
                <a:ext cx="11071" cy="10451"/>
              </a:xfrm>
              <a:custGeom>
                <a:avLst/>
                <a:gdLst>
                  <a:gd name="connsiteX0" fmla="*/ 1155 w 11071"/>
                  <a:gd name="connsiteY0" fmla="*/ 5611 h 10451"/>
                  <a:gd name="connsiteX1" fmla="*/ 8957 w 11071"/>
                  <a:gd name="connsiteY1" fmla="*/ 911 h 10451"/>
                  <a:gd name="connsiteX2" fmla="*/ 11072 w 11071"/>
                  <a:gd name="connsiteY2" fmla="*/ 1663 h 10451"/>
                  <a:gd name="connsiteX3" fmla="*/ 8111 w 11071"/>
                  <a:gd name="connsiteY3" fmla="*/ 65 h 10451"/>
                  <a:gd name="connsiteX4" fmla="*/ 309 w 11071"/>
                  <a:gd name="connsiteY4" fmla="*/ 4765 h 10451"/>
                  <a:gd name="connsiteX5" fmla="*/ 2142 w 11071"/>
                  <a:gd name="connsiteY5" fmla="*/ 10452 h 10451"/>
                  <a:gd name="connsiteX6" fmla="*/ 1155 w 11071"/>
                  <a:gd name="connsiteY6" fmla="*/ 5611 h 1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1" h="10451">
                    <a:moveTo>
                      <a:pt x="1155" y="5611"/>
                    </a:moveTo>
                    <a:cubicBezTo>
                      <a:pt x="2236" y="2509"/>
                      <a:pt x="5714" y="394"/>
                      <a:pt x="8957" y="911"/>
                    </a:cubicBezTo>
                    <a:cubicBezTo>
                      <a:pt x="9756" y="1052"/>
                      <a:pt x="10461" y="1287"/>
                      <a:pt x="11072" y="1663"/>
                    </a:cubicBezTo>
                    <a:cubicBezTo>
                      <a:pt x="10320" y="864"/>
                      <a:pt x="9380" y="253"/>
                      <a:pt x="8111" y="65"/>
                    </a:cubicBezTo>
                    <a:cubicBezTo>
                      <a:pt x="4868" y="-405"/>
                      <a:pt x="1390" y="1710"/>
                      <a:pt x="309" y="4765"/>
                    </a:cubicBezTo>
                    <a:cubicBezTo>
                      <a:pt x="-490" y="7115"/>
                      <a:pt x="309" y="9277"/>
                      <a:pt x="2142" y="10452"/>
                    </a:cubicBezTo>
                    <a:cubicBezTo>
                      <a:pt x="1014" y="9230"/>
                      <a:pt x="544" y="7491"/>
                      <a:pt x="1155" y="5611"/>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7D7088F8-D894-AD1C-965B-59861CBE2AE2}"/>
                  </a:ext>
                </a:extLst>
              </p:cNvPr>
              <p:cNvSpPr/>
              <p:nvPr/>
            </p:nvSpPr>
            <p:spPr>
              <a:xfrm>
                <a:off x="9581792" y="1837627"/>
                <a:ext cx="12219" cy="12344"/>
              </a:xfrm>
              <a:custGeom>
                <a:avLst/>
                <a:gdLst>
                  <a:gd name="connsiteX0" fmla="*/ 12220 w 12219"/>
                  <a:gd name="connsiteY0" fmla="*/ 5162 h 12344"/>
                  <a:gd name="connsiteX1" fmla="*/ 6110 w 12219"/>
                  <a:gd name="connsiteY1" fmla="*/ 12259 h 12344"/>
                  <a:gd name="connsiteX2" fmla="*/ 0 w 12219"/>
                  <a:gd name="connsiteY2" fmla="*/ 7183 h 12344"/>
                  <a:gd name="connsiteX3" fmla="*/ 6110 w 12219"/>
                  <a:gd name="connsiteY3" fmla="*/ 86 h 12344"/>
                  <a:gd name="connsiteX4" fmla="*/ 12220 w 12219"/>
                  <a:gd name="connsiteY4" fmla="*/ 5162 h 12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 h="12344">
                    <a:moveTo>
                      <a:pt x="12220" y="5162"/>
                    </a:moveTo>
                    <a:cubicBezTo>
                      <a:pt x="12220" y="8546"/>
                      <a:pt x="9494" y="11695"/>
                      <a:pt x="6110" y="12259"/>
                    </a:cubicBezTo>
                    <a:cubicBezTo>
                      <a:pt x="2726" y="12823"/>
                      <a:pt x="0" y="10520"/>
                      <a:pt x="0" y="7183"/>
                    </a:cubicBezTo>
                    <a:cubicBezTo>
                      <a:pt x="0" y="3799"/>
                      <a:pt x="2726" y="650"/>
                      <a:pt x="6110" y="86"/>
                    </a:cubicBezTo>
                    <a:cubicBezTo>
                      <a:pt x="9494" y="-478"/>
                      <a:pt x="12220" y="1778"/>
                      <a:pt x="12220" y="5162"/>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0AE42E01-E454-A398-CCCA-B10981B7BDA5}"/>
                  </a:ext>
                </a:extLst>
              </p:cNvPr>
              <p:cNvSpPr/>
              <p:nvPr/>
            </p:nvSpPr>
            <p:spPr>
              <a:xfrm>
                <a:off x="9581792" y="2108196"/>
                <a:ext cx="12219" cy="12343"/>
              </a:xfrm>
              <a:custGeom>
                <a:avLst/>
                <a:gdLst>
                  <a:gd name="connsiteX0" fmla="*/ 12220 w 12219"/>
                  <a:gd name="connsiteY0" fmla="*/ 5162 h 12343"/>
                  <a:gd name="connsiteX1" fmla="*/ 6110 w 12219"/>
                  <a:gd name="connsiteY1" fmla="*/ 12259 h 12343"/>
                  <a:gd name="connsiteX2" fmla="*/ 0 w 12219"/>
                  <a:gd name="connsiteY2" fmla="*/ 7183 h 12343"/>
                  <a:gd name="connsiteX3" fmla="*/ 6110 w 12219"/>
                  <a:gd name="connsiteY3" fmla="*/ 86 h 12343"/>
                  <a:gd name="connsiteX4" fmla="*/ 12220 w 12219"/>
                  <a:gd name="connsiteY4" fmla="*/ 5162 h 1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 h="12343">
                    <a:moveTo>
                      <a:pt x="12220" y="5162"/>
                    </a:moveTo>
                    <a:cubicBezTo>
                      <a:pt x="12220" y="8546"/>
                      <a:pt x="9494" y="11695"/>
                      <a:pt x="6110" y="12259"/>
                    </a:cubicBezTo>
                    <a:cubicBezTo>
                      <a:pt x="2726" y="12823"/>
                      <a:pt x="0" y="10520"/>
                      <a:pt x="0" y="7183"/>
                    </a:cubicBezTo>
                    <a:cubicBezTo>
                      <a:pt x="0" y="3799"/>
                      <a:pt x="2726" y="650"/>
                      <a:pt x="6110" y="86"/>
                    </a:cubicBezTo>
                    <a:cubicBezTo>
                      <a:pt x="9494" y="-478"/>
                      <a:pt x="12220" y="1778"/>
                      <a:pt x="12220" y="5162"/>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56CC73ED-5979-D925-B63D-C95F7FCE240C}"/>
                  </a:ext>
                </a:extLst>
              </p:cNvPr>
              <p:cNvSpPr/>
              <p:nvPr/>
            </p:nvSpPr>
            <p:spPr>
              <a:xfrm>
                <a:off x="9581792" y="1837589"/>
                <a:ext cx="10903" cy="11591"/>
              </a:xfrm>
              <a:custGeom>
                <a:avLst/>
                <a:gdLst>
                  <a:gd name="connsiteX0" fmla="*/ 1269 w 10903"/>
                  <a:gd name="connsiteY0" fmla="*/ 8208 h 11591"/>
                  <a:gd name="connsiteX1" fmla="*/ 7379 w 10903"/>
                  <a:gd name="connsiteY1" fmla="*/ 1111 h 11591"/>
                  <a:gd name="connsiteX2" fmla="*/ 10903 w 10903"/>
                  <a:gd name="connsiteY2" fmla="*/ 1769 h 11591"/>
                  <a:gd name="connsiteX3" fmla="*/ 6110 w 10903"/>
                  <a:gd name="connsiteY3" fmla="*/ 77 h 11591"/>
                  <a:gd name="connsiteX4" fmla="*/ 0 w 10903"/>
                  <a:gd name="connsiteY4" fmla="*/ 7174 h 11591"/>
                  <a:gd name="connsiteX5" fmla="*/ 2538 w 10903"/>
                  <a:gd name="connsiteY5" fmla="*/ 11592 h 11591"/>
                  <a:gd name="connsiteX6" fmla="*/ 1269 w 10903"/>
                  <a:gd name="connsiteY6" fmla="*/ 8208 h 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3" h="11591">
                    <a:moveTo>
                      <a:pt x="1269" y="8208"/>
                    </a:moveTo>
                    <a:cubicBezTo>
                      <a:pt x="1269" y="4824"/>
                      <a:pt x="3995" y="1675"/>
                      <a:pt x="7379" y="1111"/>
                    </a:cubicBezTo>
                    <a:cubicBezTo>
                      <a:pt x="8742" y="876"/>
                      <a:pt x="9917" y="1205"/>
                      <a:pt x="10903" y="1769"/>
                    </a:cubicBezTo>
                    <a:cubicBezTo>
                      <a:pt x="9776" y="500"/>
                      <a:pt x="8131" y="-252"/>
                      <a:pt x="6110" y="77"/>
                    </a:cubicBezTo>
                    <a:cubicBezTo>
                      <a:pt x="2726" y="641"/>
                      <a:pt x="0" y="3790"/>
                      <a:pt x="0" y="7174"/>
                    </a:cubicBezTo>
                    <a:cubicBezTo>
                      <a:pt x="0" y="9195"/>
                      <a:pt x="1034" y="10699"/>
                      <a:pt x="2538" y="11592"/>
                    </a:cubicBezTo>
                    <a:cubicBezTo>
                      <a:pt x="1833" y="10699"/>
                      <a:pt x="1269" y="9618"/>
                      <a:pt x="1269" y="8208"/>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247C1696-1AD5-D174-9BD3-BA368C8A11B5}"/>
                  </a:ext>
                </a:extLst>
              </p:cNvPr>
              <p:cNvSpPr/>
              <p:nvPr/>
            </p:nvSpPr>
            <p:spPr>
              <a:xfrm>
                <a:off x="9581792" y="2108205"/>
                <a:ext cx="10903" cy="11591"/>
              </a:xfrm>
              <a:custGeom>
                <a:avLst/>
                <a:gdLst>
                  <a:gd name="connsiteX0" fmla="*/ 1269 w 10903"/>
                  <a:gd name="connsiteY0" fmla="*/ 8208 h 11591"/>
                  <a:gd name="connsiteX1" fmla="*/ 7379 w 10903"/>
                  <a:gd name="connsiteY1" fmla="*/ 1111 h 11591"/>
                  <a:gd name="connsiteX2" fmla="*/ 10903 w 10903"/>
                  <a:gd name="connsiteY2" fmla="*/ 1769 h 11591"/>
                  <a:gd name="connsiteX3" fmla="*/ 6110 w 10903"/>
                  <a:gd name="connsiteY3" fmla="*/ 77 h 11591"/>
                  <a:gd name="connsiteX4" fmla="*/ 0 w 10903"/>
                  <a:gd name="connsiteY4" fmla="*/ 7174 h 11591"/>
                  <a:gd name="connsiteX5" fmla="*/ 2538 w 10903"/>
                  <a:gd name="connsiteY5" fmla="*/ 11592 h 11591"/>
                  <a:gd name="connsiteX6" fmla="*/ 1269 w 10903"/>
                  <a:gd name="connsiteY6" fmla="*/ 8208 h 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3" h="11591">
                    <a:moveTo>
                      <a:pt x="1269" y="8208"/>
                    </a:moveTo>
                    <a:cubicBezTo>
                      <a:pt x="1269" y="4824"/>
                      <a:pt x="3995" y="1675"/>
                      <a:pt x="7379" y="1111"/>
                    </a:cubicBezTo>
                    <a:cubicBezTo>
                      <a:pt x="8742" y="876"/>
                      <a:pt x="9917" y="1205"/>
                      <a:pt x="10903" y="1769"/>
                    </a:cubicBezTo>
                    <a:cubicBezTo>
                      <a:pt x="9776" y="500"/>
                      <a:pt x="8131" y="-252"/>
                      <a:pt x="6110" y="77"/>
                    </a:cubicBezTo>
                    <a:cubicBezTo>
                      <a:pt x="2726" y="641"/>
                      <a:pt x="0" y="3790"/>
                      <a:pt x="0" y="7174"/>
                    </a:cubicBezTo>
                    <a:cubicBezTo>
                      <a:pt x="0" y="9195"/>
                      <a:pt x="1034" y="10699"/>
                      <a:pt x="2538" y="11592"/>
                    </a:cubicBezTo>
                    <a:cubicBezTo>
                      <a:pt x="1833" y="10699"/>
                      <a:pt x="1269" y="9571"/>
                      <a:pt x="1269" y="8208"/>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A6E6C1E3-9E7C-9841-D8DB-0D132C917107}"/>
                  </a:ext>
                </a:extLst>
              </p:cNvPr>
              <p:cNvSpPr/>
              <p:nvPr/>
            </p:nvSpPr>
            <p:spPr>
              <a:xfrm>
                <a:off x="8900142" y="1804596"/>
                <a:ext cx="12381" cy="11341"/>
              </a:xfrm>
              <a:custGeom>
                <a:avLst/>
                <a:gdLst>
                  <a:gd name="connsiteX0" fmla="*/ 12065 w 12381"/>
                  <a:gd name="connsiteY0" fmla="*/ 6564 h 11341"/>
                  <a:gd name="connsiteX1" fmla="*/ 4264 w 12381"/>
                  <a:gd name="connsiteY1" fmla="*/ 11263 h 11341"/>
                  <a:gd name="connsiteX2" fmla="*/ 316 w 12381"/>
                  <a:gd name="connsiteY2" fmla="*/ 4778 h 11341"/>
                  <a:gd name="connsiteX3" fmla="*/ 8118 w 12381"/>
                  <a:gd name="connsiteY3" fmla="*/ 78 h 11341"/>
                  <a:gd name="connsiteX4" fmla="*/ 12065 w 12381"/>
                  <a:gd name="connsiteY4" fmla="*/ 6564 h 1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1" h="11341">
                    <a:moveTo>
                      <a:pt x="12065" y="6564"/>
                    </a:moveTo>
                    <a:cubicBezTo>
                      <a:pt x="10984" y="9665"/>
                      <a:pt x="7507" y="11780"/>
                      <a:pt x="4264" y="11263"/>
                    </a:cubicBezTo>
                    <a:cubicBezTo>
                      <a:pt x="1021" y="10793"/>
                      <a:pt x="-765" y="7880"/>
                      <a:pt x="316" y="4778"/>
                    </a:cubicBezTo>
                    <a:cubicBezTo>
                      <a:pt x="1397" y="1676"/>
                      <a:pt x="4875" y="-439"/>
                      <a:pt x="8118" y="78"/>
                    </a:cubicBezTo>
                    <a:cubicBezTo>
                      <a:pt x="11360" y="595"/>
                      <a:pt x="13146" y="3509"/>
                      <a:pt x="12065" y="6564"/>
                    </a:cubicBezTo>
                    <a:close/>
                  </a:path>
                </a:pathLst>
              </a:custGeom>
              <a:grpFill/>
              <a:ln w="4687" cap="flat">
                <a:solidFill>
                  <a:srgbClr val="010101">
                    <a:alpha val="32000"/>
                  </a:srgbClr>
                </a:solid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066AEA14-611C-BCE5-56FA-12650798FEF8}"/>
                  </a:ext>
                </a:extLst>
              </p:cNvPr>
              <p:cNvSpPr/>
              <p:nvPr/>
            </p:nvSpPr>
            <p:spPr>
              <a:xfrm>
                <a:off x="8900189" y="1804656"/>
                <a:ext cx="12300" cy="11250"/>
              </a:xfrm>
              <a:custGeom>
                <a:avLst/>
                <a:gdLst>
                  <a:gd name="connsiteX0" fmla="*/ 1162 w 12300"/>
                  <a:gd name="connsiteY0" fmla="*/ 5235 h 11250"/>
                  <a:gd name="connsiteX1" fmla="*/ 8400 w 12300"/>
                  <a:gd name="connsiteY1" fmla="*/ 864 h 11250"/>
                  <a:gd name="connsiteX2" fmla="*/ 12300 w 12300"/>
                  <a:gd name="connsiteY2" fmla="*/ 4624 h 11250"/>
                  <a:gd name="connsiteX3" fmla="*/ 8118 w 12300"/>
                  <a:gd name="connsiteY3" fmla="*/ 65 h 11250"/>
                  <a:gd name="connsiteX4" fmla="*/ 316 w 12300"/>
                  <a:gd name="connsiteY4" fmla="*/ 4765 h 11250"/>
                  <a:gd name="connsiteX5" fmla="*/ 4264 w 12300"/>
                  <a:gd name="connsiteY5" fmla="*/ 11251 h 11250"/>
                  <a:gd name="connsiteX6" fmla="*/ 4781 w 12300"/>
                  <a:gd name="connsiteY6" fmla="*/ 11251 h 11250"/>
                  <a:gd name="connsiteX7" fmla="*/ 1162 w 12300"/>
                  <a:gd name="connsiteY7" fmla="*/ 5235 h 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0" h="11250">
                    <a:moveTo>
                      <a:pt x="1162" y="5235"/>
                    </a:moveTo>
                    <a:cubicBezTo>
                      <a:pt x="2149" y="2368"/>
                      <a:pt x="5392" y="394"/>
                      <a:pt x="8400" y="864"/>
                    </a:cubicBezTo>
                    <a:cubicBezTo>
                      <a:pt x="10608" y="1193"/>
                      <a:pt x="12018" y="2744"/>
                      <a:pt x="12300" y="4624"/>
                    </a:cubicBezTo>
                    <a:cubicBezTo>
                      <a:pt x="12253" y="2321"/>
                      <a:pt x="10655" y="441"/>
                      <a:pt x="8118" y="65"/>
                    </a:cubicBezTo>
                    <a:cubicBezTo>
                      <a:pt x="4875" y="-405"/>
                      <a:pt x="1397" y="1710"/>
                      <a:pt x="316" y="4765"/>
                    </a:cubicBezTo>
                    <a:cubicBezTo>
                      <a:pt x="-765" y="7867"/>
                      <a:pt x="1021" y="10734"/>
                      <a:pt x="4264" y="11251"/>
                    </a:cubicBezTo>
                    <a:cubicBezTo>
                      <a:pt x="4452" y="11251"/>
                      <a:pt x="4593" y="11204"/>
                      <a:pt x="4781" y="11251"/>
                    </a:cubicBezTo>
                    <a:cubicBezTo>
                      <a:pt x="1773" y="10734"/>
                      <a:pt x="175" y="8102"/>
                      <a:pt x="1162" y="5235"/>
                    </a:cubicBezTo>
                    <a:close/>
                  </a:path>
                </a:pathLst>
              </a:custGeom>
              <a:grpFill/>
              <a:ln w="4687" cap="flat">
                <a:solidFill>
                  <a:srgbClr val="010101">
                    <a:alpha val="32000"/>
                  </a:srgbClr>
                </a:solidFill>
                <a:prstDash val="solid"/>
                <a:miter/>
              </a:ln>
            </p:spPr>
            <p:txBody>
              <a:bodyPr rtlCol="0" anchor="ctr"/>
              <a:lstStyle/>
              <a:p>
                <a:endParaRPr lang="en-IN"/>
              </a:p>
            </p:txBody>
          </p:sp>
          <p:grpSp>
            <p:nvGrpSpPr>
              <p:cNvPr id="168" name="Graphic 111">
                <a:extLst>
                  <a:ext uri="{FF2B5EF4-FFF2-40B4-BE49-F238E27FC236}">
                    <a16:creationId xmlns:a16="http://schemas.microsoft.com/office/drawing/2014/main" id="{0B52CDB8-1A46-FDDA-1306-E516F2FC9F76}"/>
                  </a:ext>
                </a:extLst>
              </p:cNvPr>
              <p:cNvGrpSpPr/>
              <p:nvPr/>
            </p:nvGrpSpPr>
            <p:grpSpPr>
              <a:xfrm>
                <a:off x="8987123" y="1686802"/>
                <a:ext cx="331901" cy="325603"/>
                <a:chOff x="8987123" y="1686802"/>
                <a:chExt cx="331901" cy="325603"/>
              </a:xfrm>
              <a:grpFill/>
            </p:grpSpPr>
            <p:grpSp>
              <p:nvGrpSpPr>
                <p:cNvPr id="440" name="Graphic 111">
                  <a:extLst>
                    <a:ext uri="{FF2B5EF4-FFF2-40B4-BE49-F238E27FC236}">
                      <a16:creationId xmlns:a16="http://schemas.microsoft.com/office/drawing/2014/main" id="{DD2F57A8-31D8-6BAC-E1C9-6F4AF7712416}"/>
                    </a:ext>
                  </a:extLst>
                </p:cNvPr>
                <p:cNvGrpSpPr/>
                <p:nvPr/>
              </p:nvGrpSpPr>
              <p:grpSpPr>
                <a:xfrm>
                  <a:off x="8987123" y="1686802"/>
                  <a:ext cx="331901" cy="325603"/>
                  <a:chOff x="8987123" y="1686802"/>
                  <a:chExt cx="331901" cy="325603"/>
                </a:xfrm>
                <a:grpFill/>
              </p:grpSpPr>
              <p:grpSp>
                <p:nvGrpSpPr>
                  <p:cNvPr id="446" name="Graphic 111">
                    <a:extLst>
                      <a:ext uri="{FF2B5EF4-FFF2-40B4-BE49-F238E27FC236}">
                        <a16:creationId xmlns:a16="http://schemas.microsoft.com/office/drawing/2014/main" id="{DD5FB297-A6AF-63C3-463C-A850060DD347}"/>
                      </a:ext>
                    </a:extLst>
                  </p:cNvPr>
                  <p:cNvGrpSpPr/>
                  <p:nvPr/>
                </p:nvGrpSpPr>
                <p:grpSpPr>
                  <a:xfrm>
                    <a:off x="8987123" y="1695920"/>
                    <a:ext cx="331901" cy="316486"/>
                    <a:chOff x="8987123" y="1695920"/>
                    <a:chExt cx="331901" cy="316486"/>
                  </a:xfrm>
                  <a:grpFill/>
                </p:grpSpPr>
                <p:sp>
                  <p:nvSpPr>
                    <p:cNvPr id="448" name="Freeform: Shape 447">
                      <a:extLst>
                        <a:ext uri="{FF2B5EF4-FFF2-40B4-BE49-F238E27FC236}">
                          <a16:creationId xmlns:a16="http://schemas.microsoft.com/office/drawing/2014/main" id="{F974804F-C308-6B36-614B-51E966A6E2D3}"/>
                        </a:ext>
                      </a:extLst>
                    </p:cNvPr>
                    <p:cNvSpPr/>
                    <p:nvPr/>
                  </p:nvSpPr>
                  <p:spPr>
                    <a:xfrm>
                      <a:off x="8987123" y="1966160"/>
                      <a:ext cx="60486" cy="30642"/>
                    </a:xfrm>
                    <a:custGeom>
                      <a:avLst/>
                      <a:gdLst>
                        <a:gd name="connsiteX0" fmla="*/ 0 w 60486"/>
                        <a:gd name="connsiteY0" fmla="*/ 21055 h 30642"/>
                        <a:gd name="connsiteX1" fmla="*/ 0 w 60486"/>
                        <a:gd name="connsiteY1" fmla="*/ 30643 h 30642"/>
                        <a:gd name="connsiteX2" fmla="*/ 60487 w 60486"/>
                        <a:gd name="connsiteY2" fmla="*/ 11280 h 30642"/>
                        <a:gd name="connsiteX3" fmla="*/ 60487 w 60486"/>
                        <a:gd name="connsiteY3" fmla="*/ 0 h 30642"/>
                      </a:gdLst>
                      <a:ahLst/>
                      <a:cxnLst>
                        <a:cxn ang="0">
                          <a:pos x="connsiteX0" y="connsiteY0"/>
                        </a:cxn>
                        <a:cxn ang="0">
                          <a:pos x="connsiteX1" y="connsiteY1"/>
                        </a:cxn>
                        <a:cxn ang="0">
                          <a:pos x="connsiteX2" y="connsiteY2"/>
                        </a:cxn>
                        <a:cxn ang="0">
                          <a:pos x="connsiteX3" y="connsiteY3"/>
                        </a:cxn>
                      </a:cxnLst>
                      <a:rect l="l" t="t" r="r" b="b"/>
                      <a:pathLst>
                        <a:path w="60486" h="30642">
                          <a:moveTo>
                            <a:pt x="0" y="21055"/>
                          </a:moveTo>
                          <a:lnTo>
                            <a:pt x="0" y="30643"/>
                          </a:lnTo>
                          <a:lnTo>
                            <a:pt x="60487" y="11280"/>
                          </a:lnTo>
                          <a:lnTo>
                            <a:pt x="60487" y="0"/>
                          </a:lnTo>
                          <a:close/>
                        </a:path>
                      </a:pathLst>
                    </a:custGeom>
                    <a:grpFill/>
                    <a:ln w="4687" cap="flat">
                      <a:solidFill>
                        <a:srgbClr val="010101">
                          <a:alpha val="32000"/>
                        </a:srgbClr>
                      </a:solid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5FCB6C59-5BC4-7343-EAB5-25A3FDC631BE}"/>
                        </a:ext>
                      </a:extLst>
                    </p:cNvPr>
                    <p:cNvSpPr/>
                    <p:nvPr/>
                  </p:nvSpPr>
                  <p:spPr>
                    <a:xfrm>
                      <a:off x="9047610" y="1966160"/>
                      <a:ext cx="49066" cy="46246"/>
                    </a:xfrm>
                    <a:custGeom>
                      <a:avLst/>
                      <a:gdLst>
                        <a:gd name="connsiteX0" fmla="*/ 0 w 49066"/>
                        <a:gd name="connsiteY0" fmla="*/ 0 h 46246"/>
                        <a:gd name="connsiteX1" fmla="*/ 0 w 49066"/>
                        <a:gd name="connsiteY1" fmla="*/ 11280 h 46246"/>
                        <a:gd name="connsiteX2" fmla="*/ 49066 w 49066"/>
                        <a:gd name="connsiteY2" fmla="*/ 46246 h 46246"/>
                        <a:gd name="connsiteX3" fmla="*/ 49066 w 49066"/>
                        <a:gd name="connsiteY3" fmla="*/ 34168 h 46246"/>
                      </a:gdLst>
                      <a:ahLst/>
                      <a:cxnLst>
                        <a:cxn ang="0">
                          <a:pos x="connsiteX0" y="connsiteY0"/>
                        </a:cxn>
                        <a:cxn ang="0">
                          <a:pos x="connsiteX1" y="connsiteY1"/>
                        </a:cxn>
                        <a:cxn ang="0">
                          <a:pos x="connsiteX2" y="connsiteY2"/>
                        </a:cxn>
                        <a:cxn ang="0">
                          <a:pos x="connsiteX3" y="connsiteY3"/>
                        </a:cxn>
                      </a:cxnLst>
                      <a:rect l="l" t="t" r="r" b="b"/>
                      <a:pathLst>
                        <a:path w="49066" h="46246">
                          <a:moveTo>
                            <a:pt x="0" y="0"/>
                          </a:moveTo>
                          <a:lnTo>
                            <a:pt x="0" y="11280"/>
                          </a:lnTo>
                          <a:lnTo>
                            <a:pt x="49066" y="46246"/>
                          </a:lnTo>
                          <a:lnTo>
                            <a:pt x="49066" y="34168"/>
                          </a:lnTo>
                          <a:close/>
                        </a:path>
                      </a:pathLst>
                    </a:custGeom>
                    <a:grpFill/>
                    <a:ln w="4687" cap="flat">
                      <a:solidFill>
                        <a:srgbClr val="010101">
                          <a:alpha val="32000"/>
                        </a:srgbClr>
                      </a:solid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37280B93-A14E-72FF-1883-5FAE4E5263F0}"/>
                        </a:ext>
                      </a:extLst>
                    </p:cNvPr>
                    <p:cNvSpPr/>
                    <p:nvPr/>
                  </p:nvSpPr>
                  <p:spPr>
                    <a:xfrm>
                      <a:off x="9096676" y="1695920"/>
                      <a:ext cx="222348" cy="316486"/>
                    </a:xfrm>
                    <a:custGeom>
                      <a:avLst/>
                      <a:gdLst>
                        <a:gd name="connsiteX0" fmla="*/ 222349 w 222348"/>
                        <a:gd name="connsiteY0" fmla="*/ 0 h 316486"/>
                        <a:gd name="connsiteX1" fmla="*/ 0 w 222348"/>
                        <a:gd name="connsiteY1" fmla="*/ 304408 h 316486"/>
                        <a:gd name="connsiteX2" fmla="*/ 0 w 222348"/>
                        <a:gd name="connsiteY2" fmla="*/ 316486 h 316486"/>
                        <a:gd name="connsiteX3" fmla="*/ 222349 w 222348"/>
                        <a:gd name="connsiteY3" fmla="*/ 94091 h 316486"/>
                      </a:gdLst>
                      <a:ahLst/>
                      <a:cxnLst>
                        <a:cxn ang="0">
                          <a:pos x="connsiteX0" y="connsiteY0"/>
                        </a:cxn>
                        <a:cxn ang="0">
                          <a:pos x="connsiteX1" y="connsiteY1"/>
                        </a:cxn>
                        <a:cxn ang="0">
                          <a:pos x="connsiteX2" y="connsiteY2"/>
                        </a:cxn>
                        <a:cxn ang="0">
                          <a:pos x="connsiteX3" y="connsiteY3"/>
                        </a:cxn>
                      </a:cxnLst>
                      <a:rect l="l" t="t" r="r" b="b"/>
                      <a:pathLst>
                        <a:path w="222348" h="316486">
                          <a:moveTo>
                            <a:pt x="222349" y="0"/>
                          </a:moveTo>
                          <a:lnTo>
                            <a:pt x="0" y="304408"/>
                          </a:lnTo>
                          <a:lnTo>
                            <a:pt x="0" y="316486"/>
                          </a:lnTo>
                          <a:lnTo>
                            <a:pt x="222349" y="94091"/>
                          </a:lnTo>
                          <a:close/>
                        </a:path>
                      </a:pathLst>
                    </a:custGeom>
                    <a:grpFill/>
                    <a:ln w="4687" cap="flat">
                      <a:solidFill>
                        <a:srgbClr val="010101">
                          <a:alpha val="32000"/>
                        </a:srgbClr>
                      </a:solid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84C13DE8-AFCD-FF64-A1BF-57C26D6973F3}"/>
                        </a:ext>
                      </a:extLst>
                    </p:cNvPr>
                    <p:cNvSpPr/>
                    <p:nvPr/>
                  </p:nvSpPr>
                  <p:spPr>
                    <a:xfrm>
                      <a:off x="9096676" y="1695920"/>
                      <a:ext cx="222348" cy="316486"/>
                    </a:xfrm>
                    <a:custGeom>
                      <a:avLst/>
                      <a:gdLst>
                        <a:gd name="connsiteX0" fmla="*/ 222349 w 222348"/>
                        <a:gd name="connsiteY0" fmla="*/ 0 h 316486"/>
                        <a:gd name="connsiteX1" fmla="*/ 0 w 222348"/>
                        <a:gd name="connsiteY1" fmla="*/ 304408 h 316486"/>
                        <a:gd name="connsiteX2" fmla="*/ 0 w 222348"/>
                        <a:gd name="connsiteY2" fmla="*/ 316486 h 316486"/>
                        <a:gd name="connsiteX3" fmla="*/ 222349 w 222348"/>
                        <a:gd name="connsiteY3" fmla="*/ 94091 h 316486"/>
                      </a:gdLst>
                      <a:ahLst/>
                      <a:cxnLst>
                        <a:cxn ang="0">
                          <a:pos x="connsiteX0" y="connsiteY0"/>
                        </a:cxn>
                        <a:cxn ang="0">
                          <a:pos x="connsiteX1" y="connsiteY1"/>
                        </a:cxn>
                        <a:cxn ang="0">
                          <a:pos x="connsiteX2" y="connsiteY2"/>
                        </a:cxn>
                        <a:cxn ang="0">
                          <a:pos x="connsiteX3" y="connsiteY3"/>
                        </a:cxn>
                      </a:cxnLst>
                      <a:rect l="l" t="t" r="r" b="b"/>
                      <a:pathLst>
                        <a:path w="222348" h="316486">
                          <a:moveTo>
                            <a:pt x="222349" y="0"/>
                          </a:moveTo>
                          <a:lnTo>
                            <a:pt x="0" y="304408"/>
                          </a:lnTo>
                          <a:lnTo>
                            <a:pt x="0" y="316486"/>
                          </a:lnTo>
                          <a:lnTo>
                            <a:pt x="222349" y="94091"/>
                          </a:lnTo>
                          <a:close/>
                        </a:path>
                      </a:pathLst>
                    </a:custGeom>
                    <a:grpFill/>
                    <a:ln w="4687" cap="flat">
                      <a:solidFill>
                        <a:srgbClr val="010101">
                          <a:alpha val="32000"/>
                        </a:srgbClr>
                      </a:solidFill>
                      <a:prstDash val="solid"/>
                      <a:miter/>
                    </a:ln>
                  </p:spPr>
                  <p:txBody>
                    <a:bodyPr rtlCol="0" anchor="ctr"/>
                    <a:lstStyle/>
                    <a:p>
                      <a:endParaRPr lang="en-IN"/>
                    </a:p>
                  </p:txBody>
                </p:sp>
              </p:grpSp>
              <p:sp>
                <p:nvSpPr>
                  <p:cNvPr id="447" name="Freeform: Shape 446">
                    <a:extLst>
                      <a:ext uri="{FF2B5EF4-FFF2-40B4-BE49-F238E27FC236}">
                        <a16:creationId xmlns:a16="http://schemas.microsoft.com/office/drawing/2014/main" id="{5D5D8B75-3D2E-A95C-6C32-57EE31094EF0}"/>
                      </a:ext>
                    </a:extLst>
                  </p:cNvPr>
                  <p:cNvSpPr/>
                  <p:nvPr/>
                </p:nvSpPr>
                <p:spPr>
                  <a:xfrm>
                    <a:off x="8987123" y="1686802"/>
                    <a:ext cx="331901" cy="313525"/>
                  </a:xfrm>
                  <a:custGeom>
                    <a:avLst/>
                    <a:gdLst>
                      <a:gd name="connsiteX0" fmla="*/ 83986 w 331901"/>
                      <a:gd name="connsiteY0" fmla="*/ 100670 h 313525"/>
                      <a:gd name="connsiteX1" fmla="*/ 0 w 331901"/>
                      <a:gd name="connsiteY1" fmla="*/ 300413 h 313525"/>
                      <a:gd name="connsiteX2" fmla="*/ 60487 w 331901"/>
                      <a:gd name="connsiteY2" fmla="*/ 279358 h 313525"/>
                      <a:gd name="connsiteX3" fmla="*/ 109553 w 331901"/>
                      <a:gd name="connsiteY3" fmla="*/ 313525 h 313525"/>
                      <a:gd name="connsiteX4" fmla="*/ 331902 w 331901"/>
                      <a:gd name="connsiteY4" fmla="*/ 9118 h 313525"/>
                      <a:gd name="connsiteX5" fmla="*/ 121537 w 331901"/>
                      <a:gd name="connsiteY5" fmla="*/ 0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901" h="313525">
                        <a:moveTo>
                          <a:pt x="83986" y="100670"/>
                        </a:moveTo>
                        <a:lnTo>
                          <a:pt x="0" y="300413"/>
                        </a:lnTo>
                        <a:lnTo>
                          <a:pt x="60487" y="279358"/>
                        </a:lnTo>
                        <a:lnTo>
                          <a:pt x="109553" y="313525"/>
                        </a:lnTo>
                        <a:lnTo>
                          <a:pt x="331902" y="9118"/>
                        </a:lnTo>
                        <a:lnTo>
                          <a:pt x="121537" y="0"/>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441" name="Graphic 111">
                  <a:extLst>
                    <a:ext uri="{FF2B5EF4-FFF2-40B4-BE49-F238E27FC236}">
                      <a16:creationId xmlns:a16="http://schemas.microsoft.com/office/drawing/2014/main" id="{C642D51D-EDD6-B520-2166-E2059C6DB9E1}"/>
                    </a:ext>
                  </a:extLst>
                </p:cNvPr>
                <p:cNvGrpSpPr/>
                <p:nvPr/>
              </p:nvGrpSpPr>
              <p:grpSpPr>
                <a:xfrm>
                  <a:off x="9023829" y="1702312"/>
                  <a:ext cx="253461" cy="272166"/>
                  <a:chOff x="9023829" y="1702312"/>
                  <a:chExt cx="253461" cy="272166"/>
                </a:xfrm>
                <a:grpFill/>
              </p:grpSpPr>
              <p:sp>
                <p:nvSpPr>
                  <p:cNvPr id="442" name="Freeform: Shape 441">
                    <a:extLst>
                      <a:ext uri="{FF2B5EF4-FFF2-40B4-BE49-F238E27FC236}">
                        <a16:creationId xmlns:a16="http://schemas.microsoft.com/office/drawing/2014/main" id="{CC205253-4AE7-55BC-E217-8AA9EBA40EC9}"/>
                      </a:ext>
                    </a:extLst>
                  </p:cNvPr>
                  <p:cNvSpPr/>
                  <p:nvPr/>
                </p:nvSpPr>
                <p:spPr>
                  <a:xfrm>
                    <a:off x="9023829" y="1702312"/>
                    <a:ext cx="253461" cy="272166"/>
                  </a:xfrm>
                  <a:custGeom>
                    <a:avLst/>
                    <a:gdLst>
                      <a:gd name="connsiteX0" fmla="*/ 107532 w 253461"/>
                      <a:gd name="connsiteY0" fmla="*/ 0 h 272166"/>
                      <a:gd name="connsiteX1" fmla="*/ 0 w 253461"/>
                      <a:gd name="connsiteY1" fmla="*/ 257221 h 272166"/>
                      <a:gd name="connsiteX2" fmla="*/ 10904 w 253461"/>
                      <a:gd name="connsiteY2" fmla="*/ 254073 h 272166"/>
                      <a:gd name="connsiteX3" fmla="*/ 30784 w 253461"/>
                      <a:gd name="connsiteY3" fmla="*/ 248433 h 272166"/>
                      <a:gd name="connsiteX4" fmla="*/ 66690 w 253461"/>
                      <a:gd name="connsiteY4" fmla="*/ 272167 h 272166"/>
                      <a:gd name="connsiteX5" fmla="*/ 247728 w 253461"/>
                      <a:gd name="connsiteY5" fmla="*/ 15227 h 272166"/>
                      <a:gd name="connsiteX6" fmla="*/ 253462 w 253461"/>
                      <a:gd name="connsiteY6" fmla="*/ 7050 h 27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461" h="272166">
                        <a:moveTo>
                          <a:pt x="107532" y="0"/>
                        </a:moveTo>
                        <a:lnTo>
                          <a:pt x="0" y="257221"/>
                        </a:lnTo>
                        <a:lnTo>
                          <a:pt x="10904" y="254073"/>
                        </a:lnTo>
                        <a:lnTo>
                          <a:pt x="30784" y="248433"/>
                        </a:lnTo>
                        <a:lnTo>
                          <a:pt x="66690" y="272167"/>
                        </a:lnTo>
                        <a:lnTo>
                          <a:pt x="247728" y="15227"/>
                        </a:lnTo>
                        <a:lnTo>
                          <a:pt x="253462" y="7050"/>
                        </a:lnTo>
                        <a:close/>
                      </a:path>
                    </a:pathLst>
                  </a:custGeom>
                  <a:grpFill/>
                  <a:ln w="4687" cap="flat">
                    <a:solidFill>
                      <a:srgbClr val="010101">
                        <a:alpha val="32000"/>
                      </a:srgbClr>
                    </a:solid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469891D9-4916-12AA-04E2-9E78E38D2B65}"/>
                      </a:ext>
                    </a:extLst>
                  </p:cNvPr>
                  <p:cNvSpPr/>
                  <p:nvPr/>
                </p:nvSpPr>
                <p:spPr>
                  <a:xfrm>
                    <a:off x="9023829" y="1702312"/>
                    <a:ext cx="253461" cy="272166"/>
                  </a:xfrm>
                  <a:custGeom>
                    <a:avLst/>
                    <a:gdLst>
                      <a:gd name="connsiteX0" fmla="*/ 107532 w 253461"/>
                      <a:gd name="connsiteY0" fmla="*/ 0 h 272166"/>
                      <a:gd name="connsiteX1" fmla="*/ 0 w 253461"/>
                      <a:gd name="connsiteY1" fmla="*/ 257221 h 272166"/>
                      <a:gd name="connsiteX2" fmla="*/ 10904 w 253461"/>
                      <a:gd name="connsiteY2" fmla="*/ 254073 h 272166"/>
                      <a:gd name="connsiteX3" fmla="*/ 30784 w 253461"/>
                      <a:gd name="connsiteY3" fmla="*/ 248433 h 272166"/>
                      <a:gd name="connsiteX4" fmla="*/ 66690 w 253461"/>
                      <a:gd name="connsiteY4" fmla="*/ 272167 h 272166"/>
                      <a:gd name="connsiteX5" fmla="*/ 247728 w 253461"/>
                      <a:gd name="connsiteY5" fmla="*/ 15227 h 272166"/>
                      <a:gd name="connsiteX6" fmla="*/ 253462 w 253461"/>
                      <a:gd name="connsiteY6" fmla="*/ 7050 h 27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461" h="272166">
                        <a:moveTo>
                          <a:pt x="107532" y="0"/>
                        </a:moveTo>
                        <a:lnTo>
                          <a:pt x="0" y="257221"/>
                        </a:lnTo>
                        <a:lnTo>
                          <a:pt x="10904" y="254073"/>
                        </a:lnTo>
                        <a:lnTo>
                          <a:pt x="30784" y="248433"/>
                        </a:lnTo>
                        <a:lnTo>
                          <a:pt x="66690" y="272167"/>
                        </a:lnTo>
                        <a:lnTo>
                          <a:pt x="247728" y="15227"/>
                        </a:lnTo>
                        <a:lnTo>
                          <a:pt x="253462" y="7050"/>
                        </a:lnTo>
                        <a:close/>
                      </a:path>
                    </a:pathLst>
                  </a:custGeom>
                  <a:grpFill/>
                  <a:ln w="4687" cap="flat">
                    <a:solidFill>
                      <a:srgbClr val="010101">
                        <a:alpha val="32000"/>
                      </a:srgbClr>
                    </a:solid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58C30103-AE1B-51DB-EBFD-AA9B25575710}"/>
                      </a:ext>
                    </a:extLst>
                  </p:cNvPr>
                  <p:cNvSpPr/>
                  <p:nvPr/>
                </p:nvSpPr>
                <p:spPr>
                  <a:xfrm>
                    <a:off x="9023829" y="1702312"/>
                    <a:ext cx="113500" cy="257221"/>
                  </a:xfrm>
                  <a:custGeom>
                    <a:avLst/>
                    <a:gdLst>
                      <a:gd name="connsiteX0" fmla="*/ 0 w 113500"/>
                      <a:gd name="connsiteY0" fmla="*/ 257221 h 257221"/>
                      <a:gd name="connsiteX1" fmla="*/ 10904 w 113500"/>
                      <a:gd name="connsiteY1" fmla="*/ 254073 h 257221"/>
                      <a:gd name="connsiteX2" fmla="*/ 113501 w 113500"/>
                      <a:gd name="connsiteY2" fmla="*/ 8695 h 257221"/>
                      <a:gd name="connsiteX3" fmla="*/ 107532 w 113500"/>
                      <a:gd name="connsiteY3" fmla="*/ 0 h 257221"/>
                    </a:gdLst>
                    <a:ahLst/>
                    <a:cxnLst>
                      <a:cxn ang="0">
                        <a:pos x="connsiteX0" y="connsiteY0"/>
                      </a:cxn>
                      <a:cxn ang="0">
                        <a:pos x="connsiteX1" y="connsiteY1"/>
                      </a:cxn>
                      <a:cxn ang="0">
                        <a:pos x="connsiteX2" y="connsiteY2"/>
                      </a:cxn>
                      <a:cxn ang="0">
                        <a:pos x="connsiteX3" y="connsiteY3"/>
                      </a:cxn>
                    </a:cxnLst>
                    <a:rect l="l" t="t" r="r" b="b"/>
                    <a:pathLst>
                      <a:path w="113500" h="257221">
                        <a:moveTo>
                          <a:pt x="0" y="257221"/>
                        </a:moveTo>
                        <a:lnTo>
                          <a:pt x="10904" y="254073"/>
                        </a:lnTo>
                        <a:lnTo>
                          <a:pt x="113501" y="8695"/>
                        </a:lnTo>
                        <a:lnTo>
                          <a:pt x="107532" y="0"/>
                        </a:lnTo>
                        <a:close/>
                      </a:path>
                    </a:pathLst>
                  </a:custGeom>
                  <a:grpFill/>
                  <a:ln w="4687" cap="flat">
                    <a:solidFill>
                      <a:srgbClr val="010101">
                        <a:alpha val="32000"/>
                      </a:srgbClr>
                    </a:solid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029DF5EA-DDED-947A-F255-3AA55EBEB077}"/>
                      </a:ext>
                    </a:extLst>
                  </p:cNvPr>
                  <p:cNvSpPr/>
                  <p:nvPr/>
                </p:nvSpPr>
                <p:spPr>
                  <a:xfrm>
                    <a:off x="9131360" y="1702312"/>
                    <a:ext cx="145929" cy="15227"/>
                  </a:xfrm>
                  <a:custGeom>
                    <a:avLst/>
                    <a:gdLst>
                      <a:gd name="connsiteX0" fmla="*/ 145930 w 145929"/>
                      <a:gd name="connsiteY0" fmla="*/ 7050 h 15227"/>
                      <a:gd name="connsiteX1" fmla="*/ 0 w 145929"/>
                      <a:gd name="connsiteY1" fmla="*/ 0 h 15227"/>
                      <a:gd name="connsiteX2" fmla="*/ 5969 w 145929"/>
                      <a:gd name="connsiteY2" fmla="*/ 8695 h 15227"/>
                      <a:gd name="connsiteX3" fmla="*/ 140196 w 145929"/>
                      <a:gd name="connsiteY3" fmla="*/ 15227 h 15227"/>
                    </a:gdLst>
                    <a:ahLst/>
                    <a:cxnLst>
                      <a:cxn ang="0">
                        <a:pos x="connsiteX0" y="connsiteY0"/>
                      </a:cxn>
                      <a:cxn ang="0">
                        <a:pos x="connsiteX1" y="connsiteY1"/>
                      </a:cxn>
                      <a:cxn ang="0">
                        <a:pos x="connsiteX2" y="connsiteY2"/>
                      </a:cxn>
                      <a:cxn ang="0">
                        <a:pos x="connsiteX3" y="connsiteY3"/>
                      </a:cxn>
                    </a:cxnLst>
                    <a:rect l="l" t="t" r="r" b="b"/>
                    <a:pathLst>
                      <a:path w="145929" h="15227">
                        <a:moveTo>
                          <a:pt x="145930" y="7050"/>
                        </a:moveTo>
                        <a:lnTo>
                          <a:pt x="0" y="0"/>
                        </a:lnTo>
                        <a:lnTo>
                          <a:pt x="5969" y="8695"/>
                        </a:lnTo>
                        <a:lnTo>
                          <a:pt x="140196" y="15227"/>
                        </a:lnTo>
                        <a:close/>
                      </a:path>
                    </a:pathLst>
                  </a:custGeom>
                  <a:grpFill/>
                  <a:ln w="4687" cap="flat">
                    <a:solidFill>
                      <a:srgbClr val="010101">
                        <a:alpha val="32000"/>
                      </a:srgbClr>
                    </a:solidFill>
                    <a:prstDash val="solid"/>
                    <a:miter/>
                  </a:ln>
                </p:spPr>
                <p:txBody>
                  <a:bodyPr rtlCol="0" anchor="ctr"/>
                  <a:lstStyle/>
                  <a:p>
                    <a:endParaRPr lang="en-IN"/>
                  </a:p>
                </p:txBody>
              </p:sp>
            </p:grpSp>
          </p:grpSp>
          <p:grpSp>
            <p:nvGrpSpPr>
              <p:cNvPr id="169" name="Graphic 111">
                <a:extLst>
                  <a:ext uri="{FF2B5EF4-FFF2-40B4-BE49-F238E27FC236}">
                    <a16:creationId xmlns:a16="http://schemas.microsoft.com/office/drawing/2014/main" id="{6F2A904D-817A-5433-3F3C-B46ECE3D4C2F}"/>
                  </a:ext>
                </a:extLst>
              </p:cNvPr>
              <p:cNvGrpSpPr/>
              <p:nvPr/>
            </p:nvGrpSpPr>
            <p:grpSpPr>
              <a:xfrm>
                <a:off x="8893643" y="1816705"/>
                <a:ext cx="651179" cy="473977"/>
                <a:chOff x="8893643" y="1816705"/>
                <a:chExt cx="651179" cy="473977"/>
              </a:xfrm>
              <a:grpFill/>
            </p:grpSpPr>
            <p:sp>
              <p:nvSpPr>
                <p:cNvPr id="370" name="Freeform: Shape 369">
                  <a:extLst>
                    <a:ext uri="{FF2B5EF4-FFF2-40B4-BE49-F238E27FC236}">
                      <a16:creationId xmlns:a16="http://schemas.microsoft.com/office/drawing/2014/main" id="{D087C64A-FD07-CD19-7078-0CA5D462CAEF}"/>
                    </a:ext>
                  </a:extLst>
                </p:cNvPr>
                <p:cNvSpPr/>
                <p:nvPr/>
              </p:nvSpPr>
              <p:spPr>
                <a:xfrm rot="-329842">
                  <a:off x="8897636" y="2233770"/>
                  <a:ext cx="2584" cy="20867"/>
                </a:xfrm>
                <a:custGeom>
                  <a:avLst/>
                  <a:gdLst>
                    <a:gd name="connsiteX0" fmla="*/ 0 w 2584"/>
                    <a:gd name="connsiteY0" fmla="*/ 0 h 20867"/>
                    <a:gd name="connsiteX1" fmla="*/ 2585 w 2584"/>
                    <a:gd name="connsiteY1" fmla="*/ 0 h 20867"/>
                    <a:gd name="connsiteX2" fmla="*/ 2585 w 2584"/>
                    <a:gd name="connsiteY2" fmla="*/ 20867 h 20867"/>
                    <a:gd name="connsiteX3" fmla="*/ 0 w 2584"/>
                    <a:gd name="connsiteY3" fmla="*/ 20867 h 20867"/>
                  </a:gdLst>
                  <a:ahLst/>
                  <a:cxnLst>
                    <a:cxn ang="0">
                      <a:pos x="connsiteX0" y="connsiteY0"/>
                    </a:cxn>
                    <a:cxn ang="0">
                      <a:pos x="connsiteX1" y="connsiteY1"/>
                    </a:cxn>
                    <a:cxn ang="0">
                      <a:pos x="connsiteX2" y="connsiteY2"/>
                    </a:cxn>
                    <a:cxn ang="0">
                      <a:pos x="connsiteX3" y="connsiteY3"/>
                    </a:cxn>
                  </a:cxnLst>
                  <a:rect l="l" t="t" r="r" b="b"/>
                  <a:pathLst>
                    <a:path w="2584" h="20867">
                      <a:moveTo>
                        <a:pt x="0" y="0"/>
                      </a:moveTo>
                      <a:lnTo>
                        <a:pt x="2585" y="0"/>
                      </a:lnTo>
                      <a:lnTo>
                        <a:pt x="2585" y="20867"/>
                      </a:lnTo>
                      <a:lnTo>
                        <a:pt x="0" y="20867"/>
                      </a:lnTo>
                      <a:close/>
                    </a:path>
                  </a:pathLst>
                </a:custGeom>
                <a:grpFill/>
                <a:ln w="4687" cap="flat">
                  <a:solidFill>
                    <a:srgbClr val="010101">
                      <a:alpha val="32000"/>
                    </a:srgbClr>
                  </a:solid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223AB6E-E9B2-D795-57F0-0FD57AC31BFB}"/>
                    </a:ext>
                  </a:extLst>
                </p:cNvPr>
                <p:cNvSpPr/>
                <p:nvPr/>
              </p:nvSpPr>
              <p:spPr>
                <a:xfrm rot="-329842">
                  <a:off x="8910769" y="2214665"/>
                  <a:ext cx="2584" cy="45024"/>
                </a:xfrm>
                <a:custGeom>
                  <a:avLst/>
                  <a:gdLst>
                    <a:gd name="connsiteX0" fmla="*/ 0 w 2584"/>
                    <a:gd name="connsiteY0" fmla="*/ 0 h 45024"/>
                    <a:gd name="connsiteX1" fmla="*/ 2585 w 2584"/>
                    <a:gd name="connsiteY1" fmla="*/ 0 h 45024"/>
                    <a:gd name="connsiteX2" fmla="*/ 2585 w 2584"/>
                    <a:gd name="connsiteY2" fmla="*/ 45024 h 45024"/>
                    <a:gd name="connsiteX3" fmla="*/ 0 w 2584"/>
                    <a:gd name="connsiteY3" fmla="*/ 45024 h 45024"/>
                  </a:gdLst>
                  <a:ahLst/>
                  <a:cxnLst>
                    <a:cxn ang="0">
                      <a:pos x="connsiteX0" y="connsiteY0"/>
                    </a:cxn>
                    <a:cxn ang="0">
                      <a:pos x="connsiteX1" y="connsiteY1"/>
                    </a:cxn>
                    <a:cxn ang="0">
                      <a:pos x="connsiteX2" y="connsiteY2"/>
                    </a:cxn>
                    <a:cxn ang="0">
                      <a:pos x="connsiteX3" y="connsiteY3"/>
                    </a:cxn>
                  </a:cxnLst>
                  <a:rect l="l" t="t" r="r" b="b"/>
                  <a:pathLst>
                    <a:path w="2584" h="45024">
                      <a:moveTo>
                        <a:pt x="0" y="0"/>
                      </a:moveTo>
                      <a:lnTo>
                        <a:pt x="2585" y="0"/>
                      </a:lnTo>
                      <a:lnTo>
                        <a:pt x="2585" y="45024"/>
                      </a:lnTo>
                      <a:lnTo>
                        <a:pt x="0" y="45024"/>
                      </a:lnTo>
                      <a:close/>
                    </a:path>
                  </a:pathLst>
                </a:custGeom>
                <a:grpFill/>
                <a:ln w="4687" cap="flat">
                  <a:solidFill>
                    <a:srgbClr val="010101">
                      <a:alpha val="32000"/>
                    </a:srgbClr>
                  </a:solid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C3D680-41BE-373C-581D-DF408AD01789}"/>
                    </a:ext>
                  </a:extLst>
                </p:cNvPr>
                <p:cNvSpPr/>
                <p:nvPr/>
              </p:nvSpPr>
              <p:spPr>
                <a:xfrm rot="-329842">
                  <a:off x="8923909" y="2197157"/>
                  <a:ext cx="2584" cy="67630"/>
                </a:xfrm>
                <a:custGeom>
                  <a:avLst/>
                  <a:gdLst>
                    <a:gd name="connsiteX0" fmla="*/ 0 w 2584"/>
                    <a:gd name="connsiteY0" fmla="*/ 0 h 67630"/>
                    <a:gd name="connsiteX1" fmla="*/ 2585 w 2584"/>
                    <a:gd name="connsiteY1" fmla="*/ 0 h 67630"/>
                    <a:gd name="connsiteX2" fmla="*/ 2585 w 2584"/>
                    <a:gd name="connsiteY2" fmla="*/ 67630 h 67630"/>
                    <a:gd name="connsiteX3" fmla="*/ 0 w 2584"/>
                    <a:gd name="connsiteY3" fmla="*/ 67630 h 67630"/>
                  </a:gdLst>
                  <a:ahLst/>
                  <a:cxnLst>
                    <a:cxn ang="0">
                      <a:pos x="connsiteX0" y="connsiteY0"/>
                    </a:cxn>
                    <a:cxn ang="0">
                      <a:pos x="connsiteX1" y="connsiteY1"/>
                    </a:cxn>
                    <a:cxn ang="0">
                      <a:pos x="connsiteX2" y="connsiteY2"/>
                    </a:cxn>
                    <a:cxn ang="0">
                      <a:pos x="connsiteX3" y="connsiteY3"/>
                    </a:cxn>
                  </a:cxnLst>
                  <a:rect l="l" t="t" r="r" b="b"/>
                  <a:pathLst>
                    <a:path w="2584" h="67630">
                      <a:moveTo>
                        <a:pt x="0" y="0"/>
                      </a:moveTo>
                      <a:lnTo>
                        <a:pt x="2585" y="0"/>
                      </a:lnTo>
                      <a:lnTo>
                        <a:pt x="2585" y="67630"/>
                      </a:lnTo>
                      <a:lnTo>
                        <a:pt x="0" y="67630"/>
                      </a:lnTo>
                      <a:close/>
                    </a:path>
                  </a:pathLst>
                </a:custGeom>
                <a:grpFill/>
                <a:ln w="4687" cap="flat">
                  <a:solidFill>
                    <a:srgbClr val="010101">
                      <a:alpha val="32000"/>
                    </a:srgbClr>
                  </a:solid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708A5043-0457-DD0B-0765-9051835E403A}"/>
                    </a:ext>
                  </a:extLst>
                </p:cNvPr>
                <p:cNvSpPr/>
                <p:nvPr/>
              </p:nvSpPr>
              <p:spPr>
                <a:xfrm rot="-329842">
                  <a:off x="8937110" y="2179584"/>
                  <a:ext cx="2584" cy="90283"/>
                </a:xfrm>
                <a:custGeom>
                  <a:avLst/>
                  <a:gdLst>
                    <a:gd name="connsiteX0" fmla="*/ 0 w 2584"/>
                    <a:gd name="connsiteY0" fmla="*/ 0 h 90283"/>
                    <a:gd name="connsiteX1" fmla="*/ 2585 w 2584"/>
                    <a:gd name="connsiteY1" fmla="*/ 0 h 90283"/>
                    <a:gd name="connsiteX2" fmla="*/ 2585 w 2584"/>
                    <a:gd name="connsiteY2" fmla="*/ 90284 h 90283"/>
                    <a:gd name="connsiteX3" fmla="*/ 0 w 2584"/>
                    <a:gd name="connsiteY3" fmla="*/ 90284 h 90283"/>
                  </a:gdLst>
                  <a:ahLst/>
                  <a:cxnLst>
                    <a:cxn ang="0">
                      <a:pos x="connsiteX0" y="connsiteY0"/>
                    </a:cxn>
                    <a:cxn ang="0">
                      <a:pos x="connsiteX1" y="connsiteY1"/>
                    </a:cxn>
                    <a:cxn ang="0">
                      <a:pos x="connsiteX2" y="connsiteY2"/>
                    </a:cxn>
                    <a:cxn ang="0">
                      <a:pos x="connsiteX3" y="connsiteY3"/>
                    </a:cxn>
                  </a:cxnLst>
                  <a:rect l="l" t="t" r="r" b="b"/>
                  <a:pathLst>
                    <a:path w="2584" h="90283">
                      <a:moveTo>
                        <a:pt x="0" y="0"/>
                      </a:moveTo>
                      <a:lnTo>
                        <a:pt x="2585" y="0"/>
                      </a:lnTo>
                      <a:lnTo>
                        <a:pt x="2585" y="90284"/>
                      </a:lnTo>
                      <a:lnTo>
                        <a:pt x="0" y="90284"/>
                      </a:lnTo>
                      <a:close/>
                    </a:path>
                  </a:pathLst>
                </a:custGeom>
                <a:grpFill/>
                <a:ln w="4687" cap="flat">
                  <a:solidFill>
                    <a:srgbClr val="010101">
                      <a:alpha val="32000"/>
                    </a:srgbClr>
                  </a:solid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FA4EC88-0EBA-FF75-BC6F-1FC4535FC22C}"/>
                    </a:ext>
                  </a:extLst>
                </p:cNvPr>
                <p:cNvSpPr/>
                <p:nvPr/>
              </p:nvSpPr>
              <p:spPr>
                <a:xfrm rot="-329842">
                  <a:off x="8950160" y="2160334"/>
                  <a:ext cx="2584" cy="114581"/>
                </a:xfrm>
                <a:custGeom>
                  <a:avLst/>
                  <a:gdLst>
                    <a:gd name="connsiteX0" fmla="*/ 0 w 2584"/>
                    <a:gd name="connsiteY0" fmla="*/ 0 h 114581"/>
                    <a:gd name="connsiteX1" fmla="*/ 2585 w 2584"/>
                    <a:gd name="connsiteY1" fmla="*/ 0 h 114581"/>
                    <a:gd name="connsiteX2" fmla="*/ 2585 w 2584"/>
                    <a:gd name="connsiteY2" fmla="*/ 114582 h 114581"/>
                    <a:gd name="connsiteX3" fmla="*/ 0 w 2584"/>
                    <a:gd name="connsiteY3" fmla="*/ 114582 h 114581"/>
                  </a:gdLst>
                  <a:ahLst/>
                  <a:cxnLst>
                    <a:cxn ang="0">
                      <a:pos x="connsiteX0" y="connsiteY0"/>
                    </a:cxn>
                    <a:cxn ang="0">
                      <a:pos x="connsiteX1" y="connsiteY1"/>
                    </a:cxn>
                    <a:cxn ang="0">
                      <a:pos x="connsiteX2" y="connsiteY2"/>
                    </a:cxn>
                    <a:cxn ang="0">
                      <a:pos x="connsiteX3" y="connsiteY3"/>
                    </a:cxn>
                  </a:cxnLst>
                  <a:rect l="l" t="t" r="r" b="b"/>
                  <a:pathLst>
                    <a:path w="2584" h="114581">
                      <a:moveTo>
                        <a:pt x="0" y="0"/>
                      </a:moveTo>
                      <a:lnTo>
                        <a:pt x="2585" y="0"/>
                      </a:lnTo>
                      <a:lnTo>
                        <a:pt x="2585" y="114582"/>
                      </a:lnTo>
                      <a:lnTo>
                        <a:pt x="0" y="114582"/>
                      </a:lnTo>
                      <a:close/>
                    </a:path>
                  </a:pathLst>
                </a:custGeom>
                <a:grpFill/>
                <a:ln w="4687" cap="flat">
                  <a:solidFill>
                    <a:srgbClr val="010101">
                      <a:alpha val="32000"/>
                    </a:srgbClr>
                  </a:solid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CF77BA91-F3B8-BA86-1176-AF0481FF9C85}"/>
                    </a:ext>
                  </a:extLst>
                </p:cNvPr>
                <p:cNvSpPr/>
                <p:nvPr/>
              </p:nvSpPr>
              <p:spPr>
                <a:xfrm rot="-329842">
                  <a:off x="8963144" y="2139357"/>
                  <a:ext cx="2584" cy="139020"/>
                </a:xfrm>
                <a:custGeom>
                  <a:avLst/>
                  <a:gdLst>
                    <a:gd name="connsiteX0" fmla="*/ 0 w 2584"/>
                    <a:gd name="connsiteY0" fmla="*/ 0 h 139020"/>
                    <a:gd name="connsiteX1" fmla="*/ 2585 w 2584"/>
                    <a:gd name="connsiteY1" fmla="*/ 0 h 139020"/>
                    <a:gd name="connsiteX2" fmla="*/ 2585 w 2584"/>
                    <a:gd name="connsiteY2" fmla="*/ 139021 h 139020"/>
                    <a:gd name="connsiteX3" fmla="*/ 0 w 2584"/>
                    <a:gd name="connsiteY3" fmla="*/ 139021 h 139020"/>
                  </a:gdLst>
                  <a:ahLst/>
                  <a:cxnLst>
                    <a:cxn ang="0">
                      <a:pos x="connsiteX0" y="connsiteY0"/>
                    </a:cxn>
                    <a:cxn ang="0">
                      <a:pos x="connsiteX1" y="connsiteY1"/>
                    </a:cxn>
                    <a:cxn ang="0">
                      <a:pos x="connsiteX2" y="connsiteY2"/>
                    </a:cxn>
                    <a:cxn ang="0">
                      <a:pos x="connsiteX3" y="connsiteY3"/>
                    </a:cxn>
                  </a:cxnLst>
                  <a:rect l="l" t="t" r="r" b="b"/>
                  <a:pathLst>
                    <a:path w="2584" h="139020">
                      <a:moveTo>
                        <a:pt x="0" y="0"/>
                      </a:moveTo>
                      <a:lnTo>
                        <a:pt x="2585" y="0"/>
                      </a:lnTo>
                      <a:lnTo>
                        <a:pt x="2585" y="139021"/>
                      </a:lnTo>
                      <a:lnTo>
                        <a:pt x="0" y="139021"/>
                      </a:lnTo>
                      <a:close/>
                    </a:path>
                  </a:pathLst>
                </a:custGeom>
                <a:grpFill/>
                <a:ln w="4687" cap="flat">
                  <a:solidFill>
                    <a:srgbClr val="010101">
                      <a:alpha val="32000"/>
                    </a:srgbClr>
                  </a:solid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21995078-2505-198C-B556-CD72CAB73F35}"/>
                    </a:ext>
                  </a:extLst>
                </p:cNvPr>
                <p:cNvSpPr/>
                <p:nvPr/>
              </p:nvSpPr>
              <p:spPr>
                <a:xfrm rot="-329842">
                  <a:off x="8976163" y="2118347"/>
                  <a:ext cx="2584" cy="165010"/>
                </a:xfrm>
                <a:custGeom>
                  <a:avLst/>
                  <a:gdLst>
                    <a:gd name="connsiteX0" fmla="*/ 0 w 2584"/>
                    <a:gd name="connsiteY0" fmla="*/ 0 h 165010"/>
                    <a:gd name="connsiteX1" fmla="*/ 2585 w 2584"/>
                    <a:gd name="connsiteY1" fmla="*/ 0 h 165010"/>
                    <a:gd name="connsiteX2" fmla="*/ 2585 w 2584"/>
                    <a:gd name="connsiteY2" fmla="*/ 165011 h 165010"/>
                    <a:gd name="connsiteX3" fmla="*/ 0 w 2584"/>
                    <a:gd name="connsiteY3" fmla="*/ 165011 h 165010"/>
                  </a:gdLst>
                  <a:ahLst/>
                  <a:cxnLst>
                    <a:cxn ang="0">
                      <a:pos x="connsiteX0" y="connsiteY0"/>
                    </a:cxn>
                    <a:cxn ang="0">
                      <a:pos x="connsiteX1" y="connsiteY1"/>
                    </a:cxn>
                    <a:cxn ang="0">
                      <a:pos x="connsiteX2" y="connsiteY2"/>
                    </a:cxn>
                    <a:cxn ang="0">
                      <a:pos x="connsiteX3" y="connsiteY3"/>
                    </a:cxn>
                  </a:cxnLst>
                  <a:rect l="l" t="t" r="r" b="b"/>
                  <a:pathLst>
                    <a:path w="2584" h="165010">
                      <a:moveTo>
                        <a:pt x="0" y="0"/>
                      </a:moveTo>
                      <a:lnTo>
                        <a:pt x="2585" y="0"/>
                      </a:lnTo>
                      <a:lnTo>
                        <a:pt x="2585" y="165011"/>
                      </a:lnTo>
                      <a:lnTo>
                        <a:pt x="0" y="165011"/>
                      </a:lnTo>
                      <a:close/>
                    </a:path>
                  </a:pathLst>
                </a:custGeom>
                <a:grpFill/>
                <a:ln w="4687" cap="flat">
                  <a:solidFill>
                    <a:srgbClr val="010101">
                      <a:alpha val="32000"/>
                    </a:srgbClr>
                  </a:solid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F37DE5F6-D260-D5CD-0DF7-99E014116547}"/>
                    </a:ext>
                  </a:extLst>
                </p:cNvPr>
                <p:cNvSpPr/>
                <p:nvPr/>
              </p:nvSpPr>
              <p:spPr>
                <a:xfrm>
                  <a:off x="8979603" y="2100105"/>
                  <a:ext cx="19269" cy="186536"/>
                </a:xfrm>
                <a:custGeom>
                  <a:avLst/>
                  <a:gdLst>
                    <a:gd name="connsiteX0" fmla="*/ 16684 w 19269"/>
                    <a:gd name="connsiteY0" fmla="*/ 186536 h 186536"/>
                    <a:gd name="connsiteX1" fmla="*/ 0 w 19269"/>
                    <a:gd name="connsiteY1" fmla="*/ 188 h 186536"/>
                    <a:gd name="connsiteX2" fmla="*/ 2585 w 19269"/>
                    <a:gd name="connsiteY2" fmla="*/ 0 h 186536"/>
                    <a:gd name="connsiteX3" fmla="*/ 19269 w 19269"/>
                    <a:gd name="connsiteY3" fmla="*/ 186301 h 186536"/>
                    <a:gd name="connsiteX4" fmla="*/ 16684 w 19269"/>
                    <a:gd name="connsiteY4" fmla="*/ 186536 h 18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69" h="186536">
                      <a:moveTo>
                        <a:pt x="16684" y="186536"/>
                      </a:moveTo>
                      <a:cubicBezTo>
                        <a:pt x="9964" y="117167"/>
                        <a:pt x="4512" y="56210"/>
                        <a:pt x="0" y="188"/>
                      </a:cubicBezTo>
                      <a:lnTo>
                        <a:pt x="2585" y="0"/>
                      </a:lnTo>
                      <a:cubicBezTo>
                        <a:pt x="7097" y="56022"/>
                        <a:pt x="12549" y="116979"/>
                        <a:pt x="19269" y="186301"/>
                      </a:cubicBezTo>
                      <a:lnTo>
                        <a:pt x="16684" y="186536"/>
                      </a:lnTo>
                      <a:close/>
                    </a:path>
                  </a:pathLst>
                </a:custGeom>
                <a:grpFill/>
                <a:ln w="4687" cap="flat">
                  <a:solidFill>
                    <a:srgbClr val="010101">
                      <a:alpha val="32000"/>
                    </a:srgbClr>
                  </a:solid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6E9AD6CC-BABC-4D87-FA6C-5BA748910799}"/>
                    </a:ext>
                  </a:extLst>
                </p:cNvPr>
                <p:cNvSpPr/>
                <p:nvPr/>
              </p:nvSpPr>
              <p:spPr>
                <a:xfrm>
                  <a:off x="8991635" y="2074961"/>
                  <a:ext cx="23640" cy="215721"/>
                </a:xfrm>
                <a:custGeom>
                  <a:avLst/>
                  <a:gdLst>
                    <a:gd name="connsiteX0" fmla="*/ 21055 w 23640"/>
                    <a:gd name="connsiteY0" fmla="*/ 215722 h 215721"/>
                    <a:gd name="connsiteX1" fmla="*/ 0 w 23640"/>
                    <a:gd name="connsiteY1" fmla="*/ 235 h 215721"/>
                    <a:gd name="connsiteX2" fmla="*/ 2585 w 23640"/>
                    <a:gd name="connsiteY2" fmla="*/ 0 h 215721"/>
                    <a:gd name="connsiteX3" fmla="*/ 23640 w 23640"/>
                    <a:gd name="connsiteY3" fmla="*/ 215487 h 215721"/>
                    <a:gd name="connsiteX4" fmla="*/ 21055 w 23640"/>
                    <a:gd name="connsiteY4" fmla="*/ 215722 h 21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0" h="215721">
                      <a:moveTo>
                        <a:pt x="21055" y="215722"/>
                      </a:moveTo>
                      <a:cubicBezTo>
                        <a:pt x="13629" y="138927"/>
                        <a:pt x="6768" y="68429"/>
                        <a:pt x="0" y="235"/>
                      </a:cubicBezTo>
                      <a:lnTo>
                        <a:pt x="2585" y="0"/>
                      </a:lnTo>
                      <a:cubicBezTo>
                        <a:pt x="9306" y="68194"/>
                        <a:pt x="16214" y="138692"/>
                        <a:pt x="23640" y="215487"/>
                      </a:cubicBezTo>
                      <a:lnTo>
                        <a:pt x="21055" y="215722"/>
                      </a:lnTo>
                      <a:close/>
                    </a:path>
                  </a:pathLst>
                </a:custGeom>
                <a:grpFill/>
                <a:ln w="4687" cap="flat">
                  <a:solidFill>
                    <a:srgbClr val="010101">
                      <a:alpha val="32000"/>
                    </a:srgbClr>
                  </a:solid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E56597C2-2170-0E8F-6CEB-03A72043F707}"/>
                    </a:ext>
                  </a:extLst>
                </p:cNvPr>
                <p:cNvSpPr/>
                <p:nvPr/>
              </p:nvSpPr>
              <p:spPr>
                <a:xfrm>
                  <a:off x="9003901" y="2058981"/>
                  <a:ext cx="23734" cy="222724"/>
                </a:xfrm>
                <a:custGeom>
                  <a:avLst/>
                  <a:gdLst>
                    <a:gd name="connsiteX0" fmla="*/ 21149 w 23734"/>
                    <a:gd name="connsiteY0" fmla="*/ 222725 h 222724"/>
                    <a:gd name="connsiteX1" fmla="*/ 0 w 23734"/>
                    <a:gd name="connsiteY1" fmla="*/ 282 h 222724"/>
                    <a:gd name="connsiteX2" fmla="*/ 2585 w 23734"/>
                    <a:gd name="connsiteY2" fmla="*/ 0 h 222724"/>
                    <a:gd name="connsiteX3" fmla="*/ 23734 w 23734"/>
                    <a:gd name="connsiteY3" fmla="*/ 222490 h 222724"/>
                    <a:gd name="connsiteX4" fmla="*/ 21149 w 23734"/>
                    <a:gd name="connsiteY4" fmla="*/ 222725 h 22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4" h="222724">
                      <a:moveTo>
                        <a:pt x="21149" y="222725"/>
                      </a:moveTo>
                      <a:cubicBezTo>
                        <a:pt x="13723" y="139773"/>
                        <a:pt x="7332" y="70215"/>
                        <a:pt x="0" y="282"/>
                      </a:cubicBezTo>
                      <a:lnTo>
                        <a:pt x="2585" y="0"/>
                      </a:lnTo>
                      <a:cubicBezTo>
                        <a:pt x="9917" y="69933"/>
                        <a:pt x="16355" y="139491"/>
                        <a:pt x="23734" y="222490"/>
                      </a:cubicBezTo>
                      <a:lnTo>
                        <a:pt x="21149" y="222725"/>
                      </a:lnTo>
                      <a:close/>
                    </a:path>
                  </a:pathLst>
                </a:custGeom>
                <a:grpFill/>
                <a:ln w="4687" cap="flat">
                  <a:solidFill>
                    <a:srgbClr val="010101">
                      <a:alpha val="32000"/>
                    </a:srgbClr>
                  </a:solid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365137CE-056B-2A3B-A0C0-880C38167B84}"/>
                    </a:ext>
                  </a:extLst>
                </p:cNvPr>
                <p:cNvSpPr/>
                <p:nvPr/>
              </p:nvSpPr>
              <p:spPr>
                <a:xfrm>
                  <a:off x="9016262" y="2044647"/>
                  <a:ext cx="24157" cy="228552"/>
                </a:xfrm>
                <a:custGeom>
                  <a:avLst/>
                  <a:gdLst>
                    <a:gd name="connsiteX0" fmla="*/ 21572 w 24157"/>
                    <a:gd name="connsiteY0" fmla="*/ 228553 h 228552"/>
                    <a:gd name="connsiteX1" fmla="*/ 0 w 24157"/>
                    <a:gd name="connsiteY1" fmla="*/ 235 h 228552"/>
                    <a:gd name="connsiteX2" fmla="*/ 2585 w 24157"/>
                    <a:gd name="connsiteY2" fmla="*/ 0 h 228552"/>
                    <a:gd name="connsiteX3" fmla="*/ 24157 w 24157"/>
                    <a:gd name="connsiteY3" fmla="*/ 228318 h 228552"/>
                    <a:gd name="connsiteX4" fmla="*/ 21572 w 24157"/>
                    <a:gd name="connsiteY4" fmla="*/ 228553 h 22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7" h="228552">
                      <a:moveTo>
                        <a:pt x="21572" y="228553"/>
                      </a:moveTo>
                      <a:cubicBezTo>
                        <a:pt x="15321" y="165575"/>
                        <a:pt x="7238" y="82717"/>
                        <a:pt x="0" y="235"/>
                      </a:cubicBezTo>
                      <a:lnTo>
                        <a:pt x="2585" y="0"/>
                      </a:lnTo>
                      <a:cubicBezTo>
                        <a:pt x="9823" y="82482"/>
                        <a:pt x="17906" y="165340"/>
                        <a:pt x="24157" y="228318"/>
                      </a:cubicBezTo>
                      <a:lnTo>
                        <a:pt x="21572" y="228553"/>
                      </a:lnTo>
                      <a:close/>
                    </a:path>
                  </a:pathLst>
                </a:custGeom>
                <a:grpFill/>
                <a:ln w="4687" cap="flat">
                  <a:solidFill>
                    <a:srgbClr val="010101">
                      <a:alpha val="32000"/>
                    </a:srgbClr>
                  </a:solid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0DC4BCFA-65C7-280E-F0F3-52EA21C8C1FE}"/>
                    </a:ext>
                  </a:extLst>
                </p:cNvPr>
                <p:cNvSpPr/>
                <p:nvPr/>
              </p:nvSpPr>
              <p:spPr>
                <a:xfrm>
                  <a:off x="9028669" y="2030265"/>
                  <a:ext cx="24063" cy="232359"/>
                </a:xfrm>
                <a:custGeom>
                  <a:avLst/>
                  <a:gdLst>
                    <a:gd name="connsiteX0" fmla="*/ 21478 w 24063"/>
                    <a:gd name="connsiteY0" fmla="*/ 232359 h 232359"/>
                    <a:gd name="connsiteX1" fmla="*/ 14804 w 24063"/>
                    <a:gd name="connsiteY1" fmla="*/ 159888 h 232359"/>
                    <a:gd name="connsiteX2" fmla="*/ 0 w 24063"/>
                    <a:gd name="connsiteY2" fmla="*/ 235 h 232359"/>
                    <a:gd name="connsiteX3" fmla="*/ 2585 w 24063"/>
                    <a:gd name="connsiteY3" fmla="*/ 0 h 232359"/>
                    <a:gd name="connsiteX4" fmla="*/ 17389 w 24063"/>
                    <a:gd name="connsiteY4" fmla="*/ 159653 h 232359"/>
                    <a:gd name="connsiteX5" fmla="*/ 24063 w 24063"/>
                    <a:gd name="connsiteY5" fmla="*/ 232124 h 232359"/>
                    <a:gd name="connsiteX6" fmla="*/ 21478 w 24063"/>
                    <a:gd name="connsiteY6" fmla="*/ 232359 h 2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3" h="232359">
                      <a:moveTo>
                        <a:pt x="21478" y="232359"/>
                      </a:moveTo>
                      <a:lnTo>
                        <a:pt x="14804" y="159888"/>
                      </a:lnTo>
                      <a:cubicBezTo>
                        <a:pt x="9917" y="106686"/>
                        <a:pt x="4982" y="53484"/>
                        <a:pt x="0" y="235"/>
                      </a:cubicBezTo>
                      <a:lnTo>
                        <a:pt x="2585" y="0"/>
                      </a:lnTo>
                      <a:cubicBezTo>
                        <a:pt x="7567" y="53202"/>
                        <a:pt x="12501" y="106404"/>
                        <a:pt x="17389" y="159653"/>
                      </a:cubicBezTo>
                      <a:lnTo>
                        <a:pt x="24063" y="232124"/>
                      </a:lnTo>
                      <a:lnTo>
                        <a:pt x="21478" y="232359"/>
                      </a:lnTo>
                      <a:close/>
                    </a:path>
                  </a:pathLst>
                </a:custGeom>
                <a:grpFill/>
                <a:ln w="4687" cap="flat">
                  <a:solidFill>
                    <a:srgbClr val="010101">
                      <a:alpha val="32000"/>
                    </a:srgbClr>
                  </a:solid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42D6DA7D-C85B-43C1-5B8F-E5F474A74F0F}"/>
                    </a:ext>
                  </a:extLst>
                </p:cNvPr>
                <p:cNvSpPr/>
                <p:nvPr/>
              </p:nvSpPr>
              <p:spPr>
                <a:xfrm>
                  <a:off x="9040607" y="2011137"/>
                  <a:ext cx="25802" cy="239644"/>
                </a:xfrm>
                <a:custGeom>
                  <a:avLst/>
                  <a:gdLst>
                    <a:gd name="connsiteX0" fmla="*/ 23217 w 25802"/>
                    <a:gd name="connsiteY0" fmla="*/ 239644 h 239644"/>
                    <a:gd name="connsiteX1" fmla="*/ 0 w 25802"/>
                    <a:gd name="connsiteY1" fmla="*/ 235 h 239644"/>
                    <a:gd name="connsiteX2" fmla="*/ 2585 w 25802"/>
                    <a:gd name="connsiteY2" fmla="*/ 0 h 239644"/>
                    <a:gd name="connsiteX3" fmla="*/ 25802 w 25802"/>
                    <a:gd name="connsiteY3" fmla="*/ 239456 h 239644"/>
                    <a:gd name="connsiteX4" fmla="*/ 23217 w 25802"/>
                    <a:gd name="connsiteY4" fmla="*/ 239644 h 23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2" h="239644">
                      <a:moveTo>
                        <a:pt x="23217" y="239644"/>
                      </a:moveTo>
                      <a:cubicBezTo>
                        <a:pt x="16543" y="168771"/>
                        <a:pt x="8601" y="84879"/>
                        <a:pt x="0" y="235"/>
                      </a:cubicBezTo>
                      <a:lnTo>
                        <a:pt x="2585" y="0"/>
                      </a:lnTo>
                      <a:cubicBezTo>
                        <a:pt x="11186" y="84644"/>
                        <a:pt x="19175" y="168536"/>
                        <a:pt x="25802" y="239456"/>
                      </a:cubicBezTo>
                      <a:lnTo>
                        <a:pt x="23217" y="239644"/>
                      </a:lnTo>
                      <a:close/>
                    </a:path>
                  </a:pathLst>
                </a:custGeom>
                <a:grpFill/>
                <a:ln w="4687" cap="flat">
                  <a:solidFill>
                    <a:srgbClr val="010101">
                      <a:alpha val="32000"/>
                    </a:srgbClr>
                  </a:solid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A0192012-56DD-887F-E16C-E38C25E708F0}"/>
                    </a:ext>
                  </a:extLst>
                </p:cNvPr>
                <p:cNvSpPr/>
                <p:nvPr/>
              </p:nvSpPr>
              <p:spPr>
                <a:xfrm>
                  <a:off x="9054283" y="2009774"/>
                  <a:ext cx="25191" cy="229727"/>
                </a:xfrm>
                <a:custGeom>
                  <a:avLst/>
                  <a:gdLst>
                    <a:gd name="connsiteX0" fmla="*/ 22606 w 25191"/>
                    <a:gd name="connsiteY0" fmla="*/ 229727 h 229727"/>
                    <a:gd name="connsiteX1" fmla="*/ 0 w 25191"/>
                    <a:gd name="connsiteY1" fmla="*/ 282 h 229727"/>
                    <a:gd name="connsiteX2" fmla="*/ 2585 w 25191"/>
                    <a:gd name="connsiteY2" fmla="*/ 0 h 229727"/>
                    <a:gd name="connsiteX3" fmla="*/ 25191 w 25191"/>
                    <a:gd name="connsiteY3" fmla="*/ 229492 h 229727"/>
                    <a:gd name="connsiteX4" fmla="*/ 22606 w 25191"/>
                    <a:gd name="connsiteY4" fmla="*/ 229727 h 22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1" h="229727">
                      <a:moveTo>
                        <a:pt x="22606" y="229727"/>
                      </a:moveTo>
                      <a:cubicBezTo>
                        <a:pt x="14146" y="140666"/>
                        <a:pt x="6956" y="67771"/>
                        <a:pt x="0" y="282"/>
                      </a:cubicBezTo>
                      <a:lnTo>
                        <a:pt x="2585" y="0"/>
                      </a:lnTo>
                      <a:cubicBezTo>
                        <a:pt x="9541" y="67537"/>
                        <a:pt x="16731" y="140431"/>
                        <a:pt x="25191" y="229492"/>
                      </a:cubicBezTo>
                      <a:lnTo>
                        <a:pt x="22606" y="229727"/>
                      </a:lnTo>
                      <a:close/>
                    </a:path>
                  </a:pathLst>
                </a:custGeom>
                <a:grpFill/>
                <a:ln w="4687" cap="flat">
                  <a:solidFill>
                    <a:srgbClr val="010101">
                      <a:alpha val="32000"/>
                    </a:srgbClr>
                  </a:solid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305A6BB-249A-32F4-615C-B48ECB72BD7A}"/>
                    </a:ext>
                  </a:extLst>
                </p:cNvPr>
                <p:cNvSpPr/>
                <p:nvPr/>
              </p:nvSpPr>
              <p:spPr>
                <a:xfrm>
                  <a:off x="9068853" y="2018187"/>
                  <a:ext cx="23405" cy="211821"/>
                </a:xfrm>
                <a:custGeom>
                  <a:avLst/>
                  <a:gdLst>
                    <a:gd name="connsiteX0" fmla="*/ 20820 w 23405"/>
                    <a:gd name="connsiteY0" fmla="*/ 211821 h 211821"/>
                    <a:gd name="connsiteX1" fmla="*/ 0 w 23405"/>
                    <a:gd name="connsiteY1" fmla="*/ 282 h 211821"/>
                    <a:gd name="connsiteX2" fmla="*/ 2585 w 23405"/>
                    <a:gd name="connsiteY2" fmla="*/ 0 h 211821"/>
                    <a:gd name="connsiteX3" fmla="*/ 23405 w 23405"/>
                    <a:gd name="connsiteY3" fmla="*/ 211539 h 211821"/>
                    <a:gd name="connsiteX4" fmla="*/ 20820 w 23405"/>
                    <a:gd name="connsiteY4" fmla="*/ 211821 h 211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5" h="211821">
                      <a:moveTo>
                        <a:pt x="20820" y="211821"/>
                      </a:moveTo>
                      <a:cubicBezTo>
                        <a:pt x="13019" y="129809"/>
                        <a:pt x="6392" y="62602"/>
                        <a:pt x="0" y="282"/>
                      </a:cubicBezTo>
                      <a:lnTo>
                        <a:pt x="2585" y="0"/>
                      </a:lnTo>
                      <a:cubicBezTo>
                        <a:pt x="8977" y="62320"/>
                        <a:pt x="15603" y="129527"/>
                        <a:pt x="23405" y="211539"/>
                      </a:cubicBezTo>
                      <a:lnTo>
                        <a:pt x="20820" y="211821"/>
                      </a:lnTo>
                      <a:close/>
                    </a:path>
                  </a:pathLst>
                </a:custGeom>
                <a:grpFill/>
                <a:ln w="4687" cap="flat">
                  <a:solidFill>
                    <a:srgbClr val="010101">
                      <a:alpha val="32000"/>
                    </a:srgbClr>
                  </a:solid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D938C137-BBC7-2ED8-91F8-B473AC86B9D5}"/>
                    </a:ext>
                  </a:extLst>
                </p:cNvPr>
                <p:cNvSpPr/>
                <p:nvPr/>
              </p:nvSpPr>
              <p:spPr>
                <a:xfrm>
                  <a:off x="9082999" y="2021759"/>
                  <a:ext cx="21807" cy="193162"/>
                </a:xfrm>
                <a:custGeom>
                  <a:avLst/>
                  <a:gdLst>
                    <a:gd name="connsiteX0" fmla="*/ 19222 w 21807"/>
                    <a:gd name="connsiteY0" fmla="*/ 193163 h 193162"/>
                    <a:gd name="connsiteX1" fmla="*/ 0 w 21807"/>
                    <a:gd name="connsiteY1" fmla="*/ 282 h 193162"/>
                    <a:gd name="connsiteX2" fmla="*/ 2585 w 21807"/>
                    <a:gd name="connsiteY2" fmla="*/ 0 h 193162"/>
                    <a:gd name="connsiteX3" fmla="*/ 21807 w 21807"/>
                    <a:gd name="connsiteY3" fmla="*/ 192881 h 193162"/>
                    <a:gd name="connsiteX4" fmla="*/ 19222 w 21807"/>
                    <a:gd name="connsiteY4" fmla="*/ 193163 h 193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7" h="193162">
                      <a:moveTo>
                        <a:pt x="19222" y="193163"/>
                      </a:moveTo>
                      <a:cubicBezTo>
                        <a:pt x="12314" y="121208"/>
                        <a:pt x="6016" y="58137"/>
                        <a:pt x="0" y="282"/>
                      </a:cubicBezTo>
                      <a:lnTo>
                        <a:pt x="2585" y="0"/>
                      </a:lnTo>
                      <a:cubicBezTo>
                        <a:pt x="8601" y="57855"/>
                        <a:pt x="14898" y="120974"/>
                        <a:pt x="21807" y="192881"/>
                      </a:cubicBezTo>
                      <a:lnTo>
                        <a:pt x="19222" y="193163"/>
                      </a:lnTo>
                      <a:close/>
                    </a:path>
                  </a:pathLst>
                </a:custGeom>
                <a:grpFill/>
                <a:ln w="4687" cap="flat">
                  <a:solidFill>
                    <a:srgbClr val="010101">
                      <a:alpha val="32000"/>
                    </a:srgbClr>
                  </a:solid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C096C37C-31C1-9D72-12C1-4152745E3130}"/>
                    </a:ext>
                  </a:extLst>
                </p:cNvPr>
                <p:cNvSpPr/>
                <p:nvPr/>
              </p:nvSpPr>
              <p:spPr>
                <a:xfrm>
                  <a:off x="9096958" y="2023733"/>
                  <a:ext cx="18376" cy="180003"/>
                </a:xfrm>
                <a:custGeom>
                  <a:avLst/>
                  <a:gdLst>
                    <a:gd name="connsiteX0" fmla="*/ 15791 w 18376"/>
                    <a:gd name="connsiteY0" fmla="*/ 180003 h 180003"/>
                    <a:gd name="connsiteX1" fmla="*/ 0 w 18376"/>
                    <a:gd name="connsiteY1" fmla="*/ 282 h 180003"/>
                    <a:gd name="connsiteX2" fmla="*/ 2585 w 18376"/>
                    <a:gd name="connsiteY2" fmla="*/ 0 h 180003"/>
                    <a:gd name="connsiteX3" fmla="*/ 18376 w 18376"/>
                    <a:gd name="connsiteY3" fmla="*/ 179862 h 180003"/>
                    <a:gd name="connsiteX4" fmla="*/ 15791 w 18376"/>
                    <a:gd name="connsiteY4" fmla="*/ 180003 h 18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 h="180003">
                      <a:moveTo>
                        <a:pt x="15791" y="180003"/>
                      </a:moveTo>
                      <a:cubicBezTo>
                        <a:pt x="12126" y="126425"/>
                        <a:pt x="7379" y="63166"/>
                        <a:pt x="0" y="282"/>
                      </a:cubicBezTo>
                      <a:lnTo>
                        <a:pt x="2585" y="0"/>
                      </a:lnTo>
                      <a:cubicBezTo>
                        <a:pt x="9964" y="62978"/>
                        <a:pt x="14710" y="126237"/>
                        <a:pt x="18376" y="179862"/>
                      </a:cubicBezTo>
                      <a:lnTo>
                        <a:pt x="15791" y="180003"/>
                      </a:lnTo>
                      <a:close/>
                    </a:path>
                  </a:pathLst>
                </a:custGeom>
                <a:grpFill/>
                <a:ln w="4687" cap="flat">
                  <a:solidFill>
                    <a:srgbClr val="010101">
                      <a:alpha val="32000"/>
                    </a:srgbClr>
                  </a:solid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0D094180-4591-E793-07BB-E544440A62B8}"/>
                    </a:ext>
                  </a:extLst>
                </p:cNvPr>
                <p:cNvSpPr/>
                <p:nvPr/>
              </p:nvSpPr>
              <p:spPr>
                <a:xfrm>
                  <a:off x="9110446" y="2020772"/>
                  <a:ext cx="18470" cy="167877"/>
                </a:xfrm>
                <a:custGeom>
                  <a:avLst/>
                  <a:gdLst>
                    <a:gd name="connsiteX0" fmla="*/ 15885 w 18470"/>
                    <a:gd name="connsiteY0" fmla="*/ 167878 h 167877"/>
                    <a:gd name="connsiteX1" fmla="*/ 0 w 18470"/>
                    <a:gd name="connsiteY1" fmla="*/ 235 h 167877"/>
                    <a:gd name="connsiteX2" fmla="*/ 2585 w 18470"/>
                    <a:gd name="connsiteY2" fmla="*/ 0 h 167877"/>
                    <a:gd name="connsiteX3" fmla="*/ 18470 w 18470"/>
                    <a:gd name="connsiteY3" fmla="*/ 167596 h 167877"/>
                    <a:gd name="connsiteX4" fmla="*/ 15885 w 18470"/>
                    <a:gd name="connsiteY4" fmla="*/ 167878 h 16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 h="167877">
                      <a:moveTo>
                        <a:pt x="15885" y="167878"/>
                      </a:moveTo>
                      <a:cubicBezTo>
                        <a:pt x="9212" y="102597"/>
                        <a:pt x="4183" y="49301"/>
                        <a:pt x="0" y="235"/>
                      </a:cubicBezTo>
                      <a:lnTo>
                        <a:pt x="2585" y="0"/>
                      </a:lnTo>
                      <a:cubicBezTo>
                        <a:pt x="6768" y="49066"/>
                        <a:pt x="11797" y="102362"/>
                        <a:pt x="18470" y="167596"/>
                      </a:cubicBezTo>
                      <a:lnTo>
                        <a:pt x="15885" y="167878"/>
                      </a:lnTo>
                      <a:close/>
                    </a:path>
                  </a:pathLst>
                </a:custGeom>
                <a:grpFill/>
                <a:ln w="4687" cap="flat">
                  <a:solidFill>
                    <a:srgbClr val="010101">
                      <a:alpha val="32000"/>
                    </a:srgbClr>
                  </a:solid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3A2DA883-5EF5-4393-C8F2-0BA5D66CF822}"/>
                    </a:ext>
                  </a:extLst>
                </p:cNvPr>
                <p:cNvSpPr/>
                <p:nvPr/>
              </p:nvSpPr>
              <p:spPr>
                <a:xfrm>
                  <a:off x="9123606" y="2014615"/>
                  <a:ext cx="17671" cy="162332"/>
                </a:xfrm>
                <a:custGeom>
                  <a:avLst/>
                  <a:gdLst>
                    <a:gd name="connsiteX0" fmla="*/ 15086 w 17671"/>
                    <a:gd name="connsiteY0" fmla="*/ 162332 h 162332"/>
                    <a:gd name="connsiteX1" fmla="*/ 0 w 17671"/>
                    <a:gd name="connsiteY1" fmla="*/ 235 h 162332"/>
                    <a:gd name="connsiteX2" fmla="*/ 2585 w 17671"/>
                    <a:gd name="connsiteY2" fmla="*/ 0 h 162332"/>
                    <a:gd name="connsiteX3" fmla="*/ 17671 w 17671"/>
                    <a:gd name="connsiteY3" fmla="*/ 162097 h 162332"/>
                    <a:gd name="connsiteX4" fmla="*/ 15086 w 17671"/>
                    <a:gd name="connsiteY4" fmla="*/ 162332 h 1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1" h="162332">
                      <a:moveTo>
                        <a:pt x="15086" y="162332"/>
                      </a:moveTo>
                      <a:cubicBezTo>
                        <a:pt x="9306" y="102315"/>
                        <a:pt x="4371" y="49301"/>
                        <a:pt x="0" y="235"/>
                      </a:cubicBezTo>
                      <a:lnTo>
                        <a:pt x="2585" y="0"/>
                      </a:lnTo>
                      <a:cubicBezTo>
                        <a:pt x="6956" y="49066"/>
                        <a:pt x="11891" y="102080"/>
                        <a:pt x="17671" y="162097"/>
                      </a:cubicBezTo>
                      <a:lnTo>
                        <a:pt x="15086" y="162332"/>
                      </a:lnTo>
                      <a:close/>
                    </a:path>
                  </a:pathLst>
                </a:custGeom>
                <a:grpFill/>
                <a:ln w="4687" cap="flat">
                  <a:solidFill>
                    <a:srgbClr val="010101">
                      <a:alpha val="32000"/>
                    </a:srgbClr>
                  </a:solid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C8230DFE-12D0-C593-926F-1B9ED201E229}"/>
                    </a:ext>
                  </a:extLst>
                </p:cNvPr>
                <p:cNvSpPr/>
                <p:nvPr/>
              </p:nvSpPr>
              <p:spPr>
                <a:xfrm>
                  <a:off x="9136342" y="2003617"/>
                  <a:ext cx="20115" cy="159183"/>
                </a:xfrm>
                <a:custGeom>
                  <a:avLst/>
                  <a:gdLst>
                    <a:gd name="connsiteX0" fmla="*/ 17577 w 20115"/>
                    <a:gd name="connsiteY0" fmla="*/ 159183 h 159183"/>
                    <a:gd name="connsiteX1" fmla="*/ 9494 w 20115"/>
                    <a:gd name="connsiteY1" fmla="*/ 91600 h 159183"/>
                    <a:gd name="connsiteX2" fmla="*/ 0 w 20115"/>
                    <a:gd name="connsiteY2" fmla="*/ 94 h 159183"/>
                    <a:gd name="connsiteX3" fmla="*/ 2585 w 20115"/>
                    <a:gd name="connsiteY3" fmla="*/ 0 h 159183"/>
                    <a:gd name="connsiteX4" fmla="*/ 12032 w 20115"/>
                    <a:gd name="connsiteY4" fmla="*/ 91271 h 159183"/>
                    <a:gd name="connsiteX5" fmla="*/ 20115 w 20115"/>
                    <a:gd name="connsiteY5" fmla="*/ 158995 h 159183"/>
                    <a:gd name="connsiteX6" fmla="*/ 17577 w 20115"/>
                    <a:gd name="connsiteY6" fmla="*/ 159183 h 15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15" h="159183">
                      <a:moveTo>
                        <a:pt x="17577" y="159183"/>
                      </a:moveTo>
                      <a:cubicBezTo>
                        <a:pt x="15744" y="136624"/>
                        <a:pt x="12596" y="113736"/>
                        <a:pt x="9494" y="91600"/>
                      </a:cubicBezTo>
                      <a:cubicBezTo>
                        <a:pt x="5358" y="61709"/>
                        <a:pt x="1081" y="30784"/>
                        <a:pt x="0" y="94"/>
                      </a:cubicBezTo>
                      <a:lnTo>
                        <a:pt x="2585" y="0"/>
                      </a:lnTo>
                      <a:cubicBezTo>
                        <a:pt x="3666" y="30549"/>
                        <a:pt x="7943" y="61427"/>
                        <a:pt x="12032" y="91271"/>
                      </a:cubicBezTo>
                      <a:cubicBezTo>
                        <a:pt x="15086" y="113407"/>
                        <a:pt x="18282" y="136342"/>
                        <a:pt x="20115" y="158995"/>
                      </a:cubicBezTo>
                      <a:lnTo>
                        <a:pt x="17577" y="159183"/>
                      </a:lnTo>
                      <a:close/>
                    </a:path>
                  </a:pathLst>
                </a:custGeom>
                <a:grpFill/>
                <a:ln w="4687" cap="flat">
                  <a:solidFill>
                    <a:srgbClr val="010101">
                      <a:alpha val="32000"/>
                    </a:srgbClr>
                  </a:solid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42BB669B-5FBE-6A8F-CF5E-A8CF07D672A1}"/>
                    </a:ext>
                  </a:extLst>
                </p:cNvPr>
                <p:cNvSpPr/>
                <p:nvPr/>
              </p:nvSpPr>
              <p:spPr>
                <a:xfrm>
                  <a:off x="9148750" y="1989283"/>
                  <a:ext cx="19410" cy="167689"/>
                </a:xfrm>
                <a:custGeom>
                  <a:avLst/>
                  <a:gdLst>
                    <a:gd name="connsiteX0" fmla="*/ 16825 w 19410"/>
                    <a:gd name="connsiteY0" fmla="*/ 167690 h 167689"/>
                    <a:gd name="connsiteX1" fmla="*/ 11562 w 19410"/>
                    <a:gd name="connsiteY1" fmla="*/ 115522 h 167689"/>
                    <a:gd name="connsiteX2" fmla="*/ 0 w 19410"/>
                    <a:gd name="connsiteY2" fmla="*/ 235 h 167689"/>
                    <a:gd name="connsiteX3" fmla="*/ 2585 w 19410"/>
                    <a:gd name="connsiteY3" fmla="*/ 0 h 167689"/>
                    <a:gd name="connsiteX4" fmla="*/ 14147 w 19410"/>
                    <a:gd name="connsiteY4" fmla="*/ 115287 h 167689"/>
                    <a:gd name="connsiteX5" fmla="*/ 19410 w 19410"/>
                    <a:gd name="connsiteY5" fmla="*/ 167455 h 167689"/>
                    <a:gd name="connsiteX6" fmla="*/ 16825 w 19410"/>
                    <a:gd name="connsiteY6" fmla="*/ 167690 h 16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0" h="167689">
                      <a:moveTo>
                        <a:pt x="16825" y="167690"/>
                      </a:moveTo>
                      <a:lnTo>
                        <a:pt x="11562" y="115522"/>
                      </a:lnTo>
                      <a:cubicBezTo>
                        <a:pt x="7708" y="77124"/>
                        <a:pt x="3807" y="38680"/>
                        <a:pt x="0" y="235"/>
                      </a:cubicBezTo>
                      <a:lnTo>
                        <a:pt x="2585" y="0"/>
                      </a:lnTo>
                      <a:cubicBezTo>
                        <a:pt x="6439" y="38445"/>
                        <a:pt x="10293" y="76842"/>
                        <a:pt x="14147" y="115287"/>
                      </a:cubicBezTo>
                      <a:lnTo>
                        <a:pt x="19410" y="167455"/>
                      </a:lnTo>
                      <a:lnTo>
                        <a:pt x="16825" y="167690"/>
                      </a:lnTo>
                      <a:close/>
                    </a:path>
                  </a:pathLst>
                </a:custGeom>
                <a:grpFill/>
                <a:ln w="4687" cap="flat">
                  <a:solidFill>
                    <a:srgbClr val="010101">
                      <a:alpha val="32000"/>
                    </a:srgbClr>
                  </a:solid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85AD3397-4A3A-DD79-9EB4-ED0CEA887CCD}"/>
                    </a:ext>
                  </a:extLst>
                </p:cNvPr>
                <p:cNvSpPr/>
                <p:nvPr/>
              </p:nvSpPr>
              <p:spPr>
                <a:xfrm>
                  <a:off x="9161345" y="1976640"/>
                  <a:ext cx="17859" cy="172718"/>
                </a:xfrm>
                <a:custGeom>
                  <a:avLst/>
                  <a:gdLst>
                    <a:gd name="connsiteX0" fmla="*/ 15274 w 17859"/>
                    <a:gd name="connsiteY0" fmla="*/ 172719 h 172718"/>
                    <a:gd name="connsiteX1" fmla="*/ 0 w 17859"/>
                    <a:gd name="connsiteY1" fmla="*/ 235 h 172718"/>
                    <a:gd name="connsiteX2" fmla="*/ 2585 w 17859"/>
                    <a:gd name="connsiteY2" fmla="*/ 0 h 172718"/>
                    <a:gd name="connsiteX3" fmla="*/ 17859 w 17859"/>
                    <a:gd name="connsiteY3" fmla="*/ 172484 h 172718"/>
                    <a:gd name="connsiteX4" fmla="*/ 15274 w 17859"/>
                    <a:gd name="connsiteY4" fmla="*/ 172719 h 172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9" h="172718">
                      <a:moveTo>
                        <a:pt x="15274" y="172719"/>
                      </a:moveTo>
                      <a:cubicBezTo>
                        <a:pt x="9635" y="111433"/>
                        <a:pt x="4606" y="55035"/>
                        <a:pt x="0" y="235"/>
                      </a:cubicBezTo>
                      <a:lnTo>
                        <a:pt x="2585" y="0"/>
                      </a:lnTo>
                      <a:cubicBezTo>
                        <a:pt x="7191" y="54800"/>
                        <a:pt x="12220" y="111198"/>
                        <a:pt x="17859" y="172484"/>
                      </a:cubicBezTo>
                      <a:lnTo>
                        <a:pt x="15274" y="172719"/>
                      </a:lnTo>
                      <a:close/>
                    </a:path>
                  </a:pathLst>
                </a:custGeom>
                <a:grpFill/>
                <a:ln w="4687" cap="flat">
                  <a:solidFill>
                    <a:srgbClr val="010101">
                      <a:alpha val="32000"/>
                    </a:srgbClr>
                  </a:solid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445A3D03-D71C-89E0-3D57-AE91E0E987AC}"/>
                    </a:ext>
                  </a:extLst>
                </p:cNvPr>
                <p:cNvSpPr/>
                <p:nvPr/>
              </p:nvSpPr>
              <p:spPr>
                <a:xfrm>
                  <a:off x="9173424" y="1959298"/>
                  <a:ext cx="19269" cy="179674"/>
                </a:xfrm>
                <a:custGeom>
                  <a:avLst/>
                  <a:gdLst>
                    <a:gd name="connsiteX0" fmla="*/ 16731 w 19269"/>
                    <a:gd name="connsiteY0" fmla="*/ 179674 h 179674"/>
                    <a:gd name="connsiteX1" fmla="*/ 0 w 19269"/>
                    <a:gd name="connsiteY1" fmla="*/ 188 h 179674"/>
                    <a:gd name="connsiteX2" fmla="*/ 2585 w 19269"/>
                    <a:gd name="connsiteY2" fmla="*/ 0 h 179674"/>
                    <a:gd name="connsiteX3" fmla="*/ 19269 w 19269"/>
                    <a:gd name="connsiteY3" fmla="*/ 179439 h 179674"/>
                    <a:gd name="connsiteX4" fmla="*/ 16731 w 19269"/>
                    <a:gd name="connsiteY4" fmla="*/ 179674 h 17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69" h="179674">
                      <a:moveTo>
                        <a:pt x="16731" y="179674"/>
                      </a:moveTo>
                      <a:cubicBezTo>
                        <a:pt x="9870" y="111433"/>
                        <a:pt x="4559" y="54377"/>
                        <a:pt x="0" y="188"/>
                      </a:cubicBezTo>
                      <a:lnTo>
                        <a:pt x="2585" y="0"/>
                      </a:lnTo>
                      <a:cubicBezTo>
                        <a:pt x="7097" y="54189"/>
                        <a:pt x="12408" y="111198"/>
                        <a:pt x="19269" y="179439"/>
                      </a:cubicBezTo>
                      <a:lnTo>
                        <a:pt x="16731" y="179674"/>
                      </a:lnTo>
                      <a:close/>
                    </a:path>
                  </a:pathLst>
                </a:custGeom>
                <a:grpFill/>
                <a:ln w="4687" cap="flat">
                  <a:solidFill>
                    <a:srgbClr val="010101">
                      <a:alpha val="32000"/>
                    </a:srgbClr>
                  </a:solid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0EEEE26E-8AE5-8903-DE7D-2630698D2FBD}"/>
                    </a:ext>
                  </a:extLst>
                </p:cNvPr>
                <p:cNvSpPr/>
                <p:nvPr/>
              </p:nvSpPr>
              <p:spPr>
                <a:xfrm>
                  <a:off x="9185549" y="1942003"/>
                  <a:ext cx="20397" cy="190530"/>
                </a:xfrm>
                <a:custGeom>
                  <a:avLst/>
                  <a:gdLst>
                    <a:gd name="connsiteX0" fmla="*/ 17812 w 20397"/>
                    <a:gd name="connsiteY0" fmla="*/ 190531 h 190530"/>
                    <a:gd name="connsiteX1" fmla="*/ 0 w 20397"/>
                    <a:gd name="connsiteY1" fmla="*/ 235 h 190530"/>
                    <a:gd name="connsiteX2" fmla="*/ 2585 w 20397"/>
                    <a:gd name="connsiteY2" fmla="*/ 0 h 190530"/>
                    <a:gd name="connsiteX3" fmla="*/ 20397 w 20397"/>
                    <a:gd name="connsiteY3" fmla="*/ 190343 h 190530"/>
                    <a:gd name="connsiteX4" fmla="*/ 17812 w 20397"/>
                    <a:gd name="connsiteY4" fmla="*/ 190531 h 190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7" h="190530">
                      <a:moveTo>
                        <a:pt x="17812" y="190531"/>
                      </a:moveTo>
                      <a:cubicBezTo>
                        <a:pt x="12643" y="133757"/>
                        <a:pt x="6486" y="66738"/>
                        <a:pt x="0" y="235"/>
                      </a:cubicBezTo>
                      <a:lnTo>
                        <a:pt x="2585" y="0"/>
                      </a:lnTo>
                      <a:cubicBezTo>
                        <a:pt x="9071" y="66503"/>
                        <a:pt x="15227" y="133522"/>
                        <a:pt x="20397" y="190343"/>
                      </a:cubicBezTo>
                      <a:lnTo>
                        <a:pt x="17812" y="190531"/>
                      </a:lnTo>
                      <a:close/>
                    </a:path>
                  </a:pathLst>
                </a:custGeom>
                <a:grpFill/>
                <a:ln w="4687" cap="flat">
                  <a:solidFill>
                    <a:srgbClr val="010101">
                      <a:alpha val="32000"/>
                    </a:srgbClr>
                  </a:solid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E37C992B-D622-35B4-2516-AD267DE7AC30}"/>
                    </a:ext>
                  </a:extLst>
                </p:cNvPr>
                <p:cNvSpPr/>
                <p:nvPr/>
              </p:nvSpPr>
              <p:spPr>
                <a:xfrm>
                  <a:off x="9198145" y="1929501"/>
                  <a:ext cx="21478" cy="195465"/>
                </a:xfrm>
                <a:custGeom>
                  <a:avLst/>
                  <a:gdLst>
                    <a:gd name="connsiteX0" fmla="*/ 18893 w 21478"/>
                    <a:gd name="connsiteY0" fmla="*/ 195466 h 195465"/>
                    <a:gd name="connsiteX1" fmla="*/ 0 w 21478"/>
                    <a:gd name="connsiteY1" fmla="*/ 282 h 195465"/>
                    <a:gd name="connsiteX2" fmla="*/ 2585 w 21478"/>
                    <a:gd name="connsiteY2" fmla="*/ 0 h 195465"/>
                    <a:gd name="connsiteX3" fmla="*/ 21478 w 21478"/>
                    <a:gd name="connsiteY3" fmla="*/ 195184 h 195465"/>
                    <a:gd name="connsiteX4" fmla="*/ 18893 w 21478"/>
                    <a:gd name="connsiteY4" fmla="*/ 195466 h 195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 h="195465">
                      <a:moveTo>
                        <a:pt x="18893" y="195466"/>
                      </a:moveTo>
                      <a:cubicBezTo>
                        <a:pt x="11656" y="117402"/>
                        <a:pt x="5828" y="57197"/>
                        <a:pt x="0" y="282"/>
                      </a:cubicBezTo>
                      <a:lnTo>
                        <a:pt x="2585" y="0"/>
                      </a:lnTo>
                      <a:cubicBezTo>
                        <a:pt x="8413" y="56915"/>
                        <a:pt x="14240" y="117120"/>
                        <a:pt x="21478" y="195184"/>
                      </a:cubicBezTo>
                      <a:lnTo>
                        <a:pt x="18893" y="195466"/>
                      </a:lnTo>
                      <a:close/>
                    </a:path>
                  </a:pathLst>
                </a:custGeom>
                <a:grpFill/>
                <a:ln w="4687" cap="flat">
                  <a:solidFill>
                    <a:srgbClr val="010101">
                      <a:alpha val="32000"/>
                    </a:srgbClr>
                  </a:solid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94ADCADC-DE7F-4516-10D8-CDCE1B51E672}"/>
                    </a:ext>
                  </a:extLst>
                </p:cNvPr>
                <p:cNvSpPr/>
                <p:nvPr/>
              </p:nvSpPr>
              <p:spPr>
                <a:xfrm>
                  <a:off x="9210693" y="1917141"/>
                  <a:ext cx="20303" cy="199319"/>
                </a:xfrm>
                <a:custGeom>
                  <a:avLst/>
                  <a:gdLst>
                    <a:gd name="connsiteX0" fmla="*/ 17718 w 20303"/>
                    <a:gd name="connsiteY0" fmla="*/ 199320 h 199319"/>
                    <a:gd name="connsiteX1" fmla="*/ 0 w 20303"/>
                    <a:gd name="connsiteY1" fmla="*/ 235 h 199319"/>
                    <a:gd name="connsiteX2" fmla="*/ 2585 w 20303"/>
                    <a:gd name="connsiteY2" fmla="*/ 0 h 199319"/>
                    <a:gd name="connsiteX3" fmla="*/ 20303 w 20303"/>
                    <a:gd name="connsiteY3" fmla="*/ 199085 h 199319"/>
                    <a:gd name="connsiteX4" fmla="*/ 17718 w 20303"/>
                    <a:gd name="connsiteY4" fmla="*/ 199320 h 19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3" h="199319">
                      <a:moveTo>
                        <a:pt x="17718" y="199320"/>
                      </a:moveTo>
                      <a:cubicBezTo>
                        <a:pt x="11703" y="133428"/>
                        <a:pt x="5734" y="66456"/>
                        <a:pt x="0" y="235"/>
                      </a:cubicBezTo>
                      <a:lnTo>
                        <a:pt x="2585" y="0"/>
                      </a:lnTo>
                      <a:cubicBezTo>
                        <a:pt x="8319" y="66221"/>
                        <a:pt x="14240" y="133193"/>
                        <a:pt x="20303" y="199085"/>
                      </a:cubicBezTo>
                      <a:lnTo>
                        <a:pt x="17718" y="199320"/>
                      </a:lnTo>
                      <a:close/>
                    </a:path>
                  </a:pathLst>
                </a:custGeom>
                <a:grpFill/>
                <a:ln w="4687" cap="flat">
                  <a:solidFill>
                    <a:srgbClr val="010101">
                      <a:alpha val="32000"/>
                    </a:srgbClr>
                  </a:solid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7E4EBEB1-8AF5-825A-B441-0B4E9CE52202}"/>
                    </a:ext>
                  </a:extLst>
                </p:cNvPr>
                <p:cNvSpPr/>
                <p:nvPr/>
              </p:nvSpPr>
              <p:spPr>
                <a:xfrm>
                  <a:off x="9223195" y="1903276"/>
                  <a:ext cx="21901" cy="201105"/>
                </a:xfrm>
                <a:custGeom>
                  <a:avLst/>
                  <a:gdLst>
                    <a:gd name="connsiteX0" fmla="*/ 19316 w 21901"/>
                    <a:gd name="connsiteY0" fmla="*/ 201106 h 201105"/>
                    <a:gd name="connsiteX1" fmla="*/ 0 w 21901"/>
                    <a:gd name="connsiteY1" fmla="*/ 235 h 201105"/>
                    <a:gd name="connsiteX2" fmla="*/ 2585 w 21901"/>
                    <a:gd name="connsiteY2" fmla="*/ 0 h 201105"/>
                    <a:gd name="connsiteX3" fmla="*/ 21901 w 21901"/>
                    <a:gd name="connsiteY3" fmla="*/ 200871 h 201105"/>
                    <a:gd name="connsiteX4" fmla="*/ 19316 w 21901"/>
                    <a:gd name="connsiteY4" fmla="*/ 201106 h 2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1" h="201105">
                      <a:moveTo>
                        <a:pt x="19316" y="201106"/>
                      </a:moveTo>
                      <a:cubicBezTo>
                        <a:pt x="11468" y="122478"/>
                        <a:pt x="5311" y="58654"/>
                        <a:pt x="0" y="235"/>
                      </a:cubicBezTo>
                      <a:lnTo>
                        <a:pt x="2585" y="0"/>
                      </a:lnTo>
                      <a:cubicBezTo>
                        <a:pt x="7943" y="58419"/>
                        <a:pt x="14053" y="122243"/>
                        <a:pt x="21901" y="200871"/>
                      </a:cubicBezTo>
                      <a:lnTo>
                        <a:pt x="19316" y="201106"/>
                      </a:lnTo>
                      <a:close/>
                    </a:path>
                  </a:pathLst>
                </a:custGeom>
                <a:grpFill/>
                <a:ln w="4687" cap="flat">
                  <a:solidFill>
                    <a:srgbClr val="010101">
                      <a:alpha val="32000"/>
                    </a:srgbClr>
                  </a:solid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224AE1A6-7C54-9BBF-255E-D599089417AB}"/>
                    </a:ext>
                  </a:extLst>
                </p:cNvPr>
                <p:cNvSpPr/>
                <p:nvPr/>
              </p:nvSpPr>
              <p:spPr>
                <a:xfrm>
                  <a:off x="9235603" y="1889412"/>
                  <a:ext cx="21948" cy="202092"/>
                </a:xfrm>
                <a:custGeom>
                  <a:avLst/>
                  <a:gdLst>
                    <a:gd name="connsiteX0" fmla="*/ 19363 w 21948"/>
                    <a:gd name="connsiteY0" fmla="*/ 202092 h 202092"/>
                    <a:gd name="connsiteX1" fmla="*/ 0 w 21948"/>
                    <a:gd name="connsiteY1" fmla="*/ 235 h 202092"/>
                    <a:gd name="connsiteX2" fmla="*/ 2585 w 21948"/>
                    <a:gd name="connsiteY2" fmla="*/ 0 h 202092"/>
                    <a:gd name="connsiteX3" fmla="*/ 21948 w 21948"/>
                    <a:gd name="connsiteY3" fmla="*/ 201857 h 202092"/>
                    <a:gd name="connsiteX4" fmla="*/ 19363 w 21948"/>
                    <a:gd name="connsiteY4" fmla="*/ 202092 h 20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8" h="202092">
                      <a:moveTo>
                        <a:pt x="19363" y="202092"/>
                      </a:moveTo>
                      <a:cubicBezTo>
                        <a:pt x="12925" y="134791"/>
                        <a:pt x="6486" y="67537"/>
                        <a:pt x="0" y="235"/>
                      </a:cubicBezTo>
                      <a:lnTo>
                        <a:pt x="2585" y="0"/>
                      </a:lnTo>
                      <a:cubicBezTo>
                        <a:pt x="9071" y="67254"/>
                        <a:pt x="15509" y="134556"/>
                        <a:pt x="21948" y="201857"/>
                      </a:cubicBezTo>
                      <a:lnTo>
                        <a:pt x="19363" y="202092"/>
                      </a:lnTo>
                      <a:close/>
                    </a:path>
                  </a:pathLst>
                </a:custGeom>
                <a:grpFill/>
                <a:ln w="4687" cap="flat">
                  <a:solidFill>
                    <a:srgbClr val="010101">
                      <a:alpha val="32000"/>
                    </a:srgbClr>
                  </a:solid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1C97F05B-A414-1185-08BB-227D75F11EAE}"/>
                    </a:ext>
                  </a:extLst>
                </p:cNvPr>
                <p:cNvSpPr/>
                <p:nvPr/>
              </p:nvSpPr>
              <p:spPr>
                <a:xfrm>
                  <a:off x="9247916" y="1874137"/>
                  <a:ext cx="23076" cy="205194"/>
                </a:xfrm>
                <a:custGeom>
                  <a:avLst/>
                  <a:gdLst>
                    <a:gd name="connsiteX0" fmla="*/ 20491 w 23076"/>
                    <a:gd name="connsiteY0" fmla="*/ 205194 h 205194"/>
                    <a:gd name="connsiteX1" fmla="*/ 0 w 23076"/>
                    <a:gd name="connsiteY1" fmla="*/ 282 h 205194"/>
                    <a:gd name="connsiteX2" fmla="*/ 2585 w 23076"/>
                    <a:gd name="connsiteY2" fmla="*/ 0 h 205194"/>
                    <a:gd name="connsiteX3" fmla="*/ 23076 w 23076"/>
                    <a:gd name="connsiteY3" fmla="*/ 204912 h 205194"/>
                    <a:gd name="connsiteX4" fmla="*/ 20491 w 23076"/>
                    <a:gd name="connsiteY4" fmla="*/ 205194 h 205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76" h="205194">
                      <a:moveTo>
                        <a:pt x="20491" y="205194"/>
                      </a:moveTo>
                      <a:cubicBezTo>
                        <a:pt x="13254" y="130796"/>
                        <a:pt x="6533" y="63777"/>
                        <a:pt x="0" y="282"/>
                      </a:cubicBezTo>
                      <a:lnTo>
                        <a:pt x="2585" y="0"/>
                      </a:lnTo>
                      <a:cubicBezTo>
                        <a:pt x="9118" y="63495"/>
                        <a:pt x="15791" y="130514"/>
                        <a:pt x="23076" y="204912"/>
                      </a:cubicBezTo>
                      <a:lnTo>
                        <a:pt x="20491" y="205194"/>
                      </a:lnTo>
                      <a:close/>
                    </a:path>
                  </a:pathLst>
                </a:custGeom>
                <a:grpFill/>
                <a:ln w="4687" cap="flat">
                  <a:solidFill>
                    <a:srgbClr val="010101">
                      <a:alpha val="32000"/>
                    </a:srgbClr>
                  </a:solid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144ED9DF-4C84-C93B-471F-D08A6F30ABBE}"/>
                    </a:ext>
                  </a:extLst>
                </p:cNvPr>
                <p:cNvSpPr/>
                <p:nvPr/>
              </p:nvSpPr>
              <p:spPr>
                <a:xfrm>
                  <a:off x="9260277" y="1859004"/>
                  <a:ext cx="21995" cy="208437"/>
                </a:xfrm>
                <a:custGeom>
                  <a:avLst/>
                  <a:gdLst>
                    <a:gd name="connsiteX0" fmla="*/ 19410 w 21995"/>
                    <a:gd name="connsiteY0" fmla="*/ 208437 h 208437"/>
                    <a:gd name="connsiteX1" fmla="*/ 0 w 21995"/>
                    <a:gd name="connsiteY1" fmla="*/ 235 h 208437"/>
                    <a:gd name="connsiteX2" fmla="*/ 2585 w 21995"/>
                    <a:gd name="connsiteY2" fmla="*/ 0 h 208437"/>
                    <a:gd name="connsiteX3" fmla="*/ 21995 w 21995"/>
                    <a:gd name="connsiteY3" fmla="*/ 208155 h 208437"/>
                    <a:gd name="connsiteX4" fmla="*/ 19410 w 21995"/>
                    <a:gd name="connsiteY4" fmla="*/ 208437 h 208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5" h="208437">
                      <a:moveTo>
                        <a:pt x="19410" y="208437"/>
                      </a:moveTo>
                      <a:cubicBezTo>
                        <a:pt x="11938" y="130984"/>
                        <a:pt x="5593" y="62884"/>
                        <a:pt x="0" y="235"/>
                      </a:cubicBezTo>
                      <a:lnTo>
                        <a:pt x="2585" y="0"/>
                      </a:lnTo>
                      <a:cubicBezTo>
                        <a:pt x="8178" y="62649"/>
                        <a:pt x="14522" y="130749"/>
                        <a:pt x="21995" y="208155"/>
                      </a:cubicBezTo>
                      <a:lnTo>
                        <a:pt x="19410" y="208437"/>
                      </a:lnTo>
                      <a:close/>
                    </a:path>
                  </a:pathLst>
                </a:custGeom>
                <a:grpFill/>
                <a:ln w="4687" cap="flat">
                  <a:solidFill>
                    <a:srgbClr val="010101">
                      <a:alpha val="32000"/>
                    </a:srgbClr>
                  </a:solid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E31E7649-1AEF-0567-C047-F1EBEE029228}"/>
                    </a:ext>
                  </a:extLst>
                </p:cNvPr>
                <p:cNvSpPr/>
                <p:nvPr/>
              </p:nvSpPr>
              <p:spPr>
                <a:xfrm>
                  <a:off x="9272778" y="1845609"/>
                  <a:ext cx="24016" cy="207638"/>
                </a:xfrm>
                <a:custGeom>
                  <a:avLst/>
                  <a:gdLst>
                    <a:gd name="connsiteX0" fmla="*/ 21431 w 24016"/>
                    <a:gd name="connsiteY0" fmla="*/ 207638 h 207638"/>
                    <a:gd name="connsiteX1" fmla="*/ 11984 w 24016"/>
                    <a:gd name="connsiteY1" fmla="*/ 124592 h 207638"/>
                    <a:gd name="connsiteX2" fmla="*/ 0 w 24016"/>
                    <a:gd name="connsiteY2" fmla="*/ 94 h 207638"/>
                    <a:gd name="connsiteX3" fmla="*/ 2585 w 24016"/>
                    <a:gd name="connsiteY3" fmla="*/ 0 h 207638"/>
                    <a:gd name="connsiteX4" fmla="*/ 14569 w 24016"/>
                    <a:gd name="connsiteY4" fmla="*/ 124263 h 207638"/>
                    <a:gd name="connsiteX5" fmla="*/ 24016 w 24016"/>
                    <a:gd name="connsiteY5" fmla="*/ 207450 h 207638"/>
                    <a:gd name="connsiteX6" fmla="*/ 21431 w 24016"/>
                    <a:gd name="connsiteY6" fmla="*/ 207638 h 20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6" h="207638">
                      <a:moveTo>
                        <a:pt x="21431" y="207638"/>
                      </a:moveTo>
                      <a:cubicBezTo>
                        <a:pt x="19081" y="180003"/>
                        <a:pt x="15462" y="151804"/>
                        <a:pt x="11984" y="124592"/>
                      </a:cubicBezTo>
                      <a:cubicBezTo>
                        <a:pt x="6768" y="83798"/>
                        <a:pt x="1410" y="41593"/>
                        <a:pt x="0" y="94"/>
                      </a:cubicBezTo>
                      <a:lnTo>
                        <a:pt x="2585" y="0"/>
                      </a:lnTo>
                      <a:cubicBezTo>
                        <a:pt x="3995" y="41405"/>
                        <a:pt x="9353" y="83516"/>
                        <a:pt x="14569" y="124263"/>
                      </a:cubicBezTo>
                      <a:cubicBezTo>
                        <a:pt x="18047" y="151522"/>
                        <a:pt x="21666" y="179721"/>
                        <a:pt x="24016" y="207450"/>
                      </a:cubicBezTo>
                      <a:lnTo>
                        <a:pt x="21431" y="207638"/>
                      </a:lnTo>
                      <a:close/>
                    </a:path>
                  </a:pathLst>
                </a:custGeom>
                <a:grpFill/>
                <a:ln w="4687" cap="flat">
                  <a:solidFill>
                    <a:srgbClr val="010101">
                      <a:alpha val="32000"/>
                    </a:srgbClr>
                  </a:solid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7DD4D314-DF1B-0572-A412-799C6A01A7CA}"/>
                    </a:ext>
                  </a:extLst>
                </p:cNvPr>
                <p:cNvSpPr/>
                <p:nvPr/>
              </p:nvSpPr>
              <p:spPr>
                <a:xfrm>
                  <a:off x="9285233" y="1832121"/>
                  <a:ext cx="23264" cy="207497"/>
                </a:xfrm>
                <a:custGeom>
                  <a:avLst/>
                  <a:gdLst>
                    <a:gd name="connsiteX0" fmla="*/ 20679 w 23264"/>
                    <a:gd name="connsiteY0" fmla="*/ 207497 h 207497"/>
                    <a:gd name="connsiteX1" fmla="*/ 20350 w 23264"/>
                    <a:gd name="connsiteY1" fmla="*/ 204301 h 207497"/>
                    <a:gd name="connsiteX2" fmla="*/ 0 w 23264"/>
                    <a:gd name="connsiteY2" fmla="*/ 235 h 207497"/>
                    <a:gd name="connsiteX3" fmla="*/ 2585 w 23264"/>
                    <a:gd name="connsiteY3" fmla="*/ 0 h 207497"/>
                    <a:gd name="connsiteX4" fmla="*/ 22935 w 23264"/>
                    <a:gd name="connsiteY4" fmla="*/ 204066 h 207497"/>
                    <a:gd name="connsiteX5" fmla="*/ 23264 w 23264"/>
                    <a:gd name="connsiteY5" fmla="*/ 207262 h 207497"/>
                    <a:gd name="connsiteX6" fmla="*/ 20679 w 23264"/>
                    <a:gd name="connsiteY6" fmla="*/ 207497 h 2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64" h="207497">
                      <a:moveTo>
                        <a:pt x="20679" y="207497"/>
                      </a:moveTo>
                      <a:lnTo>
                        <a:pt x="20350" y="204301"/>
                      </a:lnTo>
                      <a:cubicBezTo>
                        <a:pt x="13536" y="136295"/>
                        <a:pt x="6721" y="68241"/>
                        <a:pt x="0" y="235"/>
                      </a:cubicBezTo>
                      <a:lnTo>
                        <a:pt x="2585" y="0"/>
                      </a:lnTo>
                      <a:cubicBezTo>
                        <a:pt x="9306" y="68054"/>
                        <a:pt x="16120" y="136060"/>
                        <a:pt x="22935" y="204066"/>
                      </a:cubicBezTo>
                      <a:lnTo>
                        <a:pt x="23264" y="207262"/>
                      </a:lnTo>
                      <a:lnTo>
                        <a:pt x="20679" y="207497"/>
                      </a:lnTo>
                      <a:close/>
                    </a:path>
                  </a:pathLst>
                </a:custGeom>
                <a:grpFill/>
                <a:ln w="4687" cap="flat">
                  <a:solidFill>
                    <a:srgbClr val="010101">
                      <a:alpha val="32000"/>
                    </a:srgbClr>
                  </a:solid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6A12360F-631F-E7FB-D3AC-4ED3BEB1578B}"/>
                    </a:ext>
                  </a:extLst>
                </p:cNvPr>
                <p:cNvSpPr/>
                <p:nvPr/>
              </p:nvSpPr>
              <p:spPr>
                <a:xfrm>
                  <a:off x="9297734" y="1818867"/>
                  <a:ext cx="21713" cy="213607"/>
                </a:xfrm>
                <a:custGeom>
                  <a:avLst/>
                  <a:gdLst>
                    <a:gd name="connsiteX0" fmla="*/ 19128 w 21713"/>
                    <a:gd name="connsiteY0" fmla="*/ 213607 h 213607"/>
                    <a:gd name="connsiteX1" fmla="*/ 0 w 21713"/>
                    <a:gd name="connsiteY1" fmla="*/ 235 h 213607"/>
                    <a:gd name="connsiteX2" fmla="*/ 2585 w 21713"/>
                    <a:gd name="connsiteY2" fmla="*/ 0 h 213607"/>
                    <a:gd name="connsiteX3" fmla="*/ 21713 w 21713"/>
                    <a:gd name="connsiteY3" fmla="*/ 213372 h 213607"/>
                    <a:gd name="connsiteX4" fmla="*/ 19128 w 21713"/>
                    <a:gd name="connsiteY4" fmla="*/ 213607 h 21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 h="213607">
                      <a:moveTo>
                        <a:pt x="19128" y="213607"/>
                      </a:moveTo>
                      <a:cubicBezTo>
                        <a:pt x="12079" y="137752"/>
                        <a:pt x="5828" y="67959"/>
                        <a:pt x="0" y="235"/>
                      </a:cubicBezTo>
                      <a:lnTo>
                        <a:pt x="2585" y="0"/>
                      </a:lnTo>
                      <a:cubicBezTo>
                        <a:pt x="8413" y="67725"/>
                        <a:pt x="14663" y="137517"/>
                        <a:pt x="21713" y="213372"/>
                      </a:cubicBezTo>
                      <a:lnTo>
                        <a:pt x="19128" y="213607"/>
                      </a:lnTo>
                      <a:close/>
                    </a:path>
                  </a:pathLst>
                </a:custGeom>
                <a:grpFill/>
                <a:ln w="4687" cap="flat">
                  <a:solidFill>
                    <a:srgbClr val="010101">
                      <a:alpha val="32000"/>
                    </a:srgbClr>
                  </a:solid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1037A77F-BE9C-43B0-F290-605F5FB08F71}"/>
                    </a:ext>
                  </a:extLst>
                </p:cNvPr>
                <p:cNvSpPr/>
                <p:nvPr/>
              </p:nvSpPr>
              <p:spPr>
                <a:xfrm>
                  <a:off x="9311317" y="1817269"/>
                  <a:ext cx="21384" cy="202139"/>
                </a:xfrm>
                <a:custGeom>
                  <a:avLst/>
                  <a:gdLst>
                    <a:gd name="connsiteX0" fmla="*/ 18799 w 21384"/>
                    <a:gd name="connsiteY0" fmla="*/ 202139 h 202139"/>
                    <a:gd name="connsiteX1" fmla="*/ 0 w 21384"/>
                    <a:gd name="connsiteY1" fmla="*/ 235 h 202139"/>
                    <a:gd name="connsiteX2" fmla="*/ 2585 w 21384"/>
                    <a:gd name="connsiteY2" fmla="*/ 0 h 202139"/>
                    <a:gd name="connsiteX3" fmla="*/ 21384 w 21384"/>
                    <a:gd name="connsiteY3" fmla="*/ 201904 h 202139"/>
                    <a:gd name="connsiteX4" fmla="*/ 18799 w 21384"/>
                    <a:gd name="connsiteY4" fmla="*/ 202139 h 202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84" h="202139">
                      <a:moveTo>
                        <a:pt x="18799" y="202139"/>
                      </a:moveTo>
                      <a:cubicBezTo>
                        <a:pt x="11891" y="129433"/>
                        <a:pt x="5734" y="63401"/>
                        <a:pt x="0" y="235"/>
                      </a:cubicBezTo>
                      <a:lnTo>
                        <a:pt x="2585" y="0"/>
                      </a:lnTo>
                      <a:cubicBezTo>
                        <a:pt x="8319" y="63166"/>
                        <a:pt x="14476" y="129198"/>
                        <a:pt x="21384" y="201904"/>
                      </a:cubicBezTo>
                      <a:lnTo>
                        <a:pt x="18799" y="202139"/>
                      </a:lnTo>
                      <a:close/>
                    </a:path>
                  </a:pathLst>
                </a:custGeom>
                <a:grpFill/>
                <a:ln w="4687" cap="flat">
                  <a:solidFill>
                    <a:srgbClr val="010101">
                      <a:alpha val="32000"/>
                    </a:srgbClr>
                  </a:solid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43E76094-4E23-E1BE-E4A8-0B59F3FE27B9}"/>
                    </a:ext>
                  </a:extLst>
                </p:cNvPr>
                <p:cNvSpPr/>
                <p:nvPr/>
              </p:nvSpPr>
              <p:spPr>
                <a:xfrm>
                  <a:off x="9325745" y="1818867"/>
                  <a:ext cx="21995" cy="191705"/>
                </a:xfrm>
                <a:custGeom>
                  <a:avLst/>
                  <a:gdLst>
                    <a:gd name="connsiteX0" fmla="*/ 19410 w 21995"/>
                    <a:gd name="connsiteY0" fmla="*/ 191706 h 191705"/>
                    <a:gd name="connsiteX1" fmla="*/ 0 w 21995"/>
                    <a:gd name="connsiteY1" fmla="*/ 282 h 191705"/>
                    <a:gd name="connsiteX2" fmla="*/ 2585 w 21995"/>
                    <a:gd name="connsiteY2" fmla="*/ 0 h 191705"/>
                    <a:gd name="connsiteX3" fmla="*/ 21995 w 21995"/>
                    <a:gd name="connsiteY3" fmla="*/ 191471 h 191705"/>
                    <a:gd name="connsiteX4" fmla="*/ 19410 w 21995"/>
                    <a:gd name="connsiteY4" fmla="*/ 191706 h 19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5" h="191705">
                      <a:moveTo>
                        <a:pt x="19410" y="191706"/>
                      </a:moveTo>
                      <a:cubicBezTo>
                        <a:pt x="12690" y="120363"/>
                        <a:pt x="6345" y="57761"/>
                        <a:pt x="0" y="282"/>
                      </a:cubicBezTo>
                      <a:lnTo>
                        <a:pt x="2585" y="0"/>
                      </a:lnTo>
                      <a:cubicBezTo>
                        <a:pt x="8883" y="57479"/>
                        <a:pt x="15227" y="120128"/>
                        <a:pt x="21995" y="191471"/>
                      </a:cubicBezTo>
                      <a:lnTo>
                        <a:pt x="19410" y="191706"/>
                      </a:lnTo>
                      <a:close/>
                    </a:path>
                  </a:pathLst>
                </a:custGeom>
                <a:grpFill/>
                <a:ln w="4687" cap="flat">
                  <a:solidFill>
                    <a:srgbClr val="010101">
                      <a:alpha val="32000"/>
                    </a:srgbClr>
                  </a:solid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2D89147-1ECE-F81E-01F1-CDFA34865F83}"/>
                    </a:ext>
                  </a:extLst>
                </p:cNvPr>
                <p:cNvSpPr/>
                <p:nvPr/>
              </p:nvSpPr>
              <p:spPr>
                <a:xfrm>
                  <a:off x="9340597" y="1820089"/>
                  <a:ext cx="21572" cy="179909"/>
                </a:xfrm>
                <a:custGeom>
                  <a:avLst/>
                  <a:gdLst>
                    <a:gd name="connsiteX0" fmla="*/ 18987 w 21572"/>
                    <a:gd name="connsiteY0" fmla="*/ 179909 h 179909"/>
                    <a:gd name="connsiteX1" fmla="*/ 0 w 21572"/>
                    <a:gd name="connsiteY1" fmla="*/ 235 h 179909"/>
                    <a:gd name="connsiteX2" fmla="*/ 2585 w 21572"/>
                    <a:gd name="connsiteY2" fmla="*/ 0 h 179909"/>
                    <a:gd name="connsiteX3" fmla="*/ 21572 w 21572"/>
                    <a:gd name="connsiteY3" fmla="*/ 179580 h 179909"/>
                    <a:gd name="connsiteX4" fmla="*/ 18987 w 21572"/>
                    <a:gd name="connsiteY4" fmla="*/ 179909 h 17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2" h="179909">
                      <a:moveTo>
                        <a:pt x="18987" y="179909"/>
                      </a:moveTo>
                      <a:cubicBezTo>
                        <a:pt x="12407" y="127083"/>
                        <a:pt x="6392" y="70027"/>
                        <a:pt x="0" y="235"/>
                      </a:cubicBezTo>
                      <a:lnTo>
                        <a:pt x="2585" y="0"/>
                      </a:lnTo>
                      <a:cubicBezTo>
                        <a:pt x="8977" y="69745"/>
                        <a:pt x="15039" y="126801"/>
                        <a:pt x="21572" y="179580"/>
                      </a:cubicBezTo>
                      <a:lnTo>
                        <a:pt x="18987" y="179909"/>
                      </a:lnTo>
                      <a:close/>
                    </a:path>
                  </a:pathLst>
                </a:custGeom>
                <a:grpFill/>
                <a:ln w="4687" cap="flat">
                  <a:solidFill>
                    <a:srgbClr val="010101">
                      <a:alpha val="32000"/>
                    </a:srgbClr>
                  </a:solid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25B85D06-307D-3857-F0BE-5B5E52C2141B}"/>
                    </a:ext>
                  </a:extLst>
                </p:cNvPr>
                <p:cNvSpPr/>
                <p:nvPr/>
              </p:nvSpPr>
              <p:spPr>
                <a:xfrm>
                  <a:off x="9355025" y="1821546"/>
                  <a:ext cx="17154" cy="171214"/>
                </a:xfrm>
                <a:custGeom>
                  <a:avLst/>
                  <a:gdLst>
                    <a:gd name="connsiteX0" fmla="*/ 14569 w 17154"/>
                    <a:gd name="connsiteY0" fmla="*/ 171215 h 171214"/>
                    <a:gd name="connsiteX1" fmla="*/ 0 w 17154"/>
                    <a:gd name="connsiteY1" fmla="*/ 282 h 171214"/>
                    <a:gd name="connsiteX2" fmla="*/ 2585 w 17154"/>
                    <a:gd name="connsiteY2" fmla="*/ 0 h 171214"/>
                    <a:gd name="connsiteX3" fmla="*/ 17154 w 17154"/>
                    <a:gd name="connsiteY3" fmla="*/ 171027 h 171214"/>
                    <a:gd name="connsiteX4" fmla="*/ 14569 w 17154"/>
                    <a:gd name="connsiteY4" fmla="*/ 171215 h 17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4" h="171214">
                      <a:moveTo>
                        <a:pt x="14569" y="171215"/>
                      </a:moveTo>
                      <a:cubicBezTo>
                        <a:pt x="11373" y="121068"/>
                        <a:pt x="6721" y="66785"/>
                        <a:pt x="0" y="282"/>
                      </a:cubicBezTo>
                      <a:lnTo>
                        <a:pt x="2585" y="0"/>
                      </a:lnTo>
                      <a:cubicBezTo>
                        <a:pt x="9306" y="66503"/>
                        <a:pt x="13958" y="120880"/>
                        <a:pt x="17154" y="171027"/>
                      </a:cubicBezTo>
                      <a:lnTo>
                        <a:pt x="14569" y="171215"/>
                      </a:lnTo>
                      <a:close/>
                    </a:path>
                  </a:pathLst>
                </a:custGeom>
                <a:grpFill/>
                <a:ln w="4687" cap="flat">
                  <a:solidFill>
                    <a:srgbClr val="010101">
                      <a:alpha val="32000"/>
                    </a:srgbClr>
                  </a:solid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DB5492B5-B757-5E68-AEF7-F8D707C74965}"/>
                    </a:ext>
                  </a:extLst>
                </p:cNvPr>
                <p:cNvSpPr/>
                <p:nvPr/>
              </p:nvSpPr>
              <p:spPr>
                <a:xfrm>
                  <a:off x="9367198" y="1819008"/>
                  <a:ext cx="17530" cy="161110"/>
                </a:xfrm>
                <a:custGeom>
                  <a:avLst/>
                  <a:gdLst>
                    <a:gd name="connsiteX0" fmla="*/ 14945 w 17530"/>
                    <a:gd name="connsiteY0" fmla="*/ 161110 h 161110"/>
                    <a:gd name="connsiteX1" fmla="*/ 0 w 17530"/>
                    <a:gd name="connsiteY1" fmla="*/ 235 h 161110"/>
                    <a:gd name="connsiteX2" fmla="*/ 2585 w 17530"/>
                    <a:gd name="connsiteY2" fmla="*/ 0 h 161110"/>
                    <a:gd name="connsiteX3" fmla="*/ 17530 w 17530"/>
                    <a:gd name="connsiteY3" fmla="*/ 160922 h 161110"/>
                    <a:gd name="connsiteX4" fmla="*/ 14945 w 17530"/>
                    <a:gd name="connsiteY4" fmla="*/ 161110 h 161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 h="161110">
                      <a:moveTo>
                        <a:pt x="14945" y="161110"/>
                      </a:moveTo>
                      <a:cubicBezTo>
                        <a:pt x="10998" y="114535"/>
                        <a:pt x="6251" y="63401"/>
                        <a:pt x="0" y="235"/>
                      </a:cubicBezTo>
                      <a:lnTo>
                        <a:pt x="2585" y="0"/>
                      </a:lnTo>
                      <a:cubicBezTo>
                        <a:pt x="8836" y="63166"/>
                        <a:pt x="13629" y="114300"/>
                        <a:pt x="17530" y="160922"/>
                      </a:cubicBezTo>
                      <a:lnTo>
                        <a:pt x="14945" y="161110"/>
                      </a:lnTo>
                      <a:close/>
                    </a:path>
                  </a:pathLst>
                </a:custGeom>
                <a:grpFill/>
                <a:ln w="4687" cap="flat">
                  <a:solidFill>
                    <a:srgbClr val="010101">
                      <a:alpha val="32000"/>
                    </a:srgbClr>
                  </a:solid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6449F272-E2BA-D8F6-0E89-A496837C1FEB}"/>
                    </a:ext>
                  </a:extLst>
                </p:cNvPr>
                <p:cNvSpPr/>
                <p:nvPr/>
              </p:nvSpPr>
              <p:spPr>
                <a:xfrm>
                  <a:off x="9379605" y="1818538"/>
                  <a:ext cx="17718" cy="148937"/>
                </a:xfrm>
                <a:custGeom>
                  <a:avLst/>
                  <a:gdLst>
                    <a:gd name="connsiteX0" fmla="*/ 15133 w 17718"/>
                    <a:gd name="connsiteY0" fmla="*/ 148937 h 148937"/>
                    <a:gd name="connsiteX1" fmla="*/ 0 w 17718"/>
                    <a:gd name="connsiteY1" fmla="*/ 235 h 148937"/>
                    <a:gd name="connsiteX2" fmla="*/ 2585 w 17718"/>
                    <a:gd name="connsiteY2" fmla="*/ 0 h 148937"/>
                    <a:gd name="connsiteX3" fmla="*/ 17718 w 17718"/>
                    <a:gd name="connsiteY3" fmla="*/ 148702 h 148937"/>
                    <a:gd name="connsiteX4" fmla="*/ 15133 w 17718"/>
                    <a:gd name="connsiteY4" fmla="*/ 148937 h 1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8" h="148937">
                      <a:moveTo>
                        <a:pt x="15133" y="148937"/>
                      </a:moveTo>
                      <a:cubicBezTo>
                        <a:pt x="10152" y="101939"/>
                        <a:pt x="5217" y="53296"/>
                        <a:pt x="0" y="235"/>
                      </a:cubicBezTo>
                      <a:lnTo>
                        <a:pt x="2585" y="0"/>
                      </a:lnTo>
                      <a:cubicBezTo>
                        <a:pt x="7802" y="53061"/>
                        <a:pt x="12737" y="101704"/>
                        <a:pt x="17718" y="148702"/>
                      </a:cubicBezTo>
                      <a:lnTo>
                        <a:pt x="15133" y="148937"/>
                      </a:lnTo>
                      <a:close/>
                    </a:path>
                  </a:pathLst>
                </a:custGeom>
                <a:grpFill/>
                <a:ln w="4687" cap="flat">
                  <a:solidFill>
                    <a:srgbClr val="010101">
                      <a:alpha val="32000"/>
                    </a:srgbClr>
                  </a:solid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6821AE05-E148-1743-AEBF-4BE3A4C741FA}"/>
                    </a:ext>
                  </a:extLst>
                </p:cNvPr>
                <p:cNvSpPr/>
                <p:nvPr/>
              </p:nvSpPr>
              <p:spPr>
                <a:xfrm>
                  <a:off x="9393094" y="1819619"/>
                  <a:ext cx="16778" cy="135260"/>
                </a:xfrm>
                <a:custGeom>
                  <a:avLst/>
                  <a:gdLst>
                    <a:gd name="connsiteX0" fmla="*/ 14193 w 16778"/>
                    <a:gd name="connsiteY0" fmla="*/ 135261 h 135260"/>
                    <a:gd name="connsiteX1" fmla="*/ 517 w 16778"/>
                    <a:gd name="connsiteY1" fmla="*/ 5029 h 135260"/>
                    <a:gd name="connsiteX2" fmla="*/ 0 w 16778"/>
                    <a:gd name="connsiteY2" fmla="*/ 282 h 135260"/>
                    <a:gd name="connsiteX3" fmla="*/ 2585 w 16778"/>
                    <a:gd name="connsiteY3" fmla="*/ 0 h 135260"/>
                    <a:gd name="connsiteX4" fmla="*/ 3102 w 16778"/>
                    <a:gd name="connsiteY4" fmla="*/ 4747 h 135260"/>
                    <a:gd name="connsiteX5" fmla="*/ 16778 w 16778"/>
                    <a:gd name="connsiteY5" fmla="*/ 135026 h 135260"/>
                    <a:gd name="connsiteX6" fmla="*/ 14193 w 16778"/>
                    <a:gd name="connsiteY6" fmla="*/ 135261 h 1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78" h="135260">
                      <a:moveTo>
                        <a:pt x="14193" y="135261"/>
                      </a:moveTo>
                      <a:cubicBezTo>
                        <a:pt x="9964" y="91835"/>
                        <a:pt x="5170" y="47703"/>
                        <a:pt x="517" y="5029"/>
                      </a:cubicBezTo>
                      <a:lnTo>
                        <a:pt x="0" y="282"/>
                      </a:lnTo>
                      <a:lnTo>
                        <a:pt x="2585" y="0"/>
                      </a:lnTo>
                      <a:lnTo>
                        <a:pt x="3102" y="4747"/>
                      </a:lnTo>
                      <a:cubicBezTo>
                        <a:pt x="7755" y="47421"/>
                        <a:pt x="12548" y="91553"/>
                        <a:pt x="16778" y="135026"/>
                      </a:cubicBezTo>
                      <a:lnTo>
                        <a:pt x="14193" y="135261"/>
                      </a:lnTo>
                      <a:close/>
                    </a:path>
                  </a:pathLst>
                </a:custGeom>
                <a:grpFill/>
                <a:ln w="4687" cap="flat">
                  <a:solidFill>
                    <a:srgbClr val="010101">
                      <a:alpha val="32000"/>
                    </a:srgbClr>
                  </a:solid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E35C0F4-C6BD-92D9-F265-8D25BEA9EA57}"/>
                    </a:ext>
                  </a:extLst>
                </p:cNvPr>
                <p:cNvSpPr/>
                <p:nvPr/>
              </p:nvSpPr>
              <p:spPr>
                <a:xfrm>
                  <a:off x="9406770" y="1817551"/>
                  <a:ext cx="15791" cy="126378"/>
                </a:xfrm>
                <a:custGeom>
                  <a:avLst/>
                  <a:gdLst>
                    <a:gd name="connsiteX0" fmla="*/ 13254 w 15791"/>
                    <a:gd name="connsiteY0" fmla="*/ 126378 h 126378"/>
                    <a:gd name="connsiteX1" fmla="*/ 0 w 15791"/>
                    <a:gd name="connsiteY1" fmla="*/ 235 h 126378"/>
                    <a:gd name="connsiteX2" fmla="*/ 2585 w 15791"/>
                    <a:gd name="connsiteY2" fmla="*/ 0 h 126378"/>
                    <a:gd name="connsiteX3" fmla="*/ 15791 w 15791"/>
                    <a:gd name="connsiteY3" fmla="*/ 126096 h 126378"/>
                    <a:gd name="connsiteX4" fmla="*/ 13254 w 15791"/>
                    <a:gd name="connsiteY4" fmla="*/ 126378 h 126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1" h="126378">
                      <a:moveTo>
                        <a:pt x="13254" y="126378"/>
                      </a:moveTo>
                      <a:cubicBezTo>
                        <a:pt x="7943" y="80226"/>
                        <a:pt x="3384" y="34732"/>
                        <a:pt x="0" y="235"/>
                      </a:cubicBezTo>
                      <a:lnTo>
                        <a:pt x="2585" y="0"/>
                      </a:lnTo>
                      <a:cubicBezTo>
                        <a:pt x="5969" y="34497"/>
                        <a:pt x="10528" y="79944"/>
                        <a:pt x="15791" y="126096"/>
                      </a:cubicBezTo>
                      <a:lnTo>
                        <a:pt x="13254" y="126378"/>
                      </a:lnTo>
                      <a:close/>
                    </a:path>
                  </a:pathLst>
                </a:custGeom>
                <a:grpFill/>
                <a:ln w="4687" cap="flat">
                  <a:solidFill>
                    <a:srgbClr val="010101">
                      <a:alpha val="32000"/>
                    </a:srgbClr>
                  </a:solid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9FAA05AF-A28D-5A93-EF20-049BD6D923C8}"/>
                    </a:ext>
                  </a:extLst>
                </p:cNvPr>
                <p:cNvSpPr/>
                <p:nvPr/>
              </p:nvSpPr>
              <p:spPr>
                <a:xfrm>
                  <a:off x="9422186" y="1820136"/>
                  <a:ext cx="13159" cy="112795"/>
                </a:xfrm>
                <a:custGeom>
                  <a:avLst/>
                  <a:gdLst>
                    <a:gd name="connsiteX0" fmla="*/ 10575 w 13159"/>
                    <a:gd name="connsiteY0" fmla="*/ 112796 h 112795"/>
                    <a:gd name="connsiteX1" fmla="*/ 0 w 13159"/>
                    <a:gd name="connsiteY1" fmla="*/ 235 h 112795"/>
                    <a:gd name="connsiteX2" fmla="*/ 2585 w 13159"/>
                    <a:gd name="connsiteY2" fmla="*/ 0 h 112795"/>
                    <a:gd name="connsiteX3" fmla="*/ 13160 w 13159"/>
                    <a:gd name="connsiteY3" fmla="*/ 112561 h 112795"/>
                    <a:gd name="connsiteX4" fmla="*/ 10575 w 13159"/>
                    <a:gd name="connsiteY4" fmla="*/ 112796 h 112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9" h="112795">
                      <a:moveTo>
                        <a:pt x="10575" y="112796"/>
                      </a:moveTo>
                      <a:cubicBezTo>
                        <a:pt x="7708" y="79098"/>
                        <a:pt x="4324" y="43332"/>
                        <a:pt x="0" y="235"/>
                      </a:cubicBezTo>
                      <a:lnTo>
                        <a:pt x="2585" y="0"/>
                      </a:lnTo>
                      <a:cubicBezTo>
                        <a:pt x="6909" y="43097"/>
                        <a:pt x="10293" y="78863"/>
                        <a:pt x="13160" y="112561"/>
                      </a:cubicBezTo>
                      <a:lnTo>
                        <a:pt x="10575" y="112796"/>
                      </a:lnTo>
                      <a:close/>
                    </a:path>
                  </a:pathLst>
                </a:custGeom>
                <a:grpFill/>
                <a:ln w="4687" cap="flat">
                  <a:solidFill>
                    <a:srgbClr val="010101">
                      <a:alpha val="32000"/>
                    </a:srgbClr>
                  </a:solid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DEDC5D74-D871-8010-15DF-0E2A33AA3DA3}"/>
                    </a:ext>
                  </a:extLst>
                </p:cNvPr>
                <p:cNvSpPr/>
                <p:nvPr/>
              </p:nvSpPr>
              <p:spPr>
                <a:xfrm>
                  <a:off x="9437037" y="1820794"/>
                  <a:ext cx="11185" cy="102832"/>
                </a:xfrm>
                <a:custGeom>
                  <a:avLst/>
                  <a:gdLst>
                    <a:gd name="connsiteX0" fmla="*/ 8601 w 11185"/>
                    <a:gd name="connsiteY0" fmla="*/ 102832 h 102832"/>
                    <a:gd name="connsiteX1" fmla="*/ 0 w 11185"/>
                    <a:gd name="connsiteY1" fmla="*/ 235 h 102832"/>
                    <a:gd name="connsiteX2" fmla="*/ 2585 w 11185"/>
                    <a:gd name="connsiteY2" fmla="*/ 0 h 102832"/>
                    <a:gd name="connsiteX3" fmla="*/ 11186 w 11185"/>
                    <a:gd name="connsiteY3" fmla="*/ 102644 h 102832"/>
                    <a:gd name="connsiteX4" fmla="*/ 8601 w 11185"/>
                    <a:gd name="connsiteY4" fmla="*/ 102832 h 10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5" h="102832">
                      <a:moveTo>
                        <a:pt x="8601" y="102832"/>
                      </a:moveTo>
                      <a:cubicBezTo>
                        <a:pt x="5922" y="69134"/>
                        <a:pt x="3055" y="34638"/>
                        <a:pt x="0" y="235"/>
                      </a:cubicBezTo>
                      <a:lnTo>
                        <a:pt x="2585" y="0"/>
                      </a:lnTo>
                      <a:cubicBezTo>
                        <a:pt x="5593" y="34403"/>
                        <a:pt x="8507" y="68946"/>
                        <a:pt x="11186" y="102644"/>
                      </a:cubicBezTo>
                      <a:lnTo>
                        <a:pt x="8601" y="102832"/>
                      </a:lnTo>
                      <a:close/>
                    </a:path>
                  </a:pathLst>
                </a:custGeom>
                <a:grpFill/>
                <a:ln w="4687" cap="flat">
                  <a:solidFill>
                    <a:srgbClr val="010101">
                      <a:alpha val="32000"/>
                    </a:srgbClr>
                  </a:solid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67195B36-C997-76C7-8ED8-F20123C86B9E}"/>
                    </a:ext>
                  </a:extLst>
                </p:cNvPr>
                <p:cNvSpPr/>
                <p:nvPr/>
              </p:nvSpPr>
              <p:spPr>
                <a:xfrm>
                  <a:off x="9449680" y="1823520"/>
                  <a:ext cx="11420" cy="90847"/>
                </a:xfrm>
                <a:custGeom>
                  <a:avLst/>
                  <a:gdLst>
                    <a:gd name="connsiteX0" fmla="*/ 8836 w 11420"/>
                    <a:gd name="connsiteY0" fmla="*/ 90848 h 90847"/>
                    <a:gd name="connsiteX1" fmla="*/ 0 w 11420"/>
                    <a:gd name="connsiteY1" fmla="*/ 235 h 90847"/>
                    <a:gd name="connsiteX2" fmla="*/ 2585 w 11420"/>
                    <a:gd name="connsiteY2" fmla="*/ 0 h 90847"/>
                    <a:gd name="connsiteX3" fmla="*/ 11421 w 11420"/>
                    <a:gd name="connsiteY3" fmla="*/ 90613 h 90847"/>
                    <a:gd name="connsiteX4" fmla="*/ 8836 w 11420"/>
                    <a:gd name="connsiteY4" fmla="*/ 90848 h 9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 h="90847">
                      <a:moveTo>
                        <a:pt x="8836" y="90848"/>
                      </a:moveTo>
                      <a:cubicBezTo>
                        <a:pt x="6016" y="63683"/>
                        <a:pt x="3149" y="34027"/>
                        <a:pt x="0" y="235"/>
                      </a:cubicBezTo>
                      <a:lnTo>
                        <a:pt x="2585" y="0"/>
                      </a:lnTo>
                      <a:cubicBezTo>
                        <a:pt x="5687" y="33792"/>
                        <a:pt x="8601" y="63448"/>
                        <a:pt x="11421" y="90613"/>
                      </a:cubicBezTo>
                      <a:lnTo>
                        <a:pt x="8836" y="90848"/>
                      </a:lnTo>
                      <a:close/>
                    </a:path>
                  </a:pathLst>
                </a:custGeom>
                <a:grpFill/>
                <a:ln w="4687" cap="flat">
                  <a:solidFill>
                    <a:srgbClr val="010101">
                      <a:alpha val="32000"/>
                    </a:srgbClr>
                  </a:solid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2BDE924F-5310-D6B6-90C3-089DA7D72F90}"/>
                    </a:ext>
                  </a:extLst>
                </p:cNvPr>
                <p:cNvSpPr/>
                <p:nvPr/>
              </p:nvSpPr>
              <p:spPr>
                <a:xfrm>
                  <a:off x="9463826" y="1823614"/>
                  <a:ext cx="10151" cy="81495"/>
                </a:xfrm>
                <a:custGeom>
                  <a:avLst/>
                  <a:gdLst>
                    <a:gd name="connsiteX0" fmla="*/ 7567 w 10151"/>
                    <a:gd name="connsiteY0" fmla="*/ 81495 h 81495"/>
                    <a:gd name="connsiteX1" fmla="*/ 0 w 10151"/>
                    <a:gd name="connsiteY1" fmla="*/ 235 h 81495"/>
                    <a:gd name="connsiteX2" fmla="*/ 2585 w 10151"/>
                    <a:gd name="connsiteY2" fmla="*/ 0 h 81495"/>
                    <a:gd name="connsiteX3" fmla="*/ 10152 w 10151"/>
                    <a:gd name="connsiteY3" fmla="*/ 81213 h 81495"/>
                    <a:gd name="connsiteX4" fmla="*/ 7567 w 10151"/>
                    <a:gd name="connsiteY4" fmla="*/ 81495 h 8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1" h="81495">
                      <a:moveTo>
                        <a:pt x="7567" y="81495"/>
                      </a:moveTo>
                      <a:cubicBezTo>
                        <a:pt x="5217" y="57338"/>
                        <a:pt x="2773" y="31536"/>
                        <a:pt x="0" y="235"/>
                      </a:cubicBezTo>
                      <a:lnTo>
                        <a:pt x="2585" y="0"/>
                      </a:lnTo>
                      <a:cubicBezTo>
                        <a:pt x="5405" y="31301"/>
                        <a:pt x="7802" y="57103"/>
                        <a:pt x="10152" y="81213"/>
                      </a:cubicBezTo>
                      <a:lnTo>
                        <a:pt x="7567" y="81495"/>
                      </a:lnTo>
                      <a:close/>
                    </a:path>
                  </a:pathLst>
                </a:custGeom>
                <a:grpFill/>
                <a:ln w="4687" cap="flat">
                  <a:solidFill>
                    <a:srgbClr val="010101">
                      <a:alpha val="32000"/>
                    </a:srgbClr>
                  </a:solid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791C4A7E-D0D9-60FF-10CF-54EDC13D136C}"/>
                    </a:ext>
                  </a:extLst>
                </p:cNvPr>
                <p:cNvSpPr/>
                <p:nvPr/>
              </p:nvSpPr>
              <p:spPr>
                <a:xfrm>
                  <a:off x="9476751" y="1827468"/>
                  <a:ext cx="9822" cy="65280"/>
                </a:xfrm>
                <a:custGeom>
                  <a:avLst/>
                  <a:gdLst>
                    <a:gd name="connsiteX0" fmla="*/ 7238 w 9822"/>
                    <a:gd name="connsiteY0" fmla="*/ 65281 h 65280"/>
                    <a:gd name="connsiteX1" fmla="*/ 0 w 9822"/>
                    <a:gd name="connsiteY1" fmla="*/ 235 h 65280"/>
                    <a:gd name="connsiteX2" fmla="*/ 2585 w 9822"/>
                    <a:gd name="connsiteY2" fmla="*/ 0 h 65280"/>
                    <a:gd name="connsiteX3" fmla="*/ 9823 w 9822"/>
                    <a:gd name="connsiteY3" fmla="*/ 64952 h 65280"/>
                    <a:gd name="connsiteX4" fmla="*/ 7238 w 9822"/>
                    <a:gd name="connsiteY4" fmla="*/ 65281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2" h="65280">
                      <a:moveTo>
                        <a:pt x="7238" y="65281"/>
                      </a:moveTo>
                      <a:cubicBezTo>
                        <a:pt x="4700" y="44601"/>
                        <a:pt x="2303" y="23311"/>
                        <a:pt x="0" y="235"/>
                      </a:cubicBezTo>
                      <a:lnTo>
                        <a:pt x="2585" y="0"/>
                      </a:lnTo>
                      <a:cubicBezTo>
                        <a:pt x="4888" y="23029"/>
                        <a:pt x="7238" y="44272"/>
                        <a:pt x="9823" y="64952"/>
                      </a:cubicBezTo>
                      <a:lnTo>
                        <a:pt x="7238" y="65281"/>
                      </a:lnTo>
                      <a:close/>
                    </a:path>
                  </a:pathLst>
                </a:custGeom>
                <a:grpFill/>
                <a:ln w="4687" cap="flat">
                  <a:solidFill>
                    <a:srgbClr val="010101">
                      <a:alpha val="32000"/>
                    </a:srgbClr>
                  </a:solid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16B81206-F73A-0392-F923-8091E78E1FFF}"/>
                    </a:ext>
                  </a:extLst>
                </p:cNvPr>
                <p:cNvSpPr/>
                <p:nvPr/>
              </p:nvSpPr>
              <p:spPr>
                <a:xfrm>
                  <a:off x="9491179" y="1830805"/>
                  <a:ext cx="7848" cy="47985"/>
                </a:xfrm>
                <a:custGeom>
                  <a:avLst/>
                  <a:gdLst>
                    <a:gd name="connsiteX0" fmla="*/ 5264 w 7848"/>
                    <a:gd name="connsiteY0" fmla="*/ 47985 h 47985"/>
                    <a:gd name="connsiteX1" fmla="*/ 0 w 7848"/>
                    <a:gd name="connsiteY1" fmla="*/ 282 h 47985"/>
                    <a:gd name="connsiteX2" fmla="*/ 2585 w 7848"/>
                    <a:gd name="connsiteY2" fmla="*/ 0 h 47985"/>
                    <a:gd name="connsiteX3" fmla="*/ 7849 w 7848"/>
                    <a:gd name="connsiteY3" fmla="*/ 47703 h 47985"/>
                    <a:gd name="connsiteX4" fmla="*/ 5264 w 7848"/>
                    <a:gd name="connsiteY4" fmla="*/ 47985 h 47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 h="47985">
                      <a:moveTo>
                        <a:pt x="5264" y="47985"/>
                      </a:moveTo>
                      <a:cubicBezTo>
                        <a:pt x="3478" y="32523"/>
                        <a:pt x="1692" y="16449"/>
                        <a:pt x="0" y="282"/>
                      </a:cubicBezTo>
                      <a:lnTo>
                        <a:pt x="2585" y="0"/>
                      </a:lnTo>
                      <a:cubicBezTo>
                        <a:pt x="4277" y="16167"/>
                        <a:pt x="6063" y="32241"/>
                        <a:pt x="7849" y="47703"/>
                      </a:cubicBezTo>
                      <a:lnTo>
                        <a:pt x="5264" y="47985"/>
                      </a:lnTo>
                      <a:close/>
                    </a:path>
                  </a:pathLst>
                </a:custGeom>
                <a:grpFill/>
                <a:ln w="4687" cap="flat">
                  <a:solidFill>
                    <a:srgbClr val="010101">
                      <a:alpha val="32000"/>
                    </a:srgbClr>
                  </a:solid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0CD61427-BE17-DC68-5EB4-4B9BF4E09CB6}"/>
                    </a:ext>
                  </a:extLst>
                </p:cNvPr>
                <p:cNvSpPr/>
                <p:nvPr/>
              </p:nvSpPr>
              <p:spPr>
                <a:xfrm rot="-365075">
                  <a:off x="9507115" y="1831583"/>
                  <a:ext cx="2584" cy="31818"/>
                </a:xfrm>
                <a:custGeom>
                  <a:avLst/>
                  <a:gdLst>
                    <a:gd name="connsiteX0" fmla="*/ 0 w 2584"/>
                    <a:gd name="connsiteY0" fmla="*/ 0 h 31818"/>
                    <a:gd name="connsiteX1" fmla="*/ 2585 w 2584"/>
                    <a:gd name="connsiteY1" fmla="*/ 0 h 31818"/>
                    <a:gd name="connsiteX2" fmla="*/ 2585 w 2584"/>
                    <a:gd name="connsiteY2" fmla="*/ 31819 h 31818"/>
                    <a:gd name="connsiteX3" fmla="*/ 0 w 2584"/>
                    <a:gd name="connsiteY3" fmla="*/ 31819 h 31818"/>
                  </a:gdLst>
                  <a:ahLst/>
                  <a:cxnLst>
                    <a:cxn ang="0">
                      <a:pos x="connsiteX0" y="connsiteY0"/>
                    </a:cxn>
                    <a:cxn ang="0">
                      <a:pos x="connsiteX1" y="connsiteY1"/>
                    </a:cxn>
                    <a:cxn ang="0">
                      <a:pos x="connsiteX2" y="connsiteY2"/>
                    </a:cxn>
                    <a:cxn ang="0">
                      <a:pos x="connsiteX3" y="connsiteY3"/>
                    </a:cxn>
                  </a:cxnLst>
                  <a:rect l="l" t="t" r="r" b="b"/>
                  <a:pathLst>
                    <a:path w="2584" h="31818">
                      <a:moveTo>
                        <a:pt x="0" y="0"/>
                      </a:moveTo>
                      <a:lnTo>
                        <a:pt x="2585" y="0"/>
                      </a:lnTo>
                      <a:lnTo>
                        <a:pt x="2585" y="31819"/>
                      </a:lnTo>
                      <a:lnTo>
                        <a:pt x="0" y="31819"/>
                      </a:lnTo>
                      <a:close/>
                    </a:path>
                  </a:pathLst>
                </a:custGeom>
                <a:grpFill/>
                <a:ln w="4687" cap="flat">
                  <a:solidFill>
                    <a:srgbClr val="010101">
                      <a:alpha val="32000"/>
                    </a:srgbClr>
                  </a:solid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600A16F-17CA-6B1D-CDC9-D0999D94CB0B}"/>
                    </a:ext>
                  </a:extLst>
                </p:cNvPr>
                <p:cNvSpPr/>
                <p:nvPr/>
              </p:nvSpPr>
              <p:spPr>
                <a:xfrm rot="-335383">
                  <a:off x="9520473" y="1833248"/>
                  <a:ext cx="2584" cy="19456"/>
                </a:xfrm>
                <a:custGeom>
                  <a:avLst/>
                  <a:gdLst>
                    <a:gd name="connsiteX0" fmla="*/ 0 w 2584"/>
                    <a:gd name="connsiteY0" fmla="*/ 0 h 19456"/>
                    <a:gd name="connsiteX1" fmla="*/ 2585 w 2584"/>
                    <a:gd name="connsiteY1" fmla="*/ 0 h 19456"/>
                    <a:gd name="connsiteX2" fmla="*/ 2585 w 2584"/>
                    <a:gd name="connsiteY2" fmla="*/ 19456 h 19456"/>
                    <a:gd name="connsiteX3" fmla="*/ 0 w 2584"/>
                    <a:gd name="connsiteY3" fmla="*/ 19456 h 19456"/>
                  </a:gdLst>
                  <a:ahLst/>
                  <a:cxnLst>
                    <a:cxn ang="0">
                      <a:pos x="connsiteX0" y="connsiteY0"/>
                    </a:cxn>
                    <a:cxn ang="0">
                      <a:pos x="connsiteX1" y="connsiteY1"/>
                    </a:cxn>
                    <a:cxn ang="0">
                      <a:pos x="connsiteX2" y="connsiteY2"/>
                    </a:cxn>
                    <a:cxn ang="0">
                      <a:pos x="connsiteX3" y="connsiteY3"/>
                    </a:cxn>
                  </a:cxnLst>
                  <a:rect l="l" t="t" r="r" b="b"/>
                  <a:pathLst>
                    <a:path w="2584" h="19456">
                      <a:moveTo>
                        <a:pt x="0" y="0"/>
                      </a:moveTo>
                      <a:lnTo>
                        <a:pt x="2585" y="0"/>
                      </a:lnTo>
                      <a:lnTo>
                        <a:pt x="2585" y="19456"/>
                      </a:lnTo>
                      <a:lnTo>
                        <a:pt x="0" y="19456"/>
                      </a:lnTo>
                      <a:close/>
                    </a:path>
                  </a:pathLst>
                </a:custGeom>
                <a:grpFill/>
                <a:ln w="4687" cap="flat">
                  <a:solidFill>
                    <a:srgbClr val="010101">
                      <a:alpha val="32000"/>
                    </a:srgbClr>
                  </a:solid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2E793281-E91E-A387-D5B8-505389F4D33F}"/>
                    </a:ext>
                  </a:extLst>
                </p:cNvPr>
                <p:cNvSpPr/>
                <p:nvPr/>
              </p:nvSpPr>
              <p:spPr>
                <a:xfrm rot="-326387">
                  <a:off x="9534444" y="1835547"/>
                  <a:ext cx="2584" cy="15791"/>
                </a:xfrm>
                <a:custGeom>
                  <a:avLst/>
                  <a:gdLst>
                    <a:gd name="connsiteX0" fmla="*/ 0 w 2584"/>
                    <a:gd name="connsiteY0" fmla="*/ 0 h 15791"/>
                    <a:gd name="connsiteX1" fmla="*/ 2585 w 2584"/>
                    <a:gd name="connsiteY1" fmla="*/ 0 h 15791"/>
                    <a:gd name="connsiteX2" fmla="*/ 2585 w 2584"/>
                    <a:gd name="connsiteY2" fmla="*/ 15791 h 15791"/>
                    <a:gd name="connsiteX3" fmla="*/ 0 w 2584"/>
                    <a:gd name="connsiteY3" fmla="*/ 15791 h 15791"/>
                  </a:gdLst>
                  <a:ahLst/>
                  <a:cxnLst>
                    <a:cxn ang="0">
                      <a:pos x="connsiteX0" y="connsiteY0"/>
                    </a:cxn>
                    <a:cxn ang="0">
                      <a:pos x="connsiteX1" y="connsiteY1"/>
                    </a:cxn>
                    <a:cxn ang="0">
                      <a:pos x="connsiteX2" y="connsiteY2"/>
                    </a:cxn>
                    <a:cxn ang="0">
                      <a:pos x="connsiteX3" y="connsiteY3"/>
                    </a:cxn>
                  </a:cxnLst>
                  <a:rect l="l" t="t" r="r" b="b"/>
                  <a:pathLst>
                    <a:path w="2584" h="15791">
                      <a:moveTo>
                        <a:pt x="0" y="0"/>
                      </a:moveTo>
                      <a:lnTo>
                        <a:pt x="2585" y="0"/>
                      </a:lnTo>
                      <a:lnTo>
                        <a:pt x="2585" y="15791"/>
                      </a:lnTo>
                      <a:lnTo>
                        <a:pt x="0" y="15791"/>
                      </a:lnTo>
                      <a:close/>
                    </a:path>
                  </a:pathLst>
                </a:custGeom>
                <a:grpFill/>
                <a:ln w="4687" cap="flat">
                  <a:solidFill>
                    <a:srgbClr val="010101">
                      <a:alpha val="32000"/>
                    </a:srgbClr>
                  </a:solid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7E391A4D-F130-5C25-A6FC-3B77AF410615}"/>
                    </a:ext>
                  </a:extLst>
                </p:cNvPr>
                <p:cNvSpPr/>
                <p:nvPr/>
              </p:nvSpPr>
              <p:spPr>
                <a:xfrm>
                  <a:off x="9271744" y="1817081"/>
                  <a:ext cx="46951" cy="31488"/>
                </a:xfrm>
                <a:custGeom>
                  <a:avLst/>
                  <a:gdLst>
                    <a:gd name="connsiteX0" fmla="*/ 1410 w 46951"/>
                    <a:gd name="connsiteY0" fmla="*/ 31489 h 31488"/>
                    <a:gd name="connsiteX1" fmla="*/ 0 w 46951"/>
                    <a:gd name="connsiteY1" fmla="*/ 29327 h 31488"/>
                    <a:gd name="connsiteX2" fmla="*/ 45541 w 46951"/>
                    <a:gd name="connsiteY2" fmla="*/ 0 h 31488"/>
                    <a:gd name="connsiteX3" fmla="*/ 46951 w 46951"/>
                    <a:gd name="connsiteY3" fmla="*/ 2162 h 31488"/>
                    <a:gd name="connsiteX4" fmla="*/ 1410 w 46951"/>
                    <a:gd name="connsiteY4" fmla="*/ 31489 h 3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51" h="31488">
                      <a:moveTo>
                        <a:pt x="1410" y="31489"/>
                      </a:moveTo>
                      <a:lnTo>
                        <a:pt x="0" y="29327"/>
                      </a:lnTo>
                      <a:cubicBezTo>
                        <a:pt x="15180" y="19551"/>
                        <a:pt x="30361" y="9776"/>
                        <a:pt x="45541" y="0"/>
                      </a:cubicBezTo>
                      <a:lnTo>
                        <a:pt x="46951" y="2162"/>
                      </a:lnTo>
                      <a:cubicBezTo>
                        <a:pt x="31771" y="11938"/>
                        <a:pt x="16590" y="21713"/>
                        <a:pt x="1410" y="31489"/>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DB5A43C-3F7B-3B84-905C-2F25F4DE086A}"/>
                    </a:ext>
                  </a:extLst>
                </p:cNvPr>
                <p:cNvSpPr/>
                <p:nvPr/>
              </p:nvSpPr>
              <p:spPr>
                <a:xfrm>
                  <a:off x="9238469" y="1819384"/>
                  <a:ext cx="103396" cy="67207"/>
                </a:xfrm>
                <a:custGeom>
                  <a:avLst/>
                  <a:gdLst>
                    <a:gd name="connsiteX0" fmla="*/ 1410 w 103396"/>
                    <a:gd name="connsiteY0" fmla="*/ 67208 h 67207"/>
                    <a:gd name="connsiteX1" fmla="*/ 0 w 103396"/>
                    <a:gd name="connsiteY1" fmla="*/ 65046 h 67207"/>
                    <a:gd name="connsiteX2" fmla="*/ 89814 w 103396"/>
                    <a:gd name="connsiteY2" fmla="*/ 7708 h 67207"/>
                    <a:gd name="connsiteX3" fmla="*/ 102033 w 103396"/>
                    <a:gd name="connsiteY3" fmla="*/ 0 h 67207"/>
                    <a:gd name="connsiteX4" fmla="*/ 103396 w 103396"/>
                    <a:gd name="connsiteY4" fmla="*/ 2162 h 67207"/>
                    <a:gd name="connsiteX5" fmla="*/ 91177 w 103396"/>
                    <a:gd name="connsiteY5" fmla="*/ 9870 h 67207"/>
                    <a:gd name="connsiteX6" fmla="*/ 1410 w 103396"/>
                    <a:gd name="connsiteY6" fmla="*/ 67208 h 6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396" h="67207">
                      <a:moveTo>
                        <a:pt x="1410" y="67208"/>
                      </a:moveTo>
                      <a:lnTo>
                        <a:pt x="0" y="65046"/>
                      </a:lnTo>
                      <a:cubicBezTo>
                        <a:pt x="29797" y="45682"/>
                        <a:pt x="60299" y="26366"/>
                        <a:pt x="89814" y="7708"/>
                      </a:cubicBezTo>
                      <a:lnTo>
                        <a:pt x="102033" y="0"/>
                      </a:lnTo>
                      <a:lnTo>
                        <a:pt x="103396" y="2162"/>
                      </a:lnTo>
                      <a:lnTo>
                        <a:pt x="91177" y="9870"/>
                      </a:lnTo>
                      <a:cubicBezTo>
                        <a:pt x="61709" y="28575"/>
                        <a:pt x="31207" y="47891"/>
                        <a:pt x="1410" y="67208"/>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62A619D-B05A-897C-8FC2-28B7980055FF}"/>
                    </a:ext>
                  </a:extLst>
                </p:cNvPr>
                <p:cNvSpPr/>
                <p:nvPr/>
              </p:nvSpPr>
              <p:spPr>
                <a:xfrm rot="-1982599">
                  <a:off x="9010744" y="2030084"/>
                  <a:ext cx="59173" cy="2585"/>
                </a:xfrm>
                <a:custGeom>
                  <a:avLst/>
                  <a:gdLst>
                    <a:gd name="connsiteX0" fmla="*/ 0 w 59173"/>
                    <a:gd name="connsiteY0" fmla="*/ 0 h 2585"/>
                    <a:gd name="connsiteX1" fmla="*/ 59174 w 59173"/>
                    <a:gd name="connsiteY1" fmla="*/ 0 h 2585"/>
                    <a:gd name="connsiteX2" fmla="*/ 59174 w 59173"/>
                    <a:gd name="connsiteY2" fmla="*/ 2585 h 2585"/>
                    <a:gd name="connsiteX3" fmla="*/ 0 w 59173"/>
                    <a:gd name="connsiteY3" fmla="*/ 2585 h 2585"/>
                  </a:gdLst>
                  <a:ahLst/>
                  <a:cxnLst>
                    <a:cxn ang="0">
                      <a:pos x="connsiteX0" y="connsiteY0"/>
                    </a:cxn>
                    <a:cxn ang="0">
                      <a:pos x="connsiteX1" y="connsiteY1"/>
                    </a:cxn>
                    <a:cxn ang="0">
                      <a:pos x="connsiteX2" y="connsiteY2"/>
                    </a:cxn>
                    <a:cxn ang="0">
                      <a:pos x="connsiteX3" y="connsiteY3"/>
                    </a:cxn>
                  </a:cxnLst>
                  <a:rect l="l" t="t" r="r" b="b"/>
                  <a:pathLst>
                    <a:path w="59173" h="2585">
                      <a:moveTo>
                        <a:pt x="0" y="0"/>
                      </a:moveTo>
                      <a:lnTo>
                        <a:pt x="59174" y="0"/>
                      </a:lnTo>
                      <a:lnTo>
                        <a:pt x="59174"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C613DBE5-2DDB-8176-A583-BD19B56CC520}"/>
                    </a:ext>
                  </a:extLst>
                </p:cNvPr>
                <p:cNvSpPr/>
                <p:nvPr/>
              </p:nvSpPr>
              <p:spPr>
                <a:xfrm>
                  <a:off x="9200918" y="1817034"/>
                  <a:ext cx="166467" cy="110398"/>
                </a:xfrm>
                <a:custGeom>
                  <a:avLst/>
                  <a:gdLst>
                    <a:gd name="connsiteX0" fmla="*/ 1410 w 166467"/>
                    <a:gd name="connsiteY0" fmla="*/ 110399 h 110398"/>
                    <a:gd name="connsiteX1" fmla="*/ 0 w 166467"/>
                    <a:gd name="connsiteY1" fmla="*/ 108237 h 110398"/>
                    <a:gd name="connsiteX2" fmla="*/ 138081 w 166467"/>
                    <a:gd name="connsiteY2" fmla="*/ 17859 h 110398"/>
                    <a:gd name="connsiteX3" fmla="*/ 165058 w 166467"/>
                    <a:gd name="connsiteY3" fmla="*/ 0 h 110398"/>
                    <a:gd name="connsiteX4" fmla="*/ 166468 w 166467"/>
                    <a:gd name="connsiteY4" fmla="*/ 2162 h 110398"/>
                    <a:gd name="connsiteX5" fmla="*/ 139491 w 166467"/>
                    <a:gd name="connsiteY5" fmla="*/ 20021 h 110398"/>
                    <a:gd name="connsiteX6" fmla="*/ 1410 w 166467"/>
                    <a:gd name="connsiteY6" fmla="*/ 110399 h 11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467" h="110398">
                      <a:moveTo>
                        <a:pt x="1410" y="110399"/>
                      </a:moveTo>
                      <a:lnTo>
                        <a:pt x="0" y="108237"/>
                      </a:lnTo>
                      <a:cubicBezTo>
                        <a:pt x="46387" y="78675"/>
                        <a:pt x="93010" y="47750"/>
                        <a:pt x="138081" y="17859"/>
                      </a:cubicBezTo>
                      <a:lnTo>
                        <a:pt x="165058" y="0"/>
                      </a:lnTo>
                      <a:lnTo>
                        <a:pt x="166468" y="2162"/>
                      </a:lnTo>
                      <a:lnTo>
                        <a:pt x="139491" y="20021"/>
                      </a:lnTo>
                      <a:cubicBezTo>
                        <a:pt x="94419" y="49865"/>
                        <a:pt x="47797" y="80790"/>
                        <a:pt x="1410" y="110399"/>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382CE62D-5FEB-2BF3-CC12-CE5342393A4D}"/>
                    </a:ext>
                  </a:extLst>
                </p:cNvPr>
                <p:cNvSpPr/>
                <p:nvPr/>
              </p:nvSpPr>
              <p:spPr>
                <a:xfrm>
                  <a:off x="8992575" y="2020255"/>
                  <a:ext cx="88920" cy="58324"/>
                </a:xfrm>
                <a:custGeom>
                  <a:avLst/>
                  <a:gdLst>
                    <a:gd name="connsiteX0" fmla="*/ 1410 w 88920"/>
                    <a:gd name="connsiteY0" fmla="*/ 58325 h 58324"/>
                    <a:gd name="connsiteX1" fmla="*/ 0 w 88920"/>
                    <a:gd name="connsiteY1" fmla="*/ 56163 h 58324"/>
                    <a:gd name="connsiteX2" fmla="*/ 87558 w 88920"/>
                    <a:gd name="connsiteY2" fmla="*/ 0 h 58324"/>
                    <a:gd name="connsiteX3" fmla="*/ 88921 w 88920"/>
                    <a:gd name="connsiteY3" fmla="*/ 2162 h 58324"/>
                    <a:gd name="connsiteX4" fmla="*/ 1410 w 88920"/>
                    <a:gd name="connsiteY4" fmla="*/ 58325 h 58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 h="58324">
                      <a:moveTo>
                        <a:pt x="1410" y="58325"/>
                      </a:moveTo>
                      <a:lnTo>
                        <a:pt x="0" y="56163"/>
                      </a:lnTo>
                      <a:cubicBezTo>
                        <a:pt x="31019" y="36142"/>
                        <a:pt x="59688" y="17765"/>
                        <a:pt x="87558" y="0"/>
                      </a:cubicBezTo>
                      <a:lnTo>
                        <a:pt x="88921" y="2162"/>
                      </a:lnTo>
                      <a:cubicBezTo>
                        <a:pt x="61051" y="19927"/>
                        <a:pt x="32429" y="38304"/>
                        <a:pt x="1410" y="58325"/>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2E4EF51D-8329-B722-D42F-BEA327B29212}"/>
                    </a:ext>
                  </a:extLst>
                </p:cNvPr>
                <p:cNvSpPr/>
                <p:nvPr/>
              </p:nvSpPr>
              <p:spPr>
                <a:xfrm>
                  <a:off x="9172625" y="1816705"/>
                  <a:ext cx="216661" cy="145506"/>
                </a:xfrm>
                <a:custGeom>
                  <a:avLst/>
                  <a:gdLst>
                    <a:gd name="connsiteX0" fmla="*/ 1410 w 216661"/>
                    <a:gd name="connsiteY0" fmla="*/ 145507 h 145506"/>
                    <a:gd name="connsiteX1" fmla="*/ 0 w 216661"/>
                    <a:gd name="connsiteY1" fmla="*/ 143345 h 145506"/>
                    <a:gd name="connsiteX2" fmla="*/ 116885 w 216661"/>
                    <a:gd name="connsiteY2" fmla="*/ 65704 h 145506"/>
                    <a:gd name="connsiteX3" fmla="*/ 215252 w 216661"/>
                    <a:gd name="connsiteY3" fmla="*/ 0 h 145506"/>
                    <a:gd name="connsiteX4" fmla="*/ 216662 w 216661"/>
                    <a:gd name="connsiteY4" fmla="*/ 2162 h 145506"/>
                    <a:gd name="connsiteX5" fmla="*/ 118342 w 216661"/>
                    <a:gd name="connsiteY5" fmla="*/ 67819 h 145506"/>
                    <a:gd name="connsiteX6" fmla="*/ 1410 w 216661"/>
                    <a:gd name="connsiteY6" fmla="*/ 145507 h 14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61" h="145506">
                      <a:moveTo>
                        <a:pt x="1410" y="145507"/>
                      </a:moveTo>
                      <a:lnTo>
                        <a:pt x="0" y="143345"/>
                      </a:lnTo>
                      <a:cubicBezTo>
                        <a:pt x="39384" y="118060"/>
                        <a:pt x="78769" y="91459"/>
                        <a:pt x="116885" y="65704"/>
                      </a:cubicBezTo>
                      <a:cubicBezTo>
                        <a:pt x="148984" y="43990"/>
                        <a:pt x="182212" y="21525"/>
                        <a:pt x="215252" y="0"/>
                      </a:cubicBezTo>
                      <a:lnTo>
                        <a:pt x="216662" y="2162"/>
                      </a:lnTo>
                      <a:cubicBezTo>
                        <a:pt x="183622" y="23687"/>
                        <a:pt x="150441" y="46152"/>
                        <a:pt x="118342" y="67819"/>
                      </a:cubicBezTo>
                      <a:cubicBezTo>
                        <a:pt x="80226" y="93527"/>
                        <a:pt x="40842" y="120175"/>
                        <a:pt x="1410" y="145507"/>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2E1AD759-412B-BB2F-85E1-6CA42AF031FA}"/>
                    </a:ext>
                  </a:extLst>
                </p:cNvPr>
                <p:cNvSpPr/>
                <p:nvPr/>
              </p:nvSpPr>
              <p:spPr>
                <a:xfrm rot="-1982311">
                  <a:off x="8965539" y="2062577"/>
                  <a:ext cx="150017" cy="2584"/>
                </a:xfrm>
                <a:custGeom>
                  <a:avLst/>
                  <a:gdLst>
                    <a:gd name="connsiteX0" fmla="*/ 0 w 150017"/>
                    <a:gd name="connsiteY0" fmla="*/ 0 h 2584"/>
                    <a:gd name="connsiteX1" fmla="*/ 150018 w 150017"/>
                    <a:gd name="connsiteY1" fmla="*/ 0 h 2584"/>
                    <a:gd name="connsiteX2" fmla="*/ 150018 w 150017"/>
                    <a:gd name="connsiteY2" fmla="*/ 2585 h 2584"/>
                    <a:gd name="connsiteX3" fmla="*/ 0 w 150017"/>
                    <a:gd name="connsiteY3" fmla="*/ 2585 h 2584"/>
                  </a:gdLst>
                  <a:ahLst/>
                  <a:cxnLst>
                    <a:cxn ang="0">
                      <a:pos x="connsiteX0" y="connsiteY0"/>
                    </a:cxn>
                    <a:cxn ang="0">
                      <a:pos x="connsiteX1" y="connsiteY1"/>
                    </a:cxn>
                    <a:cxn ang="0">
                      <a:pos x="connsiteX2" y="connsiteY2"/>
                    </a:cxn>
                    <a:cxn ang="0">
                      <a:pos x="connsiteX3" y="connsiteY3"/>
                    </a:cxn>
                  </a:cxnLst>
                  <a:rect l="l" t="t" r="r" b="b"/>
                  <a:pathLst>
                    <a:path w="150017" h="2584">
                      <a:moveTo>
                        <a:pt x="0" y="0"/>
                      </a:moveTo>
                      <a:lnTo>
                        <a:pt x="150018" y="0"/>
                      </a:lnTo>
                      <a:lnTo>
                        <a:pt x="150018"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BA4336BF-CD67-EB31-7867-206AA36F3F14}"/>
                    </a:ext>
                  </a:extLst>
                </p:cNvPr>
                <p:cNvSpPr/>
                <p:nvPr/>
              </p:nvSpPr>
              <p:spPr>
                <a:xfrm>
                  <a:off x="9140995" y="1816846"/>
                  <a:ext cx="277806" cy="182306"/>
                </a:xfrm>
                <a:custGeom>
                  <a:avLst/>
                  <a:gdLst>
                    <a:gd name="connsiteX0" fmla="*/ 1410 w 277806"/>
                    <a:gd name="connsiteY0" fmla="*/ 182306 h 182306"/>
                    <a:gd name="connsiteX1" fmla="*/ 0 w 277806"/>
                    <a:gd name="connsiteY1" fmla="*/ 180144 h 182306"/>
                    <a:gd name="connsiteX2" fmla="*/ 264412 w 277806"/>
                    <a:gd name="connsiteY2" fmla="*/ 7755 h 182306"/>
                    <a:gd name="connsiteX3" fmla="*/ 276397 w 277806"/>
                    <a:gd name="connsiteY3" fmla="*/ 0 h 182306"/>
                    <a:gd name="connsiteX4" fmla="*/ 277807 w 277806"/>
                    <a:gd name="connsiteY4" fmla="*/ 2162 h 182306"/>
                    <a:gd name="connsiteX5" fmla="*/ 265822 w 277806"/>
                    <a:gd name="connsiteY5" fmla="*/ 9917 h 182306"/>
                    <a:gd name="connsiteX6" fmla="*/ 1410 w 277806"/>
                    <a:gd name="connsiteY6" fmla="*/ 182306 h 18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806" h="182306">
                      <a:moveTo>
                        <a:pt x="1410" y="182306"/>
                      </a:moveTo>
                      <a:lnTo>
                        <a:pt x="0" y="180144"/>
                      </a:lnTo>
                      <a:cubicBezTo>
                        <a:pt x="87840" y="122243"/>
                        <a:pt x="177606" y="64059"/>
                        <a:pt x="264412" y="7755"/>
                      </a:cubicBezTo>
                      <a:lnTo>
                        <a:pt x="276397" y="0"/>
                      </a:lnTo>
                      <a:lnTo>
                        <a:pt x="277807" y="2162"/>
                      </a:lnTo>
                      <a:lnTo>
                        <a:pt x="265822" y="9917"/>
                      </a:lnTo>
                      <a:cubicBezTo>
                        <a:pt x="179016" y="66221"/>
                        <a:pt x="89250" y="124404"/>
                        <a:pt x="1410" y="182306"/>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A1DDBDC6-2FC4-ECD3-5A69-9B349C328E82}"/>
                    </a:ext>
                  </a:extLst>
                </p:cNvPr>
                <p:cNvSpPr/>
                <p:nvPr/>
              </p:nvSpPr>
              <p:spPr>
                <a:xfrm>
                  <a:off x="8960334" y="1818162"/>
                  <a:ext cx="478207" cy="312679"/>
                </a:xfrm>
                <a:custGeom>
                  <a:avLst/>
                  <a:gdLst>
                    <a:gd name="connsiteX0" fmla="*/ 1363 w 478207"/>
                    <a:gd name="connsiteY0" fmla="*/ 312679 h 312679"/>
                    <a:gd name="connsiteX1" fmla="*/ 0 w 478207"/>
                    <a:gd name="connsiteY1" fmla="*/ 310517 h 312679"/>
                    <a:gd name="connsiteX2" fmla="*/ 347223 w 478207"/>
                    <a:gd name="connsiteY2" fmla="*/ 85302 h 312679"/>
                    <a:gd name="connsiteX3" fmla="*/ 476797 w 478207"/>
                    <a:gd name="connsiteY3" fmla="*/ 0 h 312679"/>
                    <a:gd name="connsiteX4" fmla="*/ 478207 w 478207"/>
                    <a:gd name="connsiteY4" fmla="*/ 2162 h 312679"/>
                    <a:gd name="connsiteX5" fmla="*/ 348633 w 478207"/>
                    <a:gd name="connsiteY5" fmla="*/ 87464 h 312679"/>
                    <a:gd name="connsiteX6" fmla="*/ 1363 w 478207"/>
                    <a:gd name="connsiteY6" fmla="*/ 312679 h 31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207" h="312679">
                      <a:moveTo>
                        <a:pt x="1363" y="312679"/>
                      </a:moveTo>
                      <a:lnTo>
                        <a:pt x="0" y="310517"/>
                      </a:lnTo>
                      <a:cubicBezTo>
                        <a:pt x="116885" y="237247"/>
                        <a:pt x="234004" y="159982"/>
                        <a:pt x="347223" y="85302"/>
                      </a:cubicBezTo>
                      <a:cubicBezTo>
                        <a:pt x="389663" y="57291"/>
                        <a:pt x="433559" y="28340"/>
                        <a:pt x="476797" y="0"/>
                      </a:cubicBezTo>
                      <a:lnTo>
                        <a:pt x="478207" y="2162"/>
                      </a:lnTo>
                      <a:cubicBezTo>
                        <a:pt x="434969" y="30502"/>
                        <a:pt x="391072" y="59453"/>
                        <a:pt x="348633" y="87464"/>
                      </a:cubicBezTo>
                      <a:cubicBezTo>
                        <a:pt x="235414" y="162144"/>
                        <a:pt x="118295" y="239409"/>
                        <a:pt x="1363" y="3126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E820F234-D4BE-55E1-7648-C1C600612685}"/>
                    </a:ext>
                  </a:extLst>
                </p:cNvPr>
                <p:cNvSpPr/>
                <p:nvPr/>
              </p:nvSpPr>
              <p:spPr>
                <a:xfrm>
                  <a:off x="8945435" y="1822251"/>
                  <a:ext cx="516839" cy="336977"/>
                </a:xfrm>
                <a:custGeom>
                  <a:avLst/>
                  <a:gdLst>
                    <a:gd name="connsiteX0" fmla="*/ 1410 w 516839"/>
                    <a:gd name="connsiteY0" fmla="*/ 336977 h 336977"/>
                    <a:gd name="connsiteX1" fmla="*/ 0 w 516839"/>
                    <a:gd name="connsiteY1" fmla="*/ 334816 h 336977"/>
                    <a:gd name="connsiteX2" fmla="*/ 192270 w 516839"/>
                    <a:gd name="connsiteY2" fmla="*/ 208014 h 336977"/>
                    <a:gd name="connsiteX3" fmla="*/ 515524 w 516839"/>
                    <a:gd name="connsiteY3" fmla="*/ 0 h 336977"/>
                    <a:gd name="connsiteX4" fmla="*/ 516840 w 516839"/>
                    <a:gd name="connsiteY4" fmla="*/ 2209 h 336977"/>
                    <a:gd name="connsiteX5" fmla="*/ 193727 w 516839"/>
                    <a:gd name="connsiteY5" fmla="*/ 210129 h 336977"/>
                    <a:gd name="connsiteX6" fmla="*/ 1410 w 516839"/>
                    <a:gd name="connsiteY6" fmla="*/ 336977 h 33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839" h="336977">
                      <a:moveTo>
                        <a:pt x="1410" y="336977"/>
                      </a:moveTo>
                      <a:lnTo>
                        <a:pt x="0" y="334816"/>
                      </a:lnTo>
                      <a:cubicBezTo>
                        <a:pt x="65093" y="293034"/>
                        <a:pt x="129715" y="249796"/>
                        <a:pt x="192270" y="208014"/>
                      </a:cubicBezTo>
                      <a:cubicBezTo>
                        <a:pt x="296747" y="138222"/>
                        <a:pt x="404796" y="66033"/>
                        <a:pt x="515524" y="0"/>
                      </a:cubicBezTo>
                      <a:lnTo>
                        <a:pt x="516840" y="2209"/>
                      </a:lnTo>
                      <a:cubicBezTo>
                        <a:pt x="406159" y="68194"/>
                        <a:pt x="298157" y="140337"/>
                        <a:pt x="193727" y="210129"/>
                      </a:cubicBezTo>
                      <a:cubicBezTo>
                        <a:pt x="131172" y="251958"/>
                        <a:pt x="66502" y="295149"/>
                        <a:pt x="1410" y="336977"/>
                      </a:cubicBezTo>
                      <a:close/>
                    </a:path>
                  </a:pathLst>
                </a:custGeom>
                <a:grpFill/>
                <a:ln w="4687" cap="flat">
                  <a:solidFill>
                    <a:srgbClr val="010101">
                      <a:alpha val="32000"/>
                    </a:srgbClr>
                  </a:solid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53908D0F-FA92-1A70-6749-A6B07D8DB713}"/>
                    </a:ext>
                  </a:extLst>
                </p:cNvPr>
                <p:cNvSpPr/>
                <p:nvPr/>
              </p:nvSpPr>
              <p:spPr>
                <a:xfrm>
                  <a:off x="8928986" y="1825588"/>
                  <a:ext cx="551336" cy="360664"/>
                </a:xfrm>
                <a:custGeom>
                  <a:avLst/>
                  <a:gdLst>
                    <a:gd name="connsiteX0" fmla="*/ 1504 w 551336"/>
                    <a:gd name="connsiteY0" fmla="*/ 360665 h 360664"/>
                    <a:gd name="connsiteX1" fmla="*/ 0 w 551336"/>
                    <a:gd name="connsiteY1" fmla="*/ 358550 h 360664"/>
                    <a:gd name="connsiteX2" fmla="*/ 363860 w 551336"/>
                    <a:gd name="connsiteY2" fmla="*/ 119141 h 360664"/>
                    <a:gd name="connsiteX3" fmla="*/ 549927 w 551336"/>
                    <a:gd name="connsiteY3" fmla="*/ 0 h 360664"/>
                    <a:gd name="connsiteX4" fmla="*/ 551337 w 551336"/>
                    <a:gd name="connsiteY4" fmla="*/ 2162 h 360664"/>
                    <a:gd name="connsiteX5" fmla="*/ 365223 w 551336"/>
                    <a:gd name="connsiteY5" fmla="*/ 121303 h 360664"/>
                    <a:gd name="connsiteX6" fmla="*/ 1504 w 551336"/>
                    <a:gd name="connsiteY6" fmla="*/ 360665 h 36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336" h="360664">
                      <a:moveTo>
                        <a:pt x="1504" y="360665"/>
                      </a:moveTo>
                      <a:lnTo>
                        <a:pt x="0" y="358550"/>
                      </a:lnTo>
                      <a:cubicBezTo>
                        <a:pt x="117637" y="275363"/>
                        <a:pt x="242840" y="195936"/>
                        <a:pt x="363860" y="119141"/>
                      </a:cubicBezTo>
                      <a:cubicBezTo>
                        <a:pt x="424911" y="80414"/>
                        <a:pt x="488030" y="40372"/>
                        <a:pt x="549927" y="0"/>
                      </a:cubicBezTo>
                      <a:lnTo>
                        <a:pt x="551337" y="2162"/>
                      </a:lnTo>
                      <a:cubicBezTo>
                        <a:pt x="489440" y="42533"/>
                        <a:pt x="426274" y="82576"/>
                        <a:pt x="365223" y="121303"/>
                      </a:cubicBezTo>
                      <a:cubicBezTo>
                        <a:pt x="244250" y="198098"/>
                        <a:pt x="119094" y="277478"/>
                        <a:pt x="1504" y="360665"/>
                      </a:cubicBezTo>
                      <a:close/>
                    </a:path>
                  </a:pathLst>
                </a:custGeom>
                <a:grpFill/>
                <a:ln w="4687" cap="flat">
                  <a:solidFill>
                    <a:srgbClr val="010101">
                      <a:alpha val="32000"/>
                    </a:srgbClr>
                  </a:solid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E457F0A7-D5B3-A68C-DF9C-9B852890D973}"/>
                    </a:ext>
                  </a:extLst>
                </p:cNvPr>
                <p:cNvSpPr/>
                <p:nvPr/>
              </p:nvSpPr>
              <p:spPr>
                <a:xfrm>
                  <a:off x="8910328" y="1829959"/>
                  <a:ext cx="587384" cy="384727"/>
                </a:xfrm>
                <a:custGeom>
                  <a:avLst/>
                  <a:gdLst>
                    <a:gd name="connsiteX0" fmla="*/ 1598 w 587384"/>
                    <a:gd name="connsiteY0" fmla="*/ 384728 h 384727"/>
                    <a:gd name="connsiteX1" fmla="*/ 0 w 587384"/>
                    <a:gd name="connsiteY1" fmla="*/ 382707 h 384727"/>
                    <a:gd name="connsiteX2" fmla="*/ 65892 w 587384"/>
                    <a:gd name="connsiteY2" fmla="*/ 337118 h 384727"/>
                    <a:gd name="connsiteX3" fmla="*/ 276961 w 587384"/>
                    <a:gd name="connsiteY3" fmla="*/ 200072 h 384727"/>
                    <a:gd name="connsiteX4" fmla="*/ 585974 w 587384"/>
                    <a:gd name="connsiteY4" fmla="*/ 0 h 384727"/>
                    <a:gd name="connsiteX5" fmla="*/ 587384 w 587384"/>
                    <a:gd name="connsiteY5" fmla="*/ 2162 h 384727"/>
                    <a:gd name="connsiteX6" fmla="*/ 278371 w 587384"/>
                    <a:gd name="connsiteY6" fmla="*/ 202233 h 384727"/>
                    <a:gd name="connsiteX7" fmla="*/ 67302 w 587384"/>
                    <a:gd name="connsiteY7" fmla="*/ 339280 h 384727"/>
                    <a:gd name="connsiteX8" fmla="*/ 1598 w 587384"/>
                    <a:gd name="connsiteY8" fmla="*/ 384728 h 3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384" h="384727">
                      <a:moveTo>
                        <a:pt x="1598" y="384728"/>
                      </a:moveTo>
                      <a:lnTo>
                        <a:pt x="0" y="382707"/>
                      </a:lnTo>
                      <a:cubicBezTo>
                        <a:pt x="21290" y="366163"/>
                        <a:pt x="44225" y="351124"/>
                        <a:pt x="65892" y="337118"/>
                      </a:cubicBezTo>
                      <a:cubicBezTo>
                        <a:pt x="136342" y="291577"/>
                        <a:pt x="207826" y="245049"/>
                        <a:pt x="276961" y="200072"/>
                      </a:cubicBezTo>
                      <a:cubicBezTo>
                        <a:pt x="378101" y="134227"/>
                        <a:pt x="482672" y="66174"/>
                        <a:pt x="585974" y="0"/>
                      </a:cubicBezTo>
                      <a:lnTo>
                        <a:pt x="587384" y="2162"/>
                      </a:lnTo>
                      <a:cubicBezTo>
                        <a:pt x="484082" y="68335"/>
                        <a:pt x="379511" y="136389"/>
                        <a:pt x="278371" y="202233"/>
                      </a:cubicBezTo>
                      <a:cubicBezTo>
                        <a:pt x="209236" y="247211"/>
                        <a:pt x="137752" y="293786"/>
                        <a:pt x="67302" y="339280"/>
                      </a:cubicBezTo>
                      <a:cubicBezTo>
                        <a:pt x="45682" y="353239"/>
                        <a:pt x="22794" y="368231"/>
                        <a:pt x="1598" y="384728"/>
                      </a:cubicBezTo>
                      <a:close/>
                    </a:path>
                  </a:pathLst>
                </a:custGeom>
                <a:grpFill/>
                <a:ln w="4687" cap="flat">
                  <a:solidFill>
                    <a:srgbClr val="010101">
                      <a:alpha val="32000"/>
                    </a:srgbClr>
                  </a:solid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6356E11F-7FC2-0E14-81BB-05B6ACCAE3F5}"/>
                    </a:ext>
                  </a:extLst>
                </p:cNvPr>
                <p:cNvSpPr/>
                <p:nvPr/>
              </p:nvSpPr>
              <p:spPr>
                <a:xfrm>
                  <a:off x="8893643" y="1833108"/>
                  <a:ext cx="627426" cy="408931"/>
                </a:xfrm>
                <a:custGeom>
                  <a:avLst/>
                  <a:gdLst>
                    <a:gd name="connsiteX0" fmla="*/ 1410 w 627426"/>
                    <a:gd name="connsiteY0" fmla="*/ 408932 h 408931"/>
                    <a:gd name="connsiteX1" fmla="*/ 0 w 627426"/>
                    <a:gd name="connsiteY1" fmla="*/ 406770 h 408931"/>
                    <a:gd name="connsiteX2" fmla="*/ 83657 w 627426"/>
                    <a:gd name="connsiteY2" fmla="*/ 352299 h 408931"/>
                    <a:gd name="connsiteX3" fmla="*/ 258913 w 627426"/>
                    <a:gd name="connsiteY3" fmla="*/ 238939 h 408931"/>
                    <a:gd name="connsiteX4" fmla="*/ 626017 w 627426"/>
                    <a:gd name="connsiteY4" fmla="*/ 0 h 408931"/>
                    <a:gd name="connsiteX5" fmla="*/ 627427 w 627426"/>
                    <a:gd name="connsiteY5" fmla="*/ 2162 h 408931"/>
                    <a:gd name="connsiteX6" fmla="*/ 260323 w 627426"/>
                    <a:gd name="connsiteY6" fmla="*/ 241148 h 408931"/>
                    <a:gd name="connsiteX7" fmla="*/ 85067 w 627426"/>
                    <a:gd name="connsiteY7" fmla="*/ 354508 h 408931"/>
                    <a:gd name="connsiteX8" fmla="*/ 1410 w 627426"/>
                    <a:gd name="connsiteY8" fmla="*/ 408932 h 40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426" h="408931">
                      <a:moveTo>
                        <a:pt x="1410" y="408932"/>
                      </a:moveTo>
                      <a:lnTo>
                        <a:pt x="0" y="406770"/>
                      </a:lnTo>
                      <a:cubicBezTo>
                        <a:pt x="27870" y="388582"/>
                        <a:pt x="55740" y="370393"/>
                        <a:pt x="83657" y="352299"/>
                      </a:cubicBezTo>
                      <a:cubicBezTo>
                        <a:pt x="142029" y="314418"/>
                        <a:pt x="201435" y="276068"/>
                        <a:pt x="258913" y="238939"/>
                      </a:cubicBezTo>
                      <a:cubicBezTo>
                        <a:pt x="379511" y="161063"/>
                        <a:pt x="504244" y="80555"/>
                        <a:pt x="626017" y="0"/>
                      </a:cubicBezTo>
                      <a:lnTo>
                        <a:pt x="627427" y="2162"/>
                      </a:lnTo>
                      <a:cubicBezTo>
                        <a:pt x="505654" y="82764"/>
                        <a:pt x="380921" y="163272"/>
                        <a:pt x="260323" y="241148"/>
                      </a:cubicBezTo>
                      <a:cubicBezTo>
                        <a:pt x="202844" y="278230"/>
                        <a:pt x="143439" y="316627"/>
                        <a:pt x="85067" y="354508"/>
                      </a:cubicBezTo>
                      <a:cubicBezTo>
                        <a:pt x="57103" y="372602"/>
                        <a:pt x="29233" y="390743"/>
                        <a:pt x="1410" y="408932"/>
                      </a:cubicBezTo>
                      <a:close/>
                    </a:path>
                  </a:pathLst>
                </a:custGeom>
                <a:grpFill/>
                <a:ln w="4687" cap="flat">
                  <a:solidFill>
                    <a:srgbClr val="010101">
                      <a:alpha val="32000"/>
                    </a:srgbClr>
                  </a:solid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8075CF7C-DD0C-7D7E-122A-A2AA60746317}"/>
                    </a:ext>
                  </a:extLst>
                </p:cNvPr>
                <p:cNvSpPr/>
                <p:nvPr/>
              </p:nvSpPr>
              <p:spPr>
                <a:xfrm rot="-1982599">
                  <a:off x="8837071" y="2042972"/>
                  <a:ext cx="769258" cy="2585"/>
                </a:xfrm>
                <a:custGeom>
                  <a:avLst/>
                  <a:gdLst>
                    <a:gd name="connsiteX0" fmla="*/ 0 w 769258"/>
                    <a:gd name="connsiteY0" fmla="*/ 0 h 2585"/>
                    <a:gd name="connsiteX1" fmla="*/ 769259 w 769258"/>
                    <a:gd name="connsiteY1" fmla="*/ 0 h 2585"/>
                    <a:gd name="connsiteX2" fmla="*/ 769259 w 769258"/>
                    <a:gd name="connsiteY2" fmla="*/ 2585 h 2585"/>
                    <a:gd name="connsiteX3" fmla="*/ 0 w 769258"/>
                    <a:gd name="connsiteY3" fmla="*/ 2585 h 2585"/>
                  </a:gdLst>
                  <a:ahLst/>
                  <a:cxnLst>
                    <a:cxn ang="0">
                      <a:pos x="connsiteX0" y="connsiteY0"/>
                    </a:cxn>
                    <a:cxn ang="0">
                      <a:pos x="connsiteX1" y="connsiteY1"/>
                    </a:cxn>
                    <a:cxn ang="0">
                      <a:pos x="connsiteX2" y="connsiteY2"/>
                    </a:cxn>
                    <a:cxn ang="0">
                      <a:pos x="connsiteX3" y="connsiteY3"/>
                    </a:cxn>
                  </a:cxnLst>
                  <a:rect l="l" t="t" r="r" b="b"/>
                  <a:pathLst>
                    <a:path w="769258" h="2585">
                      <a:moveTo>
                        <a:pt x="0" y="0"/>
                      </a:moveTo>
                      <a:lnTo>
                        <a:pt x="769259" y="0"/>
                      </a:lnTo>
                      <a:lnTo>
                        <a:pt x="76925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834D8AA3-9520-6B53-7EFE-FA1D2D6B0140}"/>
                    </a:ext>
                  </a:extLst>
                </p:cNvPr>
                <p:cNvSpPr/>
                <p:nvPr/>
              </p:nvSpPr>
              <p:spPr>
                <a:xfrm rot="-1982599">
                  <a:off x="8859809" y="2070244"/>
                  <a:ext cx="690203" cy="2585"/>
                </a:xfrm>
                <a:custGeom>
                  <a:avLst/>
                  <a:gdLst>
                    <a:gd name="connsiteX0" fmla="*/ 0 w 690203"/>
                    <a:gd name="connsiteY0" fmla="*/ 0 h 2585"/>
                    <a:gd name="connsiteX1" fmla="*/ 690204 w 690203"/>
                    <a:gd name="connsiteY1" fmla="*/ 0 h 2585"/>
                    <a:gd name="connsiteX2" fmla="*/ 690204 w 690203"/>
                    <a:gd name="connsiteY2" fmla="*/ 2585 h 2585"/>
                    <a:gd name="connsiteX3" fmla="*/ 0 w 690203"/>
                    <a:gd name="connsiteY3" fmla="*/ 2585 h 2585"/>
                  </a:gdLst>
                  <a:ahLst/>
                  <a:cxnLst>
                    <a:cxn ang="0">
                      <a:pos x="connsiteX0" y="connsiteY0"/>
                    </a:cxn>
                    <a:cxn ang="0">
                      <a:pos x="connsiteX1" y="connsiteY1"/>
                    </a:cxn>
                    <a:cxn ang="0">
                      <a:pos x="connsiteX2" y="connsiteY2"/>
                    </a:cxn>
                    <a:cxn ang="0">
                      <a:pos x="connsiteX3" y="connsiteY3"/>
                    </a:cxn>
                  </a:cxnLst>
                  <a:rect l="l" t="t" r="r" b="b"/>
                  <a:pathLst>
                    <a:path w="690203" h="2585">
                      <a:moveTo>
                        <a:pt x="0" y="0"/>
                      </a:moveTo>
                      <a:lnTo>
                        <a:pt x="690204" y="0"/>
                      </a:lnTo>
                      <a:lnTo>
                        <a:pt x="690204"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370AA6F8-2B72-0752-FA28-C7F33B4F835E}"/>
                    </a:ext>
                  </a:extLst>
                </p:cNvPr>
                <p:cNvSpPr/>
                <p:nvPr/>
              </p:nvSpPr>
              <p:spPr>
                <a:xfrm rot="-1982599">
                  <a:off x="8884440" y="2108642"/>
                  <a:ext cx="573266" cy="2585"/>
                </a:xfrm>
                <a:custGeom>
                  <a:avLst/>
                  <a:gdLst>
                    <a:gd name="connsiteX0" fmla="*/ 0 w 573266"/>
                    <a:gd name="connsiteY0" fmla="*/ 0 h 2585"/>
                    <a:gd name="connsiteX1" fmla="*/ 573266 w 573266"/>
                    <a:gd name="connsiteY1" fmla="*/ 0 h 2585"/>
                    <a:gd name="connsiteX2" fmla="*/ 573266 w 573266"/>
                    <a:gd name="connsiteY2" fmla="*/ 2585 h 2585"/>
                    <a:gd name="connsiteX3" fmla="*/ 0 w 573266"/>
                    <a:gd name="connsiteY3" fmla="*/ 2585 h 2585"/>
                  </a:gdLst>
                  <a:ahLst/>
                  <a:cxnLst>
                    <a:cxn ang="0">
                      <a:pos x="connsiteX0" y="connsiteY0"/>
                    </a:cxn>
                    <a:cxn ang="0">
                      <a:pos x="connsiteX1" y="connsiteY1"/>
                    </a:cxn>
                    <a:cxn ang="0">
                      <a:pos x="connsiteX2" y="connsiteY2"/>
                    </a:cxn>
                    <a:cxn ang="0">
                      <a:pos x="connsiteX3" y="connsiteY3"/>
                    </a:cxn>
                  </a:cxnLst>
                  <a:rect l="l" t="t" r="r" b="b"/>
                  <a:pathLst>
                    <a:path w="573266" h="2585">
                      <a:moveTo>
                        <a:pt x="0" y="0"/>
                      </a:moveTo>
                      <a:lnTo>
                        <a:pt x="573266" y="0"/>
                      </a:lnTo>
                      <a:lnTo>
                        <a:pt x="573266"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6D00957E-4B7C-A3A6-FBA8-4A77F62F301F}"/>
                    </a:ext>
                  </a:extLst>
                </p:cNvPr>
                <p:cNvSpPr/>
                <p:nvPr/>
              </p:nvSpPr>
              <p:spPr>
                <a:xfrm rot="-1982599">
                  <a:off x="8910447" y="2146449"/>
                  <a:ext cx="455529" cy="2585"/>
                </a:xfrm>
                <a:custGeom>
                  <a:avLst/>
                  <a:gdLst>
                    <a:gd name="connsiteX0" fmla="*/ 0 w 455529"/>
                    <a:gd name="connsiteY0" fmla="*/ 0 h 2585"/>
                    <a:gd name="connsiteX1" fmla="*/ 455530 w 455529"/>
                    <a:gd name="connsiteY1" fmla="*/ 0 h 2585"/>
                    <a:gd name="connsiteX2" fmla="*/ 455530 w 455529"/>
                    <a:gd name="connsiteY2" fmla="*/ 2585 h 2585"/>
                    <a:gd name="connsiteX3" fmla="*/ 0 w 455529"/>
                    <a:gd name="connsiteY3" fmla="*/ 2585 h 2585"/>
                  </a:gdLst>
                  <a:ahLst/>
                  <a:cxnLst>
                    <a:cxn ang="0">
                      <a:pos x="connsiteX0" y="connsiteY0"/>
                    </a:cxn>
                    <a:cxn ang="0">
                      <a:pos x="connsiteX1" y="connsiteY1"/>
                    </a:cxn>
                    <a:cxn ang="0">
                      <a:pos x="connsiteX2" y="connsiteY2"/>
                    </a:cxn>
                    <a:cxn ang="0">
                      <a:pos x="connsiteX3" y="connsiteY3"/>
                    </a:cxn>
                  </a:cxnLst>
                  <a:rect l="l" t="t" r="r" b="b"/>
                  <a:pathLst>
                    <a:path w="455529" h="2585">
                      <a:moveTo>
                        <a:pt x="0" y="0"/>
                      </a:moveTo>
                      <a:lnTo>
                        <a:pt x="455530" y="0"/>
                      </a:lnTo>
                      <a:lnTo>
                        <a:pt x="455530"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87297649-831D-9934-0946-CB620C6CFA80}"/>
                    </a:ext>
                  </a:extLst>
                </p:cNvPr>
                <p:cNvSpPr/>
                <p:nvPr/>
              </p:nvSpPr>
              <p:spPr>
                <a:xfrm>
                  <a:off x="8963154" y="2076042"/>
                  <a:ext cx="309154" cy="202609"/>
                </a:xfrm>
                <a:custGeom>
                  <a:avLst/>
                  <a:gdLst>
                    <a:gd name="connsiteX0" fmla="*/ 1363 w 309154"/>
                    <a:gd name="connsiteY0" fmla="*/ 202609 h 202609"/>
                    <a:gd name="connsiteX1" fmla="*/ 0 w 309154"/>
                    <a:gd name="connsiteY1" fmla="*/ 200448 h 202609"/>
                    <a:gd name="connsiteX2" fmla="*/ 126613 w 309154"/>
                    <a:gd name="connsiteY2" fmla="*/ 117167 h 202609"/>
                    <a:gd name="connsiteX3" fmla="*/ 307839 w 309154"/>
                    <a:gd name="connsiteY3" fmla="*/ 0 h 202609"/>
                    <a:gd name="connsiteX4" fmla="*/ 309154 w 309154"/>
                    <a:gd name="connsiteY4" fmla="*/ 2209 h 202609"/>
                    <a:gd name="connsiteX5" fmla="*/ 128023 w 309154"/>
                    <a:gd name="connsiteY5" fmla="*/ 119282 h 202609"/>
                    <a:gd name="connsiteX6" fmla="*/ 1363 w 309154"/>
                    <a:gd name="connsiteY6" fmla="*/ 202609 h 20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154" h="202609">
                      <a:moveTo>
                        <a:pt x="1363" y="202609"/>
                      </a:moveTo>
                      <a:lnTo>
                        <a:pt x="0" y="200448"/>
                      </a:lnTo>
                      <a:cubicBezTo>
                        <a:pt x="43003" y="173048"/>
                        <a:pt x="85490" y="144614"/>
                        <a:pt x="126613" y="117167"/>
                      </a:cubicBezTo>
                      <a:cubicBezTo>
                        <a:pt x="185455" y="77876"/>
                        <a:pt x="246318" y="37223"/>
                        <a:pt x="307839" y="0"/>
                      </a:cubicBezTo>
                      <a:lnTo>
                        <a:pt x="309154" y="2209"/>
                      </a:lnTo>
                      <a:cubicBezTo>
                        <a:pt x="247681" y="39385"/>
                        <a:pt x="186865" y="79991"/>
                        <a:pt x="128023" y="119282"/>
                      </a:cubicBezTo>
                      <a:cubicBezTo>
                        <a:pt x="86900" y="146776"/>
                        <a:pt x="44366" y="175209"/>
                        <a:pt x="1363" y="202609"/>
                      </a:cubicBezTo>
                      <a:close/>
                    </a:path>
                  </a:pathLst>
                </a:custGeom>
                <a:grpFill/>
                <a:ln w="4687" cap="flat">
                  <a:solidFill>
                    <a:srgbClr val="010101">
                      <a:alpha val="32000"/>
                    </a:srgbClr>
                  </a:solid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02DEFE29-59FE-9A8A-CC98-A779623CA248}"/>
                    </a:ext>
                  </a:extLst>
                </p:cNvPr>
                <p:cNvSpPr/>
                <p:nvPr/>
              </p:nvSpPr>
              <p:spPr>
                <a:xfrm rot="-1982599">
                  <a:off x="8966897" y="2230723"/>
                  <a:ext cx="184289" cy="2585"/>
                </a:xfrm>
                <a:custGeom>
                  <a:avLst/>
                  <a:gdLst>
                    <a:gd name="connsiteX0" fmla="*/ 0 w 184289"/>
                    <a:gd name="connsiteY0" fmla="*/ 0 h 2585"/>
                    <a:gd name="connsiteX1" fmla="*/ 184289 w 184289"/>
                    <a:gd name="connsiteY1" fmla="*/ 0 h 2585"/>
                    <a:gd name="connsiteX2" fmla="*/ 184289 w 184289"/>
                    <a:gd name="connsiteY2" fmla="*/ 2585 h 2585"/>
                    <a:gd name="connsiteX3" fmla="*/ 0 w 184289"/>
                    <a:gd name="connsiteY3" fmla="*/ 2585 h 2585"/>
                  </a:gdLst>
                  <a:ahLst/>
                  <a:cxnLst>
                    <a:cxn ang="0">
                      <a:pos x="connsiteX0" y="connsiteY0"/>
                    </a:cxn>
                    <a:cxn ang="0">
                      <a:pos x="connsiteX1" y="connsiteY1"/>
                    </a:cxn>
                    <a:cxn ang="0">
                      <a:pos x="connsiteX2" y="connsiteY2"/>
                    </a:cxn>
                    <a:cxn ang="0">
                      <a:pos x="connsiteX3" y="connsiteY3"/>
                    </a:cxn>
                  </a:cxnLst>
                  <a:rect l="l" t="t" r="r" b="b"/>
                  <a:pathLst>
                    <a:path w="184289" h="2585">
                      <a:moveTo>
                        <a:pt x="0" y="0"/>
                      </a:moveTo>
                      <a:lnTo>
                        <a:pt x="184289" y="0"/>
                      </a:lnTo>
                      <a:lnTo>
                        <a:pt x="18428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DA70BEAE-42AF-7E13-215E-C6A1673EB2BA}"/>
                    </a:ext>
                  </a:extLst>
                </p:cNvPr>
                <p:cNvSpPr/>
                <p:nvPr/>
              </p:nvSpPr>
              <p:spPr>
                <a:xfrm rot="-1982599">
                  <a:off x="8987525" y="2254888"/>
                  <a:ext cx="119099" cy="2585"/>
                </a:xfrm>
                <a:custGeom>
                  <a:avLst/>
                  <a:gdLst>
                    <a:gd name="connsiteX0" fmla="*/ 0 w 119099"/>
                    <a:gd name="connsiteY0" fmla="*/ 0 h 2585"/>
                    <a:gd name="connsiteX1" fmla="*/ 119099 w 119099"/>
                    <a:gd name="connsiteY1" fmla="*/ 0 h 2585"/>
                    <a:gd name="connsiteX2" fmla="*/ 119099 w 119099"/>
                    <a:gd name="connsiteY2" fmla="*/ 2585 h 2585"/>
                    <a:gd name="connsiteX3" fmla="*/ 0 w 119099"/>
                    <a:gd name="connsiteY3" fmla="*/ 2585 h 2585"/>
                  </a:gdLst>
                  <a:ahLst/>
                  <a:cxnLst>
                    <a:cxn ang="0">
                      <a:pos x="connsiteX0" y="connsiteY0"/>
                    </a:cxn>
                    <a:cxn ang="0">
                      <a:pos x="connsiteX1" y="connsiteY1"/>
                    </a:cxn>
                    <a:cxn ang="0">
                      <a:pos x="connsiteX2" y="connsiteY2"/>
                    </a:cxn>
                    <a:cxn ang="0">
                      <a:pos x="connsiteX3" y="connsiteY3"/>
                    </a:cxn>
                  </a:cxnLst>
                  <a:rect l="l" t="t" r="r" b="b"/>
                  <a:pathLst>
                    <a:path w="119099" h="2585">
                      <a:moveTo>
                        <a:pt x="0" y="0"/>
                      </a:moveTo>
                      <a:lnTo>
                        <a:pt x="119099" y="0"/>
                      </a:lnTo>
                      <a:lnTo>
                        <a:pt x="11909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70" name="Graphic 111">
                <a:extLst>
                  <a:ext uri="{FF2B5EF4-FFF2-40B4-BE49-F238E27FC236}">
                    <a16:creationId xmlns:a16="http://schemas.microsoft.com/office/drawing/2014/main" id="{F67F6AE8-2904-A45D-6118-DBF5ED949F1F}"/>
                  </a:ext>
                </a:extLst>
              </p:cNvPr>
              <p:cNvGrpSpPr/>
              <p:nvPr/>
            </p:nvGrpSpPr>
            <p:grpSpPr>
              <a:xfrm>
                <a:off x="8747446" y="1813039"/>
                <a:ext cx="275308" cy="464015"/>
                <a:chOff x="8747446" y="1813039"/>
                <a:chExt cx="275308" cy="464015"/>
              </a:xfrm>
              <a:grpFill/>
            </p:grpSpPr>
            <p:sp>
              <p:nvSpPr>
                <p:cNvPr id="322" name="Freeform: Shape 321">
                  <a:extLst>
                    <a:ext uri="{FF2B5EF4-FFF2-40B4-BE49-F238E27FC236}">
                      <a16:creationId xmlns:a16="http://schemas.microsoft.com/office/drawing/2014/main" id="{3B716B17-34DC-C61D-7869-0B9ED67285E1}"/>
                    </a:ext>
                  </a:extLst>
                </p:cNvPr>
                <p:cNvSpPr/>
                <p:nvPr/>
              </p:nvSpPr>
              <p:spPr>
                <a:xfrm rot="-329842">
                  <a:off x="8748563" y="2262582"/>
                  <a:ext cx="2584" cy="14381"/>
                </a:xfrm>
                <a:custGeom>
                  <a:avLst/>
                  <a:gdLst>
                    <a:gd name="connsiteX0" fmla="*/ 0 w 2584"/>
                    <a:gd name="connsiteY0" fmla="*/ 0 h 14381"/>
                    <a:gd name="connsiteX1" fmla="*/ 2585 w 2584"/>
                    <a:gd name="connsiteY1" fmla="*/ 0 h 14381"/>
                    <a:gd name="connsiteX2" fmla="*/ 2585 w 2584"/>
                    <a:gd name="connsiteY2" fmla="*/ 14381 h 14381"/>
                    <a:gd name="connsiteX3" fmla="*/ 0 w 2584"/>
                    <a:gd name="connsiteY3" fmla="*/ 14381 h 14381"/>
                  </a:gdLst>
                  <a:ahLst/>
                  <a:cxnLst>
                    <a:cxn ang="0">
                      <a:pos x="connsiteX0" y="connsiteY0"/>
                    </a:cxn>
                    <a:cxn ang="0">
                      <a:pos x="connsiteX1" y="connsiteY1"/>
                    </a:cxn>
                    <a:cxn ang="0">
                      <a:pos x="connsiteX2" y="connsiteY2"/>
                    </a:cxn>
                    <a:cxn ang="0">
                      <a:pos x="connsiteX3" y="connsiteY3"/>
                    </a:cxn>
                  </a:cxnLst>
                  <a:rect l="l" t="t" r="r" b="b"/>
                  <a:pathLst>
                    <a:path w="2584" h="14381">
                      <a:moveTo>
                        <a:pt x="0" y="0"/>
                      </a:moveTo>
                      <a:lnTo>
                        <a:pt x="2585" y="0"/>
                      </a:lnTo>
                      <a:lnTo>
                        <a:pt x="2585" y="14381"/>
                      </a:lnTo>
                      <a:lnTo>
                        <a:pt x="0" y="14381"/>
                      </a:lnTo>
                      <a:close/>
                    </a:path>
                  </a:pathLst>
                </a:custGeom>
                <a:grpFill/>
                <a:ln w="4687" cap="flat">
                  <a:solidFill>
                    <a:srgbClr val="010101">
                      <a:alpha val="32000"/>
                    </a:srgbClr>
                  </a:solid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21A10A6-05FD-8D6E-6436-8942B031EE3D}"/>
                    </a:ext>
                  </a:extLst>
                </p:cNvPr>
                <p:cNvSpPr/>
                <p:nvPr/>
              </p:nvSpPr>
              <p:spPr>
                <a:xfrm rot="-329842">
                  <a:off x="8760344" y="2224333"/>
                  <a:ext cx="2584" cy="51463"/>
                </a:xfrm>
                <a:custGeom>
                  <a:avLst/>
                  <a:gdLst>
                    <a:gd name="connsiteX0" fmla="*/ 0 w 2584"/>
                    <a:gd name="connsiteY0" fmla="*/ 0 h 51463"/>
                    <a:gd name="connsiteX1" fmla="*/ 2585 w 2584"/>
                    <a:gd name="connsiteY1" fmla="*/ 0 h 51463"/>
                    <a:gd name="connsiteX2" fmla="*/ 2585 w 2584"/>
                    <a:gd name="connsiteY2" fmla="*/ 51463 h 51463"/>
                    <a:gd name="connsiteX3" fmla="*/ 0 w 2584"/>
                    <a:gd name="connsiteY3" fmla="*/ 51463 h 51463"/>
                  </a:gdLst>
                  <a:ahLst/>
                  <a:cxnLst>
                    <a:cxn ang="0">
                      <a:pos x="connsiteX0" y="connsiteY0"/>
                    </a:cxn>
                    <a:cxn ang="0">
                      <a:pos x="connsiteX1" y="connsiteY1"/>
                    </a:cxn>
                    <a:cxn ang="0">
                      <a:pos x="connsiteX2" y="connsiteY2"/>
                    </a:cxn>
                    <a:cxn ang="0">
                      <a:pos x="connsiteX3" y="connsiteY3"/>
                    </a:cxn>
                  </a:cxnLst>
                  <a:rect l="l" t="t" r="r" b="b"/>
                  <a:pathLst>
                    <a:path w="2584" h="51463">
                      <a:moveTo>
                        <a:pt x="0" y="0"/>
                      </a:moveTo>
                      <a:lnTo>
                        <a:pt x="2585" y="0"/>
                      </a:lnTo>
                      <a:lnTo>
                        <a:pt x="2585" y="51463"/>
                      </a:lnTo>
                      <a:lnTo>
                        <a:pt x="0" y="51463"/>
                      </a:lnTo>
                      <a:close/>
                    </a:path>
                  </a:pathLst>
                </a:custGeom>
                <a:grpFill/>
                <a:ln w="4687" cap="flat">
                  <a:solidFill>
                    <a:srgbClr val="010101">
                      <a:alpha val="32000"/>
                    </a:srgbClr>
                  </a:solid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74FA5E0E-1D1C-2C7F-80B7-8A3194F25B9B}"/>
                    </a:ext>
                  </a:extLst>
                </p:cNvPr>
                <p:cNvSpPr/>
                <p:nvPr/>
              </p:nvSpPr>
              <p:spPr>
                <a:xfrm rot="-329842">
                  <a:off x="8772337" y="2190483"/>
                  <a:ext cx="2584" cy="80883"/>
                </a:xfrm>
                <a:custGeom>
                  <a:avLst/>
                  <a:gdLst>
                    <a:gd name="connsiteX0" fmla="*/ 0 w 2584"/>
                    <a:gd name="connsiteY0" fmla="*/ 0 h 80883"/>
                    <a:gd name="connsiteX1" fmla="*/ 2585 w 2584"/>
                    <a:gd name="connsiteY1" fmla="*/ 0 h 80883"/>
                    <a:gd name="connsiteX2" fmla="*/ 2585 w 2584"/>
                    <a:gd name="connsiteY2" fmla="*/ 80884 h 80883"/>
                    <a:gd name="connsiteX3" fmla="*/ 0 w 2584"/>
                    <a:gd name="connsiteY3" fmla="*/ 80884 h 80883"/>
                  </a:gdLst>
                  <a:ahLst/>
                  <a:cxnLst>
                    <a:cxn ang="0">
                      <a:pos x="connsiteX0" y="connsiteY0"/>
                    </a:cxn>
                    <a:cxn ang="0">
                      <a:pos x="connsiteX1" y="connsiteY1"/>
                    </a:cxn>
                    <a:cxn ang="0">
                      <a:pos x="connsiteX2" y="connsiteY2"/>
                    </a:cxn>
                    <a:cxn ang="0">
                      <a:pos x="connsiteX3" y="connsiteY3"/>
                    </a:cxn>
                  </a:cxnLst>
                  <a:rect l="l" t="t" r="r" b="b"/>
                  <a:pathLst>
                    <a:path w="2584" h="80883">
                      <a:moveTo>
                        <a:pt x="0" y="0"/>
                      </a:moveTo>
                      <a:lnTo>
                        <a:pt x="2585" y="0"/>
                      </a:lnTo>
                      <a:lnTo>
                        <a:pt x="2585" y="80884"/>
                      </a:lnTo>
                      <a:lnTo>
                        <a:pt x="0" y="80884"/>
                      </a:lnTo>
                      <a:close/>
                    </a:path>
                  </a:pathLst>
                </a:custGeom>
                <a:grpFill/>
                <a:ln w="4687" cap="flat">
                  <a:solidFill>
                    <a:srgbClr val="010101">
                      <a:alpha val="32000"/>
                    </a:srgbClr>
                  </a:solid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3AD805C5-E66F-FE33-9CB4-7E680DB57291}"/>
                    </a:ext>
                  </a:extLst>
                </p:cNvPr>
                <p:cNvSpPr/>
                <p:nvPr/>
              </p:nvSpPr>
              <p:spPr>
                <a:xfrm rot="-329842">
                  <a:off x="8784417" y="2158098"/>
                  <a:ext cx="2584" cy="110398"/>
                </a:xfrm>
                <a:custGeom>
                  <a:avLst/>
                  <a:gdLst>
                    <a:gd name="connsiteX0" fmla="*/ 0 w 2584"/>
                    <a:gd name="connsiteY0" fmla="*/ 0 h 110398"/>
                    <a:gd name="connsiteX1" fmla="*/ 2585 w 2584"/>
                    <a:gd name="connsiteY1" fmla="*/ 0 h 110398"/>
                    <a:gd name="connsiteX2" fmla="*/ 2585 w 2584"/>
                    <a:gd name="connsiteY2" fmla="*/ 110399 h 110398"/>
                    <a:gd name="connsiteX3" fmla="*/ 0 w 2584"/>
                    <a:gd name="connsiteY3" fmla="*/ 110399 h 110398"/>
                  </a:gdLst>
                  <a:ahLst/>
                  <a:cxnLst>
                    <a:cxn ang="0">
                      <a:pos x="connsiteX0" y="connsiteY0"/>
                    </a:cxn>
                    <a:cxn ang="0">
                      <a:pos x="connsiteX1" y="connsiteY1"/>
                    </a:cxn>
                    <a:cxn ang="0">
                      <a:pos x="connsiteX2" y="connsiteY2"/>
                    </a:cxn>
                    <a:cxn ang="0">
                      <a:pos x="connsiteX3" y="connsiteY3"/>
                    </a:cxn>
                  </a:cxnLst>
                  <a:rect l="l" t="t" r="r" b="b"/>
                  <a:pathLst>
                    <a:path w="2584" h="110398">
                      <a:moveTo>
                        <a:pt x="0" y="0"/>
                      </a:moveTo>
                      <a:lnTo>
                        <a:pt x="2585" y="0"/>
                      </a:lnTo>
                      <a:lnTo>
                        <a:pt x="2585" y="110399"/>
                      </a:lnTo>
                      <a:lnTo>
                        <a:pt x="0" y="110399"/>
                      </a:lnTo>
                      <a:close/>
                    </a:path>
                  </a:pathLst>
                </a:custGeom>
                <a:grpFill/>
                <a:ln w="4687" cap="flat">
                  <a:solidFill>
                    <a:srgbClr val="010101">
                      <a:alpha val="32000"/>
                    </a:srgbClr>
                  </a:solid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AA9FDB69-9FA6-D7B3-D8EB-68DEBA03D955}"/>
                    </a:ext>
                  </a:extLst>
                </p:cNvPr>
                <p:cNvSpPr/>
                <p:nvPr/>
              </p:nvSpPr>
              <p:spPr>
                <a:xfrm rot="-329842">
                  <a:off x="8796342" y="2124039"/>
                  <a:ext cx="2584" cy="140101"/>
                </a:xfrm>
                <a:custGeom>
                  <a:avLst/>
                  <a:gdLst>
                    <a:gd name="connsiteX0" fmla="*/ 0 w 2584"/>
                    <a:gd name="connsiteY0" fmla="*/ 0 h 140101"/>
                    <a:gd name="connsiteX1" fmla="*/ 2585 w 2584"/>
                    <a:gd name="connsiteY1" fmla="*/ 0 h 140101"/>
                    <a:gd name="connsiteX2" fmla="*/ 2585 w 2584"/>
                    <a:gd name="connsiteY2" fmla="*/ 140102 h 140101"/>
                    <a:gd name="connsiteX3" fmla="*/ 0 w 2584"/>
                    <a:gd name="connsiteY3" fmla="*/ 140102 h 140101"/>
                  </a:gdLst>
                  <a:ahLst/>
                  <a:cxnLst>
                    <a:cxn ang="0">
                      <a:pos x="connsiteX0" y="connsiteY0"/>
                    </a:cxn>
                    <a:cxn ang="0">
                      <a:pos x="connsiteX1" y="connsiteY1"/>
                    </a:cxn>
                    <a:cxn ang="0">
                      <a:pos x="connsiteX2" y="connsiteY2"/>
                    </a:cxn>
                    <a:cxn ang="0">
                      <a:pos x="connsiteX3" y="connsiteY3"/>
                    </a:cxn>
                  </a:cxnLst>
                  <a:rect l="l" t="t" r="r" b="b"/>
                  <a:pathLst>
                    <a:path w="2584" h="140101">
                      <a:moveTo>
                        <a:pt x="0" y="0"/>
                      </a:moveTo>
                      <a:lnTo>
                        <a:pt x="2585" y="0"/>
                      </a:lnTo>
                      <a:lnTo>
                        <a:pt x="2585" y="140102"/>
                      </a:lnTo>
                      <a:lnTo>
                        <a:pt x="0" y="140102"/>
                      </a:lnTo>
                      <a:close/>
                    </a:path>
                  </a:pathLst>
                </a:custGeom>
                <a:grpFill/>
                <a:ln w="4687" cap="flat">
                  <a:solidFill>
                    <a:srgbClr val="010101">
                      <a:alpha val="32000"/>
                    </a:srgbClr>
                  </a:solid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82514B4F-A22A-E7E9-D591-FB71D1A44F6C}"/>
                    </a:ext>
                  </a:extLst>
                </p:cNvPr>
                <p:cNvSpPr/>
                <p:nvPr/>
              </p:nvSpPr>
              <p:spPr>
                <a:xfrm rot="-329842">
                  <a:off x="8808001" y="2083335"/>
                  <a:ext cx="2584" cy="177935"/>
                </a:xfrm>
                <a:custGeom>
                  <a:avLst/>
                  <a:gdLst>
                    <a:gd name="connsiteX0" fmla="*/ 0 w 2584"/>
                    <a:gd name="connsiteY0" fmla="*/ 0 h 177935"/>
                    <a:gd name="connsiteX1" fmla="*/ 2585 w 2584"/>
                    <a:gd name="connsiteY1" fmla="*/ 0 h 177935"/>
                    <a:gd name="connsiteX2" fmla="*/ 2585 w 2584"/>
                    <a:gd name="connsiteY2" fmla="*/ 177935 h 177935"/>
                    <a:gd name="connsiteX3" fmla="*/ 0 w 2584"/>
                    <a:gd name="connsiteY3" fmla="*/ 177935 h 177935"/>
                  </a:gdLst>
                  <a:ahLst/>
                  <a:cxnLst>
                    <a:cxn ang="0">
                      <a:pos x="connsiteX0" y="connsiteY0"/>
                    </a:cxn>
                    <a:cxn ang="0">
                      <a:pos x="connsiteX1" y="connsiteY1"/>
                    </a:cxn>
                    <a:cxn ang="0">
                      <a:pos x="connsiteX2" y="connsiteY2"/>
                    </a:cxn>
                    <a:cxn ang="0">
                      <a:pos x="connsiteX3" y="connsiteY3"/>
                    </a:cxn>
                  </a:cxnLst>
                  <a:rect l="l" t="t" r="r" b="b"/>
                  <a:pathLst>
                    <a:path w="2584" h="177935">
                      <a:moveTo>
                        <a:pt x="0" y="0"/>
                      </a:moveTo>
                      <a:lnTo>
                        <a:pt x="2585" y="0"/>
                      </a:lnTo>
                      <a:lnTo>
                        <a:pt x="2585" y="177935"/>
                      </a:lnTo>
                      <a:lnTo>
                        <a:pt x="0" y="177935"/>
                      </a:lnTo>
                      <a:close/>
                    </a:path>
                  </a:pathLst>
                </a:custGeom>
                <a:grpFill/>
                <a:ln w="4687" cap="flat">
                  <a:solidFill>
                    <a:srgbClr val="010101">
                      <a:alpha val="32000"/>
                    </a:srgbClr>
                  </a:solid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EE57B4E5-5B9F-0AE1-0ABE-93A23872A83F}"/>
                    </a:ext>
                  </a:extLst>
                </p:cNvPr>
                <p:cNvSpPr/>
                <p:nvPr/>
              </p:nvSpPr>
              <p:spPr>
                <a:xfrm rot="-329842">
                  <a:off x="8819703" y="2042824"/>
                  <a:ext cx="2584" cy="215627"/>
                </a:xfrm>
                <a:custGeom>
                  <a:avLst/>
                  <a:gdLst>
                    <a:gd name="connsiteX0" fmla="*/ 0 w 2584"/>
                    <a:gd name="connsiteY0" fmla="*/ 0 h 215627"/>
                    <a:gd name="connsiteX1" fmla="*/ 2585 w 2584"/>
                    <a:gd name="connsiteY1" fmla="*/ 0 h 215627"/>
                    <a:gd name="connsiteX2" fmla="*/ 2585 w 2584"/>
                    <a:gd name="connsiteY2" fmla="*/ 215628 h 215627"/>
                    <a:gd name="connsiteX3" fmla="*/ 0 w 2584"/>
                    <a:gd name="connsiteY3" fmla="*/ 215628 h 215627"/>
                  </a:gdLst>
                  <a:ahLst/>
                  <a:cxnLst>
                    <a:cxn ang="0">
                      <a:pos x="connsiteX0" y="connsiteY0"/>
                    </a:cxn>
                    <a:cxn ang="0">
                      <a:pos x="connsiteX1" y="connsiteY1"/>
                    </a:cxn>
                    <a:cxn ang="0">
                      <a:pos x="connsiteX2" y="connsiteY2"/>
                    </a:cxn>
                    <a:cxn ang="0">
                      <a:pos x="connsiteX3" y="connsiteY3"/>
                    </a:cxn>
                  </a:cxnLst>
                  <a:rect l="l" t="t" r="r" b="b"/>
                  <a:pathLst>
                    <a:path w="2584" h="215627">
                      <a:moveTo>
                        <a:pt x="0" y="0"/>
                      </a:moveTo>
                      <a:lnTo>
                        <a:pt x="2585" y="0"/>
                      </a:lnTo>
                      <a:lnTo>
                        <a:pt x="2585" y="215628"/>
                      </a:lnTo>
                      <a:lnTo>
                        <a:pt x="0" y="215628"/>
                      </a:lnTo>
                      <a:close/>
                    </a:path>
                  </a:pathLst>
                </a:custGeom>
                <a:grpFill/>
                <a:ln w="4687" cap="flat">
                  <a:solidFill>
                    <a:srgbClr val="010101">
                      <a:alpha val="32000"/>
                    </a:srgbClr>
                  </a:solid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F6DB3A8F-98B8-1044-4F55-216D3C6BFF26}"/>
                    </a:ext>
                  </a:extLst>
                </p:cNvPr>
                <p:cNvSpPr/>
                <p:nvPr/>
              </p:nvSpPr>
              <p:spPr>
                <a:xfrm rot="-329842">
                  <a:off x="8831177" y="1999392"/>
                  <a:ext cx="2584" cy="254636"/>
                </a:xfrm>
                <a:custGeom>
                  <a:avLst/>
                  <a:gdLst>
                    <a:gd name="connsiteX0" fmla="*/ 0 w 2584"/>
                    <a:gd name="connsiteY0" fmla="*/ 0 h 254636"/>
                    <a:gd name="connsiteX1" fmla="*/ 2585 w 2584"/>
                    <a:gd name="connsiteY1" fmla="*/ 0 h 254636"/>
                    <a:gd name="connsiteX2" fmla="*/ 2585 w 2584"/>
                    <a:gd name="connsiteY2" fmla="*/ 254636 h 254636"/>
                    <a:gd name="connsiteX3" fmla="*/ 0 w 2584"/>
                    <a:gd name="connsiteY3" fmla="*/ 254636 h 254636"/>
                  </a:gdLst>
                  <a:ahLst/>
                  <a:cxnLst>
                    <a:cxn ang="0">
                      <a:pos x="connsiteX0" y="connsiteY0"/>
                    </a:cxn>
                    <a:cxn ang="0">
                      <a:pos x="connsiteX1" y="connsiteY1"/>
                    </a:cxn>
                    <a:cxn ang="0">
                      <a:pos x="connsiteX2" y="connsiteY2"/>
                    </a:cxn>
                    <a:cxn ang="0">
                      <a:pos x="connsiteX3" y="connsiteY3"/>
                    </a:cxn>
                  </a:cxnLst>
                  <a:rect l="l" t="t" r="r" b="b"/>
                  <a:pathLst>
                    <a:path w="2584" h="254636">
                      <a:moveTo>
                        <a:pt x="0" y="0"/>
                      </a:moveTo>
                      <a:lnTo>
                        <a:pt x="2585" y="0"/>
                      </a:lnTo>
                      <a:lnTo>
                        <a:pt x="2585" y="254636"/>
                      </a:lnTo>
                      <a:lnTo>
                        <a:pt x="0" y="254636"/>
                      </a:lnTo>
                      <a:close/>
                    </a:path>
                  </a:pathLst>
                </a:custGeom>
                <a:grpFill/>
                <a:ln w="4687" cap="flat">
                  <a:solidFill>
                    <a:srgbClr val="010101">
                      <a:alpha val="32000"/>
                    </a:srgbClr>
                  </a:solid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43330093-C4EF-BF85-A777-F3F64E34FCDD}"/>
                    </a:ext>
                  </a:extLst>
                </p:cNvPr>
                <p:cNvSpPr/>
                <p:nvPr/>
              </p:nvSpPr>
              <p:spPr>
                <a:xfrm rot="-329842">
                  <a:off x="8842920" y="1964527"/>
                  <a:ext cx="2584" cy="281895"/>
                </a:xfrm>
                <a:custGeom>
                  <a:avLst/>
                  <a:gdLst>
                    <a:gd name="connsiteX0" fmla="*/ 0 w 2584"/>
                    <a:gd name="connsiteY0" fmla="*/ 0 h 281895"/>
                    <a:gd name="connsiteX1" fmla="*/ 2585 w 2584"/>
                    <a:gd name="connsiteY1" fmla="*/ 0 h 281895"/>
                    <a:gd name="connsiteX2" fmla="*/ 2585 w 2584"/>
                    <a:gd name="connsiteY2" fmla="*/ 281895 h 281895"/>
                    <a:gd name="connsiteX3" fmla="*/ 0 w 2584"/>
                    <a:gd name="connsiteY3" fmla="*/ 281895 h 281895"/>
                  </a:gdLst>
                  <a:ahLst/>
                  <a:cxnLst>
                    <a:cxn ang="0">
                      <a:pos x="connsiteX0" y="connsiteY0"/>
                    </a:cxn>
                    <a:cxn ang="0">
                      <a:pos x="connsiteX1" y="connsiteY1"/>
                    </a:cxn>
                    <a:cxn ang="0">
                      <a:pos x="connsiteX2" y="connsiteY2"/>
                    </a:cxn>
                    <a:cxn ang="0">
                      <a:pos x="connsiteX3" y="connsiteY3"/>
                    </a:cxn>
                  </a:cxnLst>
                  <a:rect l="l" t="t" r="r" b="b"/>
                  <a:pathLst>
                    <a:path w="2584" h="281895">
                      <a:moveTo>
                        <a:pt x="0" y="0"/>
                      </a:moveTo>
                      <a:lnTo>
                        <a:pt x="2585" y="0"/>
                      </a:lnTo>
                      <a:lnTo>
                        <a:pt x="2585" y="281895"/>
                      </a:lnTo>
                      <a:lnTo>
                        <a:pt x="0" y="281895"/>
                      </a:lnTo>
                      <a:close/>
                    </a:path>
                  </a:pathLst>
                </a:custGeom>
                <a:grpFill/>
                <a:ln w="4687" cap="flat">
                  <a:solidFill>
                    <a:srgbClr val="010101">
                      <a:alpha val="32000"/>
                    </a:srgbClr>
                  </a:solid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F7624EE5-D53C-4D28-FD0F-13F2AD812DE4}"/>
                    </a:ext>
                  </a:extLst>
                </p:cNvPr>
                <p:cNvSpPr/>
                <p:nvPr/>
              </p:nvSpPr>
              <p:spPr>
                <a:xfrm rot="-329842">
                  <a:off x="8854671" y="1933223"/>
                  <a:ext cx="2584" cy="302292"/>
                </a:xfrm>
                <a:custGeom>
                  <a:avLst/>
                  <a:gdLst>
                    <a:gd name="connsiteX0" fmla="*/ 0 w 2584"/>
                    <a:gd name="connsiteY0" fmla="*/ 0 h 302292"/>
                    <a:gd name="connsiteX1" fmla="*/ 2585 w 2584"/>
                    <a:gd name="connsiteY1" fmla="*/ 0 h 302292"/>
                    <a:gd name="connsiteX2" fmla="*/ 2585 w 2584"/>
                    <a:gd name="connsiteY2" fmla="*/ 302293 h 302292"/>
                    <a:gd name="connsiteX3" fmla="*/ 0 w 2584"/>
                    <a:gd name="connsiteY3" fmla="*/ 302293 h 302292"/>
                  </a:gdLst>
                  <a:ahLst/>
                  <a:cxnLst>
                    <a:cxn ang="0">
                      <a:pos x="connsiteX0" y="connsiteY0"/>
                    </a:cxn>
                    <a:cxn ang="0">
                      <a:pos x="connsiteX1" y="connsiteY1"/>
                    </a:cxn>
                    <a:cxn ang="0">
                      <a:pos x="connsiteX2" y="connsiteY2"/>
                    </a:cxn>
                    <a:cxn ang="0">
                      <a:pos x="connsiteX3" y="connsiteY3"/>
                    </a:cxn>
                  </a:cxnLst>
                  <a:rect l="l" t="t" r="r" b="b"/>
                  <a:pathLst>
                    <a:path w="2584" h="302292">
                      <a:moveTo>
                        <a:pt x="0" y="0"/>
                      </a:moveTo>
                      <a:lnTo>
                        <a:pt x="2585" y="0"/>
                      </a:lnTo>
                      <a:lnTo>
                        <a:pt x="2585" y="302293"/>
                      </a:lnTo>
                      <a:lnTo>
                        <a:pt x="0" y="302293"/>
                      </a:lnTo>
                      <a:close/>
                    </a:path>
                  </a:pathLst>
                </a:custGeom>
                <a:grpFill/>
                <a:ln w="4687" cap="flat">
                  <a:solidFill>
                    <a:srgbClr val="010101">
                      <a:alpha val="32000"/>
                    </a:srgbClr>
                  </a:solid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71079A8D-805B-06EC-4458-860271C24BA4}"/>
                    </a:ext>
                  </a:extLst>
                </p:cNvPr>
                <p:cNvSpPr/>
                <p:nvPr/>
              </p:nvSpPr>
              <p:spPr>
                <a:xfrm rot="-329842">
                  <a:off x="8866186" y="1908646"/>
                  <a:ext cx="2584" cy="304642"/>
                </a:xfrm>
                <a:custGeom>
                  <a:avLst/>
                  <a:gdLst>
                    <a:gd name="connsiteX0" fmla="*/ 0 w 2584"/>
                    <a:gd name="connsiteY0" fmla="*/ 0 h 304642"/>
                    <a:gd name="connsiteX1" fmla="*/ 2585 w 2584"/>
                    <a:gd name="connsiteY1" fmla="*/ 0 h 304642"/>
                    <a:gd name="connsiteX2" fmla="*/ 2585 w 2584"/>
                    <a:gd name="connsiteY2" fmla="*/ 304643 h 304642"/>
                    <a:gd name="connsiteX3" fmla="*/ 0 w 2584"/>
                    <a:gd name="connsiteY3" fmla="*/ 304643 h 304642"/>
                  </a:gdLst>
                  <a:ahLst/>
                  <a:cxnLst>
                    <a:cxn ang="0">
                      <a:pos x="connsiteX0" y="connsiteY0"/>
                    </a:cxn>
                    <a:cxn ang="0">
                      <a:pos x="connsiteX1" y="connsiteY1"/>
                    </a:cxn>
                    <a:cxn ang="0">
                      <a:pos x="connsiteX2" y="connsiteY2"/>
                    </a:cxn>
                    <a:cxn ang="0">
                      <a:pos x="connsiteX3" y="connsiteY3"/>
                    </a:cxn>
                  </a:cxnLst>
                  <a:rect l="l" t="t" r="r" b="b"/>
                  <a:pathLst>
                    <a:path w="2584" h="304642">
                      <a:moveTo>
                        <a:pt x="0" y="0"/>
                      </a:moveTo>
                      <a:lnTo>
                        <a:pt x="2585" y="0"/>
                      </a:lnTo>
                      <a:lnTo>
                        <a:pt x="2585" y="304643"/>
                      </a:lnTo>
                      <a:lnTo>
                        <a:pt x="0" y="304643"/>
                      </a:lnTo>
                      <a:close/>
                    </a:path>
                  </a:pathLst>
                </a:custGeom>
                <a:grpFill/>
                <a:ln w="4687" cap="flat">
                  <a:solidFill>
                    <a:srgbClr val="010101">
                      <a:alpha val="32000"/>
                    </a:srgbClr>
                  </a:solid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48B8E2B8-4A9F-87FB-09BC-B12A64A7F94B}"/>
                    </a:ext>
                  </a:extLst>
                </p:cNvPr>
                <p:cNvSpPr/>
                <p:nvPr/>
              </p:nvSpPr>
              <p:spPr>
                <a:xfrm rot="-329842">
                  <a:off x="8877284" y="1881383"/>
                  <a:ext cx="2584" cy="303091"/>
                </a:xfrm>
                <a:custGeom>
                  <a:avLst/>
                  <a:gdLst>
                    <a:gd name="connsiteX0" fmla="*/ 0 w 2584"/>
                    <a:gd name="connsiteY0" fmla="*/ 0 h 303091"/>
                    <a:gd name="connsiteX1" fmla="*/ 2585 w 2584"/>
                    <a:gd name="connsiteY1" fmla="*/ 0 h 303091"/>
                    <a:gd name="connsiteX2" fmla="*/ 2585 w 2584"/>
                    <a:gd name="connsiteY2" fmla="*/ 303092 h 303091"/>
                    <a:gd name="connsiteX3" fmla="*/ 0 w 2584"/>
                    <a:gd name="connsiteY3" fmla="*/ 303092 h 303091"/>
                  </a:gdLst>
                  <a:ahLst/>
                  <a:cxnLst>
                    <a:cxn ang="0">
                      <a:pos x="connsiteX0" y="connsiteY0"/>
                    </a:cxn>
                    <a:cxn ang="0">
                      <a:pos x="connsiteX1" y="connsiteY1"/>
                    </a:cxn>
                    <a:cxn ang="0">
                      <a:pos x="connsiteX2" y="connsiteY2"/>
                    </a:cxn>
                    <a:cxn ang="0">
                      <a:pos x="connsiteX3" y="connsiteY3"/>
                    </a:cxn>
                  </a:cxnLst>
                  <a:rect l="l" t="t" r="r" b="b"/>
                  <a:pathLst>
                    <a:path w="2584" h="303091">
                      <a:moveTo>
                        <a:pt x="0" y="0"/>
                      </a:moveTo>
                      <a:lnTo>
                        <a:pt x="2585" y="0"/>
                      </a:lnTo>
                      <a:lnTo>
                        <a:pt x="2585" y="303092"/>
                      </a:lnTo>
                      <a:lnTo>
                        <a:pt x="0" y="303092"/>
                      </a:lnTo>
                      <a:close/>
                    </a:path>
                  </a:pathLst>
                </a:custGeom>
                <a:grpFill/>
                <a:ln w="4687" cap="flat">
                  <a:solidFill>
                    <a:srgbClr val="010101">
                      <a:alpha val="32000"/>
                    </a:srgbClr>
                  </a:solid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103A3129-0C64-3CD2-CB97-27E243F1F322}"/>
                    </a:ext>
                  </a:extLst>
                </p:cNvPr>
                <p:cNvSpPr/>
                <p:nvPr/>
              </p:nvSpPr>
              <p:spPr>
                <a:xfrm rot="-329842">
                  <a:off x="8888517" y="1857552"/>
                  <a:ext cx="2584" cy="297874"/>
                </a:xfrm>
                <a:custGeom>
                  <a:avLst/>
                  <a:gdLst>
                    <a:gd name="connsiteX0" fmla="*/ 0 w 2584"/>
                    <a:gd name="connsiteY0" fmla="*/ 0 h 297874"/>
                    <a:gd name="connsiteX1" fmla="*/ 2585 w 2584"/>
                    <a:gd name="connsiteY1" fmla="*/ 0 h 297874"/>
                    <a:gd name="connsiteX2" fmla="*/ 2585 w 2584"/>
                    <a:gd name="connsiteY2" fmla="*/ 297875 h 297874"/>
                    <a:gd name="connsiteX3" fmla="*/ 0 w 2584"/>
                    <a:gd name="connsiteY3" fmla="*/ 297875 h 297874"/>
                  </a:gdLst>
                  <a:ahLst/>
                  <a:cxnLst>
                    <a:cxn ang="0">
                      <a:pos x="connsiteX0" y="connsiteY0"/>
                    </a:cxn>
                    <a:cxn ang="0">
                      <a:pos x="connsiteX1" y="connsiteY1"/>
                    </a:cxn>
                    <a:cxn ang="0">
                      <a:pos x="connsiteX2" y="connsiteY2"/>
                    </a:cxn>
                    <a:cxn ang="0">
                      <a:pos x="connsiteX3" y="connsiteY3"/>
                    </a:cxn>
                  </a:cxnLst>
                  <a:rect l="l" t="t" r="r" b="b"/>
                  <a:pathLst>
                    <a:path w="2584" h="297874">
                      <a:moveTo>
                        <a:pt x="0" y="0"/>
                      </a:moveTo>
                      <a:lnTo>
                        <a:pt x="2585" y="0"/>
                      </a:lnTo>
                      <a:lnTo>
                        <a:pt x="2585" y="297875"/>
                      </a:lnTo>
                      <a:lnTo>
                        <a:pt x="0" y="297875"/>
                      </a:lnTo>
                      <a:close/>
                    </a:path>
                  </a:pathLst>
                </a:custGeom>
                <a:grpFill/>
                <a:ln w="4687" cap="flat">
                  <a:solidFill>
                    <a:srgbClr val="010101">
                      <a:alpha val="32000"/>
                    </a:srgbClr>
                  </a:solid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7D432174-022F-D436-9CE4-C2DB821F31AD}"/>
                    </a:ext>
                  </a:extLst>
                </p:cNvPr>
                <p:cNvSpPr/>
                <p:nvPr/>
              </p:nvSpPr>
              <p:spPr>
                <a:xfrm rot="-329842">
                  <a:off x="8899977" y="1831236"/>
                  <a:ext cx="2584" cy="301587"/>
                </a:xfrm>
                <a:custGeom>
                  <a:avLst/>
                  <a:gdLst>
                    <a:gd name="connsiteX0" fmla="*/ 0 w 2584"/>
                    <a:gd name="connsiteY0" fmla="*/ 0 h 301587"/>
                    <a:gd name="connsiteX1" fmla="*/ 2585 w 2584"/>
                    <a:gd name="connsiteY1" fmla="*/ 0 h 301587"/>
                    <a:gd name="connsiteX2" fmla="*/ 2585 w 2584"/>
                    <a:gd name="connsiteY2" fmla="*/ 301588 h 301587"/>
                    <a:gd name="connsiteX3" fmla="*/ 0 w 2584"/>
                    <a:gd name="connsiteY3" fmla="*/ 301588 h 301587"/>
                  </a:gdLst>
                  <a:ahLst/>
                  <a:cxnLst>
                    <a:cxn ang="0">
                      <a:pos x="connsiteX0" y="connsiteY0"/>
                    </a:cxn>
                    <a:cxn ang="0">
                      <a:pos x="connsiteX1" y="connsiteY1"/>
                    </a:cxn>
                    <a:cxn ang="0">
                      <a:pos x="connsiteX2" y="connsiteY2"/>
                    </a:cxn>
                    <a:cxn ang="0">
                      <a:pos x="connsiteX3" y="connsiteY3"/>
                    </a:cxn>
                  </a:cxnLst>
                  <a:rect l="l" t="t" r="r" b="b"/>
                  <a:pathLst>
                    <a:path w="2584" h="301587">
                      <a:moveTo>
                        <a:pt x="0" y="0"/>
                      </a:moveTo>
                      <a:lnTo>
                        <a:pt x="2585" y="0"/>
                      </a:lnTo>
                      <a:lnTo>
                        <a:pt x="2585" y="301588"/>
                      </a:lnTo>
                      <a:lnTo>
                        <a:pt x="0" y="301588"/>
                      </a:lnTo>
                      <a:close/>
                    </a:path>
                  </a:pathLst>
                </a:custGeom>
                <a:grpFill/>
                <a:ln w="4687" cap="flat">
                  <a:solidFill>
                    <a:srgbClr val="010101">
                      <a:alpha val="32000"/>
                    </a:srgbClr>
                  </a:solid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62203220-BF0A-0DD1-10A9-E2EBF56147B8}"/>
                    </a:ext>
                  </a:extLst>
                </p:cNvPr>
                <p:cNvSpPr/>
                <p:nvPr/>
              </p:nvSpPr>
              <p:spPr>
                <a:xfrm rot="-329842">
                  <a:off x="8912483" y="1824187"/>
                  <a:ext cx="2584" cy="289321"/>
                </a:xfrm>
                <a:custGeom>
                  <a:avLst/>
                  <a:gdLst>
                    <a:gd name="connsiteX0" fmla="*/ 0 w 2584"/>
                    <a:gd name="connsiteY0" fmla="*/ 0 h 289321"/>
                    <a:gd name="connsiteX1" fmla="*/ 2585 w 2584"/>
                    <a:gd name="connsiteY1" fmla="*/ 0 h 289321"/>
                    <a:gd name="connsiteX2" fmla="*/ 2585 w 2584"/>
                    <a:gd name="connsiteY2" fmla="*/ 289321 h 289321"/>
                    <a:gd name="connsiteX3" fmla="*/ 0 w 2584"/>
                    <a:gd name="connsiteY3" fmla="*/ 289321 h 289321"/>
                  </a:gdLst>
                  <a:ahLst/>
                  <a:cxnLst>
                    <a:cxn ang="0">
                      <a:pos x="connsiteX0" y="connsiteY0"/>
                    </a:cxn>
                    <a:cxn ang="0">
                      <a:pos x="connsiteX1" y="connsiteY1"/>
                    </a:cxn>
                    <a:cxn ang="0">
                      <a:pos x="connsiteX2" y="connsiteY2"/>
                    </a:cxn>
                    <a:cxn ang="0">
                      <a:pos x="connsiteX3" y="connsiteY3"/>
                    </a:cxn>
                  </a:cxnLst>
                  <a:rect l="l" t="t" r="r" b="b"/>
                  <a:pathLst>
                    <a:path w="2584" h="289321">
                      <a:moveTo>
                        <a:pt x="0" y="0"/>
                      </a:moveTo>
                      <a:lnTo>
                        <a:pt x="2585" y="0"/>
                      </a:lnTo>
                      <a:lnTo>
                        <a:pt x="2585" y="289321"/>
                      </a:lnTo>
                      <a:lnTo>
                        <a:pt x="0" y="289321"/>
                      </a:lnTo>
                      <a:close/>
                    </a:path>
                  </a:pathLst>
                </a:custGeom>
                <a:grpFill/>
                <a:ln w="4687" cap="flat">
                  <a:solidFill>
                    <a:srgbClr val="010101">
                      <a:alpha val="32000"/>
                    </a:srgbClr>
                  </a:solid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2CF5A280-C8F3-84AA-FD06-CBBF6FE98539}"/>
                    </a:ext>
                  </a:extLst>
                </p:cNvPr>
                <p:cNvSpPr/>
                <p:nvPr/>
              </p:nvSpPr>
              <p:spPr>
                <a:xfrm rot="-329842">
                  <a:off x="8925502" y="1824325"/>
                  <a:ext cx="2584" cy="273106"/>
                </a:xfrm>
                <a:custGeom>
                  <a:avLst/>
                  <a:gdLst>
                    <a:gd name="connsiteX0" fmla="*/ 0 w 2584"/>
                    <a:gd name="connsiteY0" fmla="*/ 0 h 273106"/>
                    <a:gd name="connsiteX1" fmla="*/ 2585 w 2584"/>
                    <a:gd name="connsiteY1" fmla="*/ 0 h 273106"/>
                    <a:gd name="connsiteX2" fmla="*/ 2585 w 2584"/>
                    <a:gd name="connsiteY2" fmla="*/ 273107 h 273106"/>
                    <a:gd name="connsiteX3" fmla="*/ 0 w 2584"/>
                    <a:gd name="connsiteY3" fmla="*/ 273107 h 273106"/>
                  </a:gdLst>
                  <a:ahLst/>
                  <a:cxnLst>
                    <a:cxn ang="0">
                      <a:pos x="connsiteX0" y="connsiteY0"/>
                    </a:cxn>
                    <a:cxn ang="0">
                      <a:pos x="connsiteX1" y="connsiteY1"/>
                    </a:cxn>
                    <a:cxn ang="0">
                      <a:pos x="connsiteX2" y="connsiteY2"/>
                    </a:cxn>
                    <a:cxn ang="0">
                      <a:pos x="connsiteX3" y="connsiteY3"/>
                    </a:cxn>
                  </a:cxnLst>
                  <a:rect l="l" t="t" r="r" b="b"/>
                  <a:pathLst>
                    <a:path w="2584" h="273106">
                      <a:moveTo>
                        <a:pt x="0" y="0"/>
                      </a:moveTo>
                      <a:lnTo>
                        <a:pt x="2585" y="0"/>
                      </a:lnTo>
                      <a:lnTo>
                        <a:pt x="2585" y="273107"/>
                      </a:lnTo>
                      <a:lnTo>
                        <a:pt x="0" y="273107"/>
                      </a:lnTo>
                      <a:close/>
                    </a:path>
                  </a:pathLst>
                </a:custGeom>
                <a:grpFill/>
                <a:ln w="4687" cap="flat">
                  <a:solidFill>
                    <a:srgbClr val="010101">
                      <a:alpha val="32000"/>
                    </a:srgbClr>
                  </a:solid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9054CFAC-8C02-4127-0C2B-7490C42C82DB}"/>
                    </a:ext>
                  </a:extLst>
                </p:cNvPr>
                <p:cNvSpPr/>
                <p:nvPr/>
              </p:nvSpPr>
              <p:spPr>
                <a:xfrm rot="-329842">
                  <a:off x="8938285" y="1823057"/>
                  <a:ext cx="2584" cy="255012"/>
                </a:xfrm>
                <a:custGeom>
                  <a:avLst/>
                  <a:gdLst>
                    <a:gd name="connsiteX0" fmla="*/ 0 w 2584"/>
                    <a:gd name="connsiteY0" fmla="*/ 0 h 255012"/>
                    <a:gd name="connsiteX1" fmla="*/ 2585 w 2584"/>
                    <a:gd name="connsiteY1" fmla="*/ 0 h 255012"/>
                    <a:gd name="connsiteX2" fmla="*/ 2585 w 2584"/>
                    <a:gd name="connsiteY2" fmla="*/ 255012 h 255012"/>
                    <a:gd name="connsiteX3" fmla="*/ 0 w 2584"/>
                    <a:gd name="connsiteY3" fmla="*/ 255012 h 255012"/>
                  </a:gdLst>
                  <a:ahLst/>
                  <a:cxnLst>
                    <a:cxn ang="0">
                      <a:pos x="connsiteX0" y="connsiteY0"/>
                    </a:cxn>
                    <a:cxn ang="0">
                      <a:pos x="connsiteX1" y="connsiteY1"/>
                    </a:cxn>
                    <a:cxn ang="0">
                      <a:pos x="connsiteX2" y="connsiteY2"/>
                    </a:cxn>
                    <a:cxn ang="0">
                      <a:pos x="connsiteX3" y="connsiteY3"/>
                    </a:cxn>
                  </a:cxnLst>
                  <a:rect l="l" t="t" r="r" b="b"/>
                  <a:pathLst>
                    <a:path w="2584" h="255012">
                      <a:moveTo>
                        <a:pt x="0" y="0"/>
                      </a:moveTo>
                      <a:lnTo>
                        <a:pt x="2585" y="0"/>
                      </a:lnTo>
                      <a:lnTo>
                        <a:pt x="2585" y="255012"/>
                      </a:lnTo>
                      <a:lnTo>
                        <a:pt x="0" y="255012"/>
                      </a:lnTo>
                      <a:close/>
                    </a:path>
                  </a:pathLst>
                </a:custGeom>
                <a:grpFill/>
                <a:ln w="4687" cap="flat">
                  <a:solidFill>
                    <a:srgbClr val="010101">
                      <a:alpha val="32000"/>
                    </a:srgbClr>
                  </a:solid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188975DE-CCE0-7C2E-961D-61C383A89055}"/>
                    </a:ext>
                  </a:extLst>
                </p:cNvPr>
                <p:cNvSpPr/>
                <p:nvPr/>
              </p:nvSpPr>
              <p:spPr>
                <a:xfrm rot="-329842">
                  <a:off x="8951300" y="1823250"/>
                  <a:ext cx="2584" cy="238750"/>
                </a:xfrm>
                <a:custGeom>
                  <a:avLst/>
                  <a:gdLst>
                    <a:gd name="connsiteX0" fmla="*/ 0 w 2584"/>
                    <a:gd name="connsiteY0" fmla="*/ 0 h 238750"/>
                    <a:gd name="connsiteX1" fmla="*/ 2585 w 2584"/>
                    <a:gd name="connsiteY1" fmla="*/ 0 h 238750"/>
                    <a:gd name="connsiteX2" fmla="*/ 2585 w 2584"/>
                    <a:gd name="connsiteY2" fmla="*/ 238751 h 238750"/>
                    <a:gd name="connsiteX3" fmla="*/ 0 w 2584"/>
                    <a:gd name="connsiteY3" fmla="*/ 238751 h 238750"/>
                  </a:gdLst>
                  <a:ahLst/>
                  <a:cxnLst>
                    <a:cxn ang="0">
                      <a:pos x="connsiteX0" y="connsiteY0"/>
                    </a:cxn>
                    <a:cxn ang="0">
                      <a:pos x="connsiteX1" y="connsiteY1"/>
                    </a:cxn>
                    <a:cxn ang="0">
                      <a:pos x="connsiteX2" y="connsiteY2"/>
                    </a:cxn>
                    <a:cxn ang="0">
                      <a:pos x="connsiteX3" y="connsiteY3"/>
                    </a:cxn>
                  </a:cxnLst>
                  <a:rect l="l" t="t" r="r" b="b"/>
                  <a:pathLst>
                    <a:path w="2584" h="238750">
                      <a:moveTo>
                        <a:pt x="0" y="0"/>
                      </a:moveTo>
                      <a:lnTo>
                        <a:pt x="2585" y="0"/>
                      </a:lnTo>
                      <a:lnTo>
                        <a:pt x="2585" y="238751"/>
                      </a:lnTo>
                      <a:lnTo>
                        <a:pt x="0" y="238751"/>
                      </a:lnTo>
                      <a:close/>
                    </a:path>
                  </a:pathLst>
                </a:custGeom>
                <a:grpFill/>
                <a:ln w="4687" cap="flat">
                  <a:solidFill>
                    <a:srgbClr val="010101">
                      <a:alpha val="32000"/>
                    </a:srgbClr>
                  </a:solid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198F9178-7F23-B41C-67C6-D56291B271A0}"/>
                    </a:ext>
                  </a:extLst>
                </p:cNvPr>
                <p:cNvSpPr/>
                <p:nvPr/>
              </p:nvSpPr>
              <p:spPr>
                <a:xfrm rot="-329842">
                  <a:off x="8964225" y="1821935"/>
                  <a:ext cx="2584" cy="224040"/>
                </a:xfrm>
                <a:custGeom>
                  <a:avLst/>
                  <a:gdLst>
                    <a:gd name="connsiteX0" fmla="*/ 0 w 2584"/>
                    <a:gd name="connsiteY0" fmla="*/ 0 h 224040"/>
                    <a:gd name="connsiteX1" fmla="*/ 2585 w 2584"/>
                    <a:gd name="connsiteY1" fmla="*/ 0 h 224040"/>
                    <a:gd name="connsiteX2" fmla="*/ 2585 w 2584"/>
                    <a:gd name="connsiteY2" fmla="*/ 224041 h 224040"/>
                    <a:gd name="connsiteX3" fmla="*/ 0 w 2584"/>
                    <a:gd name="connsiteY3" fmla="*/ 224041 h 224040"/>
                  </a:gdLst>
                  <a:ahLst/>
                  <a:cxnLst>
                    <a:cxn ang="0">
                      <a:pos x="connsiteX0" y="connsiteY0"/>
                    </a:cxn>
                    <a:cxn ang="0">
                      <a:pos x="connsiteX1" y="connsiteY1"/>
                    </a:cxn>
                    <a:cxn ang="0">
                      <a:pos x="connsiteX2" y="connsiteY2"/>
                    </a:cxn>
                    <a:cxn ang="0">
                      <a:pos x="connsiteX3" y="connsiteY3"/>
                    </a:cxn>
                  </a:cxnLst>
                  <a:rect l="l" t="t" r="r" b="b"/>
                  <a:pathLst>
                    <a:path w="2584" h="224040">
                      <a:moveTo>
                        <a:pt x="0" y="0"/>
                      </a:moveTo>
                      <a:lnTo>
                        <a:pt x="2585" y="0"/>
                      </a:lnTo>
                      <a:lnTo>
                        <a:pt x="2585" y="224041"/>
                      </a:lnTo>
                      <a:lnTo>
                        <a:pt x="0" y="224041"/>
                      </a:lnTo>
                      <a:close/>
                    </a:path>
                  </a:pathLst>
                </a:custGeom>
                <a:grpFill/>
                <a:ln w="4687" cap="flat">
                  <a:solidFill>
                    <a:srgbClr val="010101">
                      <a:alpha val="32000"/>
                    </a:srgbClr>
                  </a:solid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F917EB81-67B6-6074-FF40-834438F414FE}"/>
                    </a:ext>
                  </a:extLst>
                </p:cNvPr>
                <p:cNvSpPr/>
                <p:nvPr/>
              </p:nvSpPr>
              <p:spPr>
                <a:xfrm rot="-329842">
                  <a:off x="8985529" y="1997032"/>
                  <a:ext cx="2584" cy="29279"/>
                </a:xfrm>
                <a:custGeom>
                  <a:avLst/>
                  <a:gdLst>
                    <a:gd name="connsiteX0" fmla="*/ 0 w 2584"/>
                    <a:gd name="connsiteY0" fmla="*/ 0 h 29279"/>
                    <a:gd name="connsiteX1" fmla="*/ 2585 w 2584"/>
                    <a:gd name="connsiteY1" fmla="*/ 0 h 29279"/>
                    <a:gd name="connsiteX2" fmla="*/ 2585 w 2584"/>
                    <a:gd name="connsiteY2" fmla="*/ 29280 h 29279"/>
                    <a:gd name="connsiteX3" fmla="*/ 0 w 2584"/>
                    <a:gd name="connsiteY3" fmla="*/ 29280 h 29279"/>
                  </a:gdLst>
                  <a:ahLst/>
                  <a:cxnLst>
                    <a:cxn ang="0">
                      <a:pos x="connsiteX0" y="connsiteY0"/>
                    </a:cxn>
                    <a:cxn ang="0">
                      <a:pos x="connsiteX1" y="connsiteY1"/>
                    </a:cxn>
                    <a:cxn ang="0">
                      <a:pos x="connsiteX2" y="connsiteY2"/>
                    </a:cxn>
                    <a:cxn ang="0">
                      <a:pos x="connsiteX3" y="connsiteY3"/>
                    </a:cxn>
                  </a:cxnLst>
                  <a:rect l="l" t="t" r="r" b="b"/>
                  <a:pathLst>
                    <a:path w="2584" h="29279">
                      <a:moveTo>
                        <a:pt x="0" y="0"/>
                      </a:moveTo>
                      <a:lnTo>
                        <a:pt x="2585" y="0"/>
                      </a:lnTo>
                      <a:lnTo>
                        <a:pt x="2585" y="29280"/>
                      </a:lnTo>
                      <a:lnTo>
                        <a:pt x="0" y="29280"/>
                      </a:lnTo>
                      <a:close/>
                    </a:path>
                  </a:pathLst>
                </a:custGeom>
                <a:grpFill/>
                <a:ln w="4687" cap="flat">
                  <a:solidFill>
                    <a:srgbClr val="010101">
                      <a:alpha val="32000"/>
                    </a:srgbClr>
                  </a:solid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520AFAA6-2F89-F9CE-2B4B-BB01DC848AA5}"/>
                    </a:ext>
                  </a:extLst>
                </p:cNvPr>
                <p:cNvSpPr/>
                <p:nvPr/>
              </p:nvSpPr>
              <p:spPr>
                <a:xfrm rot="-329842">
                  <a:off x="8973485" y="1822309"/>
                  <a:ext cx="2584" cy="128681"/>
                </a:xfrm>
                <a:custGeom>
                  <a:avLst/>
                  <a:gdLst>
                    <a:gd name="connsiteX0" fmla="*/ 0 w 2584"/>
                    <a:gd name="connsiteY0" fmla="*/ 0 h 128681"/>
                    <a:gd name="connsiteX1" fmla="*/ 2585 w 2584"/>
                    <a:gd name="connsiteY1" fmla="*/ 0 h 128681"/>
                    <a:gd name="connsiteX2" fmla="*/ 2585 w 2584"/>
                    <a:gd name="connsiteY2" fmla="*/ 128681 h 128681"/>
                    <a:gd name="connsiteX3" fmla="*/ 0 w 2584"/>
                    <a:gd name="connsiteY3" fmla="*/ 128681 h 128681"/>
                  </a:gdLst>
                  <a:ahLst/>
                  <a:cxnLst>
                    <a:cxn ang="0">
                      <a:pos x="connsiteX0" y="connsiteY0"/>
                    </a:cxn>
                    <a:cxn ang="0">
                      <a:pos x="connsiteX1" y="connsiteY1"/>
                    </a:cxn>
                    <a:cxn ang="0">
                      <a:pos x="connsiteX2" y="connsiteY2"/>
                    </a:cxn>
                    <a:cxn ang="0">
                      <a:pos x="connsiteX3" y="connsiteY3"/>
                    </a:cxn>
                  </a:cxnLst>
                  <a:rect l="l" t="t" r="r" b="b"/>
                  <a:pathLst>
                    <a:path w="2584" h="128681">
                      <a:moveTo>
                        <a:pt x="0" y="0"/>
                      </a:moveTo>
                      <a:lnTo>
                        <a:pt x="2585" y="0"/>
                      </a:lnTo>
                      <a:lnTo>
                        <a:pt x="2585" y="128681"/>
                      </a:lnTo>
                      <a:lnTo>
                        <a:pt x="0" y="128681"/>
                      </a:lnTo>
                      <a:close/>
                    </a:path>
                  </a:pathLst>
                </a:custGeom>
                <a:grpFill/>
                <a:ln w="4687" cap="flat">
                  <a:solidFill>
                    <a:srgbClr val="010101">
                      <a:alpha val="32000"/>
                    </a:srgbClr>
                  </a:solid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565C4BB6-3BE2-AD6D-FAE0-19E1F56B02AB}"/>
                    </a:ext>
                  </a:extLst>
                </p:cNvPr>
                <p:cNvSpPr/>
                <p:nvPr/>
              </p:nvSpPr>
              <p:spPr>
                <a:xfrm rot="-329842">
                  <a:off x="8985470" y="1819631"/>
                  <a:ext cx="2584" cy="96957"/>
                </a:xfrm>
                <a:custGeom>
                  <a:avLst/>
                  <a:gdLst>
                    <a:gd name="connsiteX0" fmla="*/ 0 w 2584"/>
                    <a:gd name="connsiteY0" fmla="*/ 0 h 96957"/>
                    <a:gd name="connsiteX1" fmla="*/ 2585 w 2584"/>
                    <a:gd name="connsiteY1" fmla="*/ 0 h 96957"/>
                    <a:gd name="connsiteX2" fmla="*/ 2585 w 2584"/>
                    <a:gd name="connsiteY2" fmla="*/ 96957 h 96957"/>
                    <a:gd name="connsiteX3" fmla="*/ 0 w 2584"/>
                    <a:gd name="connsiteY3" fmla="*/ 96957 h 96957"/>
                  </a:gdLst>
                  <a:ahLst/>
                  <a:cxnLst>
                    <a:cxn ang="0">
                      <a:pos x="connsiteX0" y="connsiteY0"/>
                    </a:cxn>
                    <a:cxn ang="0">
                      <a:pos x="connsiteX1" y="connsiteY1"/>
                    </a:cxn>
                    <a:cxn ang="0">
                      <a:pos x="connsiteX2" y="connsiteY2"/>
                    </a:cxn>
                    <a:cxn ang="0">
                      <a:pos x="connsiteX3" y="connsiteY3"/>
                    </a:cxn>
                  </a:cxnLst>
                  <a:rect l="l" t="t" r="r" b="b"/>
                  <a:pathLst>
                    <a:path w="2584" h="96957">
                      <a:moveTo>
                        <a:pt x="0" y="0"/>
                      </a:moveTo>
                      <a:lnTo>
                        <a:pt x="2585" y="0"/>
                      </a:lnTo>
                      <a:lnTo>
                        <a:pt x="2585" y="96957"/>
                      </a:lnTo>
                      <a:lnTo>
                        <a:pt x="0" y="96957"/>
                      </a:lnTo>
                      <a:close/>
                    </a:path>
                  </a:pathLst>
                </a:custGeom>
                <a:grpFill/>
                <a:ln w="4687" cap="flat">
                  <a:solidFill>
                    <a:srgbClr val="010101">
                      <a:alpha val="32000"/>
                    </a:srgbClr>
                  </a:solid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A47A7B5D-21B1-6051-14FF-B046221F5909}"/>
                    </a:ext>
                  </a:extLst>
                </p:cNvPr>
                <p:cNvSpPr/>
                <p:nvPr/>
              </p:nvSpPr>
              <p:spPr>
                <a:xfrm rot="-329842">
                  <a:off x="8997654" y="1816883"/>
                  <a:ext cx="2584" cy="68899"/>
                </a:xfrm>
                <a:custGeom>
                  <a:avLst/>
                  <a:gdLst>
                    <a:gd name="connsiteX0" fmla="*/ 0 w 2584"/>
                    <a:gd name="connsiteY0" fmla="*/ 0 h 68899"/>
                    <a:gd name="connsiteX1" fmla="*/ 2585 w 2584"/>
                    <a:gd name="connsiteY1" fmla="*/ 0 h 68899"/>
                    <a:gd name="connsiteX2" fmla="*/ 2585 w 2584"/>
                    <a:gd name="connsiteY2" fmla="*/ 68899 h 68899"/>
                    <a:gd name="connsiteX3" fmla="*/ 0 w 2584"/>
                    <a:gd name="connsiteY3" fmla="*/ 68899 h 68899"/>
                  </a:gdLst>
                  <a:ahLst/>
                  <a:cxnLst>
                    <a:cxn ang="0">
                      <a:pos x="connsiteX0" y="connsiteY0"/>
                    </a:cxn>
                    <a:cxn ang="0">
                      <a:pos x="connsiteX1" y="connsiteY1"/>
                    </a:cxn>
                    <a:cxn ang="0">
                      <a:pos x="connsiteX2" y="connsiteY2"/>
                    </a:cxn>
                    <a:cxn ang="0">
                      <a:pos x="connsiteX3" y="connsiteY3"/>
                    </a:cxn>
                  </a:cxnLst>
                  <a:rect l="l" t="t" r="r" b="b"/>
                  <a:pathLst>
                    <a:path w="2584" h="68899">
                      <a:moveTo>
                        <a:pt x="0" y="0"/>
                      </a:moveTo>
                      <a:lnTo>
                        <a:pt x="2585" y="0"/>
                      </a:lnTo>
                      <a:lnTo>
                        <a:pt x="2585" y="68899"/>
                      </a:lnTo>
                      <a:lnTo>
                        <a:pt x="0" y="68899"/>
                      </a:lnTo>
                      <a:close/>
                    </a:path>
                  </a:pathLst>
                </a:custGeom>
                <a:grpFill/>
                <a:ln w="4687" cap="flat">
                  <a:solidFill>
                    <a:srgbClr val="010101">
                      <a:alpha val="32000"/>
                    </a:srgbClr>
                  </a:solid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D4E0DAF0-FCCF-FDD3-CEF6-02D43438F59D}"/>
                    </a:ext>
                  </a:extLst>
                </p:cNvPr>
                <p:cNvSpPr/>
                <p:nvPr/>
              </p:nvSpPr>
              <p:spPr>
                <a:xfrm rot="-329842">
                  <a:off x="9009893" y="1815712"/>
                  <a:ext cx="2584" cy="39948"/>
                </a:xfrm>
                <a:custGeom>
                  <a:avLst/>
                  <a:gdLst>
                    <a:gd name="connsiteX0" fmla="*/ 0 w 2584"/>
                    <a:gd name="connsiteY0" fmla="*/ 0 h 39948"/>
                    <a:gd name="connsiteX1" fmla="*/ 2585 w 2584"/>
                    <a:gd name="connsiteY1" fmla="*/ 0 h 39948"/>
                    <a:gd name="connsiteX2" fmla="*/ 2585 w 2584"/>
                    <a:gd name="connsiteY2" fmla="*/ 39948 h 39948"/>
                    <a:gd name="connsiteX3" fmla="*/ 0 w 2584"/>
                    <a:gd name="connsiteY3" fmla="*/ 39948 h 39948"/>
                  </a:gdLst>
                  <a:ahLst/>
                  <a:cxnLst>
                    <a:cxn ang="0">
                      <a:pos x="connsiteX0" y="connsiteY0"/>
                    </a:cxn>
                    <a:cxn ang="0">
                      <a:pos x="connsiteX1" y="connsiteY1"/>
                    </a:cxn>
                    <a:cxn ang="0">
                      <a:pos x="connsiteX2" y="connsiteY2"/>
                    </a:cxn>
                    <a:cxn ang="0">
                      <a:pos x="connsiteX3" y="connsiteY3"/>
                    </a:cxn>
                  </a:cxnLst>
                  <a:rect l="l" t="t" r="r" b="b"/>
                  <a:pathLst>
                    <a:path w="2584" h="39948">
                      <a:moveTo>
                        <a:pt x="0" y="0"/>
                      </a:moveTo>
                      <a:lnTo>
                        <a:pt x="2585" y="0"/>
                      </a:lnTo>
                      <a:lnTo>
                        <a:pt x="2585" y="39948"/>
                      </a:lnTo>
                      <a:lnTo>
                        <a:pt x="0" y="39948"/>
                      </a:lnTo>
                      <a:close/>
                    </a:path>
                  </a:pathLst>
                </a:custGeom>
                <a:grpFill/>
                <a:ln w="4687" cap="flat">
                  <a:solidFill>
                    <a:srgbClr val="010101">
                      <a:alpha val="32000"/>
                    </a:srgbClr>
                  </a:solid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2C8BDCE1-5B34-801E-BD1E-27347C1ED354}"/>
                    </a:ext>
                  </a:extLst>
                </p:cNvPr>
                <p:cNvSpPr/>
                <p:nvPr/>
              </p:nvSpPr>
              <p:spPr>
                <a:xfrm rot="-1986029">
                  <a:off x="8882991" y="1830261"/>
                  <a:ext cx="23028" cy="2584"/>
                </a:xfrm>
                <a:custGeom>
                  <a:avLst/>
                  <a:gdLst>
                    <a:gd name="connsiteX0" fmla="*/ 0 w 23028"/>
                    <a:gd name="connsiteY0" fmla="*/ 0 h 2584"/>
                    <a:gd name="connsiteX1" fmla="*/ 23029 w 23028"/>
                    <a:gd name="connsiteY1" fmla="*/ 0 h 2584"/>
                    <a:gd name="connsiteX2" fmla="*/ 23029 w 23028"/>
                    <a:gd name="connsiteY2" fmla="*/ 2585 h 2584"/>
                    <a:gd name="connsiteX3" fmla="*/ 0 w 23028"/>
                    <a:gd name="connsiteY3" fmla="*/ 2585 h 2584"/>
                  </a:gdLst>
                  <a:ahLst/>
                  <a:cxnLst>
                    <a:cxn ang="0">
                      <a:pos x="connsiteX0" y="connsiteY0"/>
                    </a:cxn>
                    <a:cxn ang="0">
                      <a:pos x="connsiteX1" y="connsiteY1"/>
                    </a:cxn>
                    <a:cxn ang="0">
                      <a:pos x="connsiteX2" y="connsiteY2"/>
                    </a:cxn>
                    <a:cxn ang="0">
                      <a:pos x="connsiteX3" y="connsiteY3"/>
                    </a:cxn>
                  </a:cxnLst>
                  <a:rect l="l" t="t" r="r" b="b"/>
                  <a:pathLst>
                    <a:path w="23028" h="2584">
                      <a:moveTo>
                        <a:pt x="0" y="0"/>
                      </a:moveTo>
                      <a:lnTo>
                        <a:pt x="23029" y="0"/>
                      </a:lnTo>
                      <a:lnTo>
                        <a:pt x="2302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BBD6469F-F066-E7FF-4B31-84632CE1D692}"/>
                    </a:ext>
                  </a:extLst>
                </p:cNvPr>
                <p:cNvSpPr/>
                <p:nvPr/>
              </p:nvSpPr>
              <p:spPr>
                <a:xfrm rot="-1985554">
                  <a:off x="8869022" y="1841357"/>
                  <a:ext cx="67396" cy="2584"/>
                </a:xfrm>
                <a:custGeom>
                  <a:avLst/>
                  <a:gdLst>
                    <a:gd name="connsiteX0" fmla="*/ 0 w 67396"/>
                    <a:gd name="connsiteY0" fmla="*/ 0 h 2584"/>
                    <a:gd name="connsiteX1" fmla="*/ 67396 w 67396"/>
                    <a:gd name="connsiteY1" fmla="*/ 0 h 2584"/>
                    <a:gd name="connsiteX2" fmla="*/ 67396 w 67396"/>
                    <a:gd name="connsiteY2" fmla="*/ 2585 h 2584"/>
                    <a:gd name="connsiteX3" fmla="*/ 0 w 67396"/>
                    <a:gd name="connsiteY3" fmla="*/ 2585 h 2584"/>
                  </a:gdLst>
                  <a:ahLst/>
                  <a:cxnLst>
                    <a:cxn ang="0">
                      <a:pos x="connsiteX0" y="connsiteY0"/>
                    </a:cxn>
                    <a:cxn ang="0">
                      <a:pos x="connsiteX1" y="connsiteY1"/>
                    </a:cxn>
                    <a:cxn ang="0">
                      <a:pos x="connsiteX2" y="connsiteY2"/>
                    </a:cxn>
                    <a:cxn ang="0">
                      <a:pos x="connsiteX3" y="connsiteY3"/>
                    </a:cxn>
                  </a:cxnLst>
                  <a:rect l="l" t="t" r="r" b="b"/>
                  <a:pathLst>
                    <a:path w="67396" h="2584">
                      <a:moveTo>
                        <a:pt x="0" y="0"/>
                      </a:moveTo>
                      <a:lnTo>
                        <a:pt x="67396" y="0"/>
                      </a:lnTo>
                      <a:lnTo>
                        <a:pt x="67396"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40C58106-601C-8FD6-2CDF-1D31890A284F}"/>
                    </a:ext>
                  </a:extLst>
                </p:cNvPr>
                <p:cNvSpPr/>
                <p:nvPr/>
              </p:nvSpPr>
              <p:spPr>
                <a:xfrm rot="-1986029">
                  <a:off x="8853575" y="1852776"/>
                  <a:ext cx="113263" cy="2584"/>
                </a:xfrm>
                <a:custGeom>
                  <a:avLst/>
                  <a:gdLst>
                    <a:gd name="connsiteX0" fmla="*/ 0 w 113263"/>
                    <a:gd name="connsiteY0" fmla="*/ 0 h 2584"/>
                    <a:gd name="connsiteX1" fmla="*/ 113264 w 113263"/>
                    <a:gd name="connsiteY1" fmla="*/ 0 h 2584"/>
                    <a:gd name="connsiteX2" fmla="*/ 113264 w 113263"/>
                    <a:gd name="connsiteY2" fmla="*/ 2585 h 2584"/>
                    <a:gd name="connsiteX3" fmla="*/ 0 w 113263"/>
                    <a:gd name="connsiteY3" fmla="*/ 2585 h 2584"/>
                  </a:gdLst>
                  <a:ahLst/>
                  <a:cxnLst>
                    <a:cxn ang="0">
                      <a:pos x="connsiteX0" y="connsiteY0"/>
                    </a:cxn>
                    <a:cxn ang="0">
                      <a:pos x="connsiteX1" y="connsiteY1"/>
                    </a:cxn>
                    <a:cxn ang="0">
                      <a:pos x="connsiteX2" y="connsiteY2"/>
                    </a:cxn>
                    <a:cxn ang="0">
                      <a:pos x="connsiteX3" y="connsiteY3"/>
                    </a:cxn>
                  </a:cxnLst>
                  <a:rect l="l" t="t" r="r" b="b"/>
                  <a:pathLst>
                    <a:path w="113263" h="2584">
                      <a:moveTo>
                        <a:pt x="0" y="0"/>
                      </a:moveTo>
                      <a:lnTo>
                        <a:pt x="113264" y="0"/>
                      </a:lnTo>
                      <a:lnTo>
                        <a:pt x="113264"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188171B7-A1D3-0C90-2591-5DFF84C04A60}"/>
                    </a:ext>
                  </a:extLst>
                </p:cNvPr>
                <p:cNvSpPr/>
                <p:nvPr/>
              </p:nvSpPr>
              <p:spPr>
                <a:xfrm rot="-1982599">
                  <a:off x="8840644" y="1861165"/>
                  <a:ext cx="163938" cy="2585"/>
                </a:xfrm>
                <a:custGeom>
                  <a:avLst/>
                  <a:gdLst>
                    <a:gd name="connsiteX0" fmla="*/ 0 w 163938"/>
                    <a:gd name="connsiteY0" fmla="*/ 0 h 2585"/>
                    <a:gd name="connsiteX1" fmla="*/ 163938 w 163938"/>
                    <a:gd name="connsiteY1" fmla="*/ 0 h 2585"/>
                    <a:gd name="connsiteX2" fmla="*/ 163938 w 163938"/>
                    <a:gd name="connsiteY2" fmla="*/ 2585 h 2585"/>
                    <a:gd name="connsiteX3" fmla="*/ 0 w 163938"/>
                    <a:gd name="connsiteY3" fmla="*/ 2585 h 2585"/>
                  </a:gdLst>
                  <a:ahLst/>
                  <a:cxnLst>
                    <a:cxn ang="0">
                      <a:pos x="connsiteX0" y="connsiteY0"/>
                    </a:cxn>
                    <a:cxn ang="0">
                      <a:pos x="connsiteX1" y="connsiteY1"/>
                    </a:cxn>
                    <a:cxn ang="0">
                      <a:pos x="connsiteX2" y="connsiteY2"/>
                    </a:cxn>
                    <a:cxn ang="0">
                      <a:pos x="connsiteX3" y="connsiteY3"/>
                    </a:cxn>
                  </a:cxnLst>
                  <a:rect l="l" t="t" r="r" b="b"/>
                  <a:pathLst>
                    <a:path w="163938" h="2585">
                      <a:moveTo>
                        <a:pt x="0" y="0"/>
                      </a:moveTo>
                      <a:lnTo>
                        <a:pt x="163938" y="0"/>
                      </a:lnTo>
                      <a:lnTo>
                        <a:pt x="163938"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43B1F0E5-E67F-17E3-5A31-A03B66402A4F}"/>
                    </a:ext>
                  </a:extLst>
                </p:cNvPr>
                <p:cNvSpPr/>
                <p:nvPr/>
              </p:nvSpPr>
              <p:spPr>
                <a:xfrm rot="-1982599">
                  <a:off x="8826529" y="1870827"/>
                  <a:ext cx="212724" cy="2585"/>
                </a:xfrm>
                <a:custGeom>
                  <a:avLst/>
                  <a:gdLst>
                    <a:gd name="connsiteX0" fmla="*/ 0 w 212724"/>
                    <a:gd name="connsiteY0" fmla="*/ 0 h 2585"/>
                    <a:gd name="connsiteX1" fmla="*/ 212725 w 212724"/>
                    <a:gd name="connsiteY1" fmla="*/ 0 h 2585"/>
                    <a:gd name="connsiteX2" fmla="*/ 212725 w 212724"/>
                    <a:gd name="connsiteY2" fmla="*/ 2585 h 2585"/>
                    <a:gd name="connsiteX3" fmla="*/ 0 w 212724"/>
                    <a:gd name="connsiteY3" fmla="*/ 2585 h 2585"/>
                  </a:gdLst>
                  <a:ahLst/>
                  <a:cxnLst>
                    <a:cxn ang="0">
                      <a:pos x="connsiteX0" y="connsiteY0"/>
                    </a:cxn>
                    <a:cxn ang="0">
                      <a:pos x="connsiteX1" y="connsiteY1"/>
                    </a:cxn>
                    <a:cxn ang="0">
                      <a:pos x="connsiteX2" y="connsiteY2"/>
                    </a:cxn>
                    <a:cxn ang="0">
                      <a:pos x="connsiteX3" y="connsiteY3"/>
                    </a:cxn>
                  </a:cxnLst>
                  <a:rect l="l" t="t" r="r" b="b"/>
                  <a:pathLst>
                    <a:path w="212724" h="2585">
                      <a:moveTo>
                        <a:pt x="0" y="0"/>
                      </a:moveTo>
                      <a:lnTo>
                        <a:pt x="212725" y="0"/>
                      </a:lnTo>
                      <a:lnTo>
                        <a:pt x="212725"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5A6B8188-EF22-8ABD-F280-EE8286D38158}"/>
                    </a:ext>
                  </a:extLst>
                </p:cNvPr>
                <p:cNvSpPr/>
                <p:nvPr/>
              </p:nvSpPr>
              <p:spPr>
                <a:xfrm rot="-1982599">
                  <a:off x="8817052" y="1890278"/>
                  <a:ext cx="222312" cy="2585"/>
                </a:xfrm>
                <a:custGeom>
                  <a:avLst/>
                  <a:gdLst>
                    <a:gd name="connsiteX0" fmla="*/ 0 w 222312"/>
                    <a:gd name="connsiteY0" fmla="*/ 0 h 2585"/>
                    <a:gd name="connsiteX1" fmla="*/ 222313 w 222312"/>
                    <a:gd name="connsiteY1" fmla="*/ 0 h 2585"/>
                    <a:gd name="connsiteX2" fmla="*/ 222313 w 222312"/>
                    <a:gd name="connsiteY2" fmla="*/ 2585 h 2585"/>
                    <a:gd name="connsiteX3" fmla="*/ 0 w 222312"/>
                    <a:gd name="connsiteY3" fmla="*/ 2585 h 2585"/>
                  </a:gdLst>
                  <a:ahLst/>
                  <a:cxnLst>
                    <a:cxn ang="0">
                      <a:pos x="connsiteX0" y="connsiteY0"/>
                    </a:cxn>
                    <a:cxn ang="0">
                      <a:pos x="connsiteX1" y="connsiteY1"/>
                    </a:cxn>
                    <a:cxn ang="0">
                      <a:pos x="connsiteX2" y="connsiteY2"/>
                    </a:cxn>
                    <a:cxn ang="0">
                      <a:pos x="connsiteX3" y="connsiteY3"/>
                    </a:cxn>
                  </a:cxnLst>
                  <a:rect l="l" t="t" r="r" b="b"/>
                  <a:pathLst>
                    <a:path w="222312" h="2585">
                      <a:moveTo>
                        <a:pt x="0" y="0"/>
                      </a:moveTo>
                      <a:lnTo>
                        <a:pt x="222313" y="0"/>
                      </a:lnTo>
                      <a:lnTo>
                        <a:pt x="222313"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0253A29D-7DFD-0A12-889B-A2FD56F54DBC}"/>
                    </a:ext>
                  </a:extLst>
                </p:cNvPr>
                <p:cNvSpPr/>
                <p:nvPr/>
              </p:nvSpPr>
              <p:spPr>
                <a:xfrm rot="-1982599">
                  <a:off x="8809668" y="1911025"/>
                  <a:ext cx="223581" cy="2585"/>
                </a:xfrm>
                <a:custGeom>
                  <a:avLst/>
                  <a:gdLst>
                    <a:gd name="connsiteX0" fmla="*/ 0 w 223581"/>
                    <a:gd name="connsiteY0" fmla="*/ 0 h 2585"/>
                    <a:gd name="connsiteX1" fmla="*/ 223582 w 223581"/>
                    <a:gd name="connsiteY1" fmla="*/ 0 h 2585"/>
                    <a:gd name="connsiteX2" fmla="*/ 223582 w 223581"/>
                    <a:gd name="connsiteY2" fmla="*/ 2585 h 2585"/>
                    <a:gd name="connsiteX3" fmla="*/ 0 w 223581"/>
                    <a:gd name="connsiteY3" fmla="*/ 2585 h 2585"/>
                  </a:gdLst>
                  <a:ahLst/>
                  <a:cxnLst>
                    <a:cxn ang="0">
                      <a:pos x="connsiteX0" y="connsiteY0"/>
                    </a:cxn>
                    <a:cxn ang="0">
                      <a:pos x="connsiteX1" y="connsiteY1"/>
                    </a:cxn>
                    <a:cxn ang="0">
                      <a:pos x="connsiteX2" y="connsiteY2"/>
                    </a:cxn>
                    <a:cxn ang="0">
                      <a:pos x="connsiteX3" y="connsiteY3"/>
                    </a:cxn>
                  </a:cxnLst>
                  <a:rect l="l" t="t" r="r" b="b"/>
                  <a:pathLst>
                    <a:path w="223581" h="2585">
                      <a:moveTo>
                        <a:pt x="0" y="0"/>
                      </a:moveTo>
                      <a:lnTo>
                        <a:pt x="223582" y="0"/>
                      </a:lnTo>
                      <a:lnTo>
                        <a:pt x="223582"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7CD1B497-99E6-BBD6-B392-7FCF82826C5F}"/>
                    </a:ext>
                  </a:extLst>
                </p:cNvPr>
                <p:cNvSpPr/>
                <p:nvPr/>
              </p:nvSpPr>
              <p:spPr>
                <a:xfrm rot="-1982599">
                  <a:off x="8804130" y="1932224"/>
                  <a:ext cx="219868" cy="2585"/>
                </a:xfrm>
                <a:custGeom>
                  <a:avLst/>
                  <a:gdLst>
                    <a:gd name="connsiteX0" fmla="*/ 0 w 219868"/>
                    <a:gd name="connsiteY0" fmla="*/ 0 h 2585"/>
                    <a:gd name="connsiteX1" fmla="*/ 219869 w 219868"/>
                    <a:gd name="connsiteY1" fmla="*/ 0 h 2585"/>
                    <a:gd name="connsiteX2" fmla="*/ 219869 w 219868"/>
                    <a:gd name="connsiteY2" fmla="*/ 2585 h 2585"/>
                    <a:gd name="connsiteX3" fmla="*/ 0 w 219868"/>
                    <a:gd name="connsiteY3" fmla="*/ 2585 h 2585"/>
                  </a:gdLst>
                  <a:ahLst/>
                  <a:cxnLst>
                    <a:cxn ang="0">
                      <a:pos x="connsiteX0" y="connsiteY0"/>
                    </a:cxn>
                    <a:cxn ang="0">
                      <a:pos x="connsiteX1" y="connsiteY1"/>
                    </a:cxn>
                    <a:cxn ang="0">
                      <a:pos x="connsiteX2" y="connsiteY2"/>
                    </a:cxn>
                    <a:cxn ang="0">
                      <a:pos x="connsiteX3" y="connsiteY3"/>
                    </a:cxn>
                  </a:cxnLst>
                  <a:rect l="l" t="t" r="r" b="b"/>
                  <a:pathLst>
                    <a:path w="219868" h="2585">
                      <a:moveTo>
                        <a:pt x="0" y="0"/>
                      </a:moveTo>
                      <a:lnTo>
                        <a:pt x="219869" y="0"/>
                      </a:lnTo>
                      <a:lnTo>
                        <a:pt x="21986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28EDCA74-99C3-9C69-73E8-60A391F1C3B6}"/>
                    </a:ext>
                  </a:extLst>
                </p:cNvPr>
                <p:cNvSpPr/>
                <p:nvPr/>
              </p:nvSpPr>
              <p:spPr>
                <a:xfrm rot="-1982311">
                  <a:off x="8799840" y="1952029"/>
                  <a:ext cx="217647" cy="2584"/>
                </a:xfrm>
                <a:custGeom>
                  <a:avLst/>
                  <a:gdLst>
                    <a:gd name="connsiteX0" fmla="*/ 0 w 217647"/>
                    <a:gd name="connsiteY0" fmla="*/ 0 h 2584"/>
                    <a:gd name="connsiteX1" fmla="*/ 217648 w 217647"/>
                    <a:gd name="connsiteY1" fmla="*/ 0 h 2584"/>
                    <a:gd name="connsiteX2" fmla="*/ 217648 w 217647"/>
                    <a:gd name="connsiteY2" fmla="*/ 2585 h 2584"/>
                    <a:gd name="connsiteX3" fmla="*/ 0 w 217647"/>
                    <a:gd name="connsiteY3" fmla="*/ 2585 h 2584"/>
                  </a:gdLst>
                  <a:ahLst/>
                  <a:cxnLst>
                    <a:cxn ang="0">
                      <a:pos x="connsiteX0" y="connsiteY0"/>
                    </a:cxn>
                    <a:cxn ang="0">
                      <a:pos x="connsiteX1" y="connsiteY1"/>
                    </a:cxn>
                    <a:cxn ang="0">
                      <a:pos x="connsiteX2" y="connsiteY2"/>
                    </a:cxn>
                    <a:cxn ang="0">
                      <a:pos x="connsiteX3" y="connsiteY3"/>
                    </a:cxn>
                  </a:cxnLst>
                  <a:rect l="l" t="t" r="r" b="b"/>
                  <a:pathLst>
                    <a:path w="217647" h="2584">
                      <a:moveTo>
                        <a:pt x="0" y="0"/>
                      </a:moveTo>
                      <a:lnTo>
                        <a:pt x="217648" y="0"/>
                      </a:lnTo>
                      <a:lnTo>
                        <a:pt x="217648"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C6642541-0231-B676-093B-D0731BBD938D}"/>
                    </a:ext>
                  </a:extLst>
                </p:cNvPr>
                <p:cNvSpPr/>
                <p:nvPr/>
              </p:nvSpPr>
              <p:spPr>
                <a:xfrm rot="-1982599">
                  <a:off x="8796048" y="1972783"/>
                  <a:ext cx="212019" cy="2585"/>
                </a:xfrm>
                <a:custGeom>
                  <a:avLst/>
                  <a:gdLst>
                    <a:gd name="connsiteX0" fmla="*/ 0 w 212019"/>
                    <a:gd name="connsiteY0" fmla="*/ 0 h 2585"/>
                    <a:gd name="connsiteX1" fmla="*/ 212020 w 212019"/>
                    <a:gd name="connsiteY1" fmla="*/ 0 h 2585"/>
                    <a:gd name="connsiteX2" fmla="*/ 212020 w 212019"/>
                    <a:gd name="connsiteY2" fmla="*/ 2585 h 2585"/>
                    <a:gd name="connsiteX3" fmla="*/ 0 w 212019"/>
                    <a:gd name="connsiteY3" fmla="*/ 2585 h 2585"/>
                  </a:gdLst>
                  <a:ahLst/>
                  <a:cxnLst>
                    <a:cxn ang="0">
                      <a:pos x="connsiteX0" y="connsiteY0"/>
                    </a:cxn>
                    <a:cxn ang="0">
                      <a:pos x="connsiteX1" y="connsiteY1"/>
                    </a:cxn>
                    <a:cxn ang="0">
                      <a:pos x="connsiteX2" y="connsiteY2"/>
                    </a:cxn>
                    <a:cxn ang="0">
                      <a:pos x="connsiteX3" y="connsiteY3"/>
                    </a:cxn>
                  </a:cxnLst>
                  <a:rect l="l" t="t" r="r" b="b"/>
                  <a:pathLst>
                    <a:path w="212019" h="2585">
                      <a:moveTo>
                        <a:pt x="0" y="0"/>
                      </a:moveTo>
                      <a:lnTo>
                        <a:pt x="212020" y="0"/>
                      </a:lnTo>
                      <a:lnTo>
                        <a:pt x="212020"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C6D7416D-00C6-8A29-8081-40A1CF7FC863}"/>
                    </a:ext>
                  </a:extLst>
                </p:cNvPr>
                <p:cNvSpPr/>
                <p:nvPr/>
              </p:nvSpPr>
              <p:spPr>
                <a:xfrm rot="-1982599">
                  <a:off x="8792046" y="1992561"/>
                  <a:ext cx="209528" cy="2585"/>
                </a:xfrm>
                <a:custGeom>
                  <a:avLst/>
                  <a:gdLst>
                    <a:gd name="connsiteX0" fmla="*/ 0 w 209528"/>
                    <a:gd name="connsiteY0" fmla="*/ 0 h 2585"/>
                    <a:gd name="connsiteX1" fmla="*/ 209529 w 209528"/>
                    <a:gd name="connsiteY1" fmla="*/ 0 h 2585"/>
                    <a:gd name="connsiteX2" fmla="*/ 209529 w 209528"/>
                    <a:gd name="connsiteY2" fmla="*/ 2585 h 2585"/>
                    <a:gd name="connsiteX3" fmla="*/ 0 w 209528"/>
                    <a:gd name="connsiteY3" fmla="*/ 2585 h 2585"/>
                  </a:gdLst>
                  <a:ahLst/>
                  <a:cxnLst>
                    <a:cxn ang="0">
                      <a:pos x="connsiteX0" y="connsiteY0"/>
                    </a:cxn>
                    <a:cxn ang="0">
                      <a:pos x="connsiteX1" y="connsiteY1"/>
                    </a:cxn>
                    <a:cxn ang="0">
                      <a:pos x="connsiteX2" y="connsiteY2"/>
                    </a:cxn>
                    <a:cxn ang="0">
                      <a:pos x="connsiteX3" y="connsiteY3"/>
                    </a:cxn>
                  </a:cxnLst>
                  <a:rect l="l" t="t" r="r" b="b"/>
                  <a:pathLst>
                    <a:path w="209528" h="2585">
                      <a:moveTo>
                        <a:pt x="0" y="0"/>
                      </a:moveTo>
                      <a:lnTo>
                        <a:pt x="209529" y="0"/>
                      </a:lnTo>
                      <a:lnTo>
                        <a:pt x="20952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0B4DC390-489B-D742-CE42-D3E1E2C4FF1C}"/>
                    </a:ext>
                  </a:extLst>
                </p:cNvPr>
                <p:cNvSpPr/>
                <p:nvPr/>
              </p:nvSpPr>
              <p:spPr>
                <a:xfrm rot="-1982599">
                  <a:off x="8788005" y="2011877"/>
                  <a:ext cx="208588" cy="2585"/>
                </a:xfrm>
                <a:custGeom>
                  <a:avLst/>
                  <a:gdLst>
                    <a:gd name="connsiteX0" fmla="*/ 0 w 208588"/>
                    <a:gd name="connsiteY0" fmla="*/ 0 h 2585"/>
                    <a:gd name="connsiteX1" fmla="*/ 208589 w 208588"/>
                    <a:gd name="connsiteY1" fmla="*/ 0 h 2585"/>
                    <a:gd name="connsiteX2" fmla="*/ 208589 w 208588"/>
                    <a:gd name="connsiteY2" fmla="*/ 2585 h 2585"/>
                    <a:gd name="connsiteX3" fmla="*/ 0 w 208588"/>
                    <a:gd name="connsiteY3" fmla="*/ 2585 h 2585"/>
                  </a:gdLst>
                  <a:ahLst/>
                  <a:cxnLst>
                    <a:cxn ang="0">
                      <a:pos x="connsiteX0" y="connsiteY0"/>
                    </a:cxn>
                    <a:cxn ang="0">
                      <a:pos x="connsiteX1" y="connsiteY1"/>
                    </a:cxn>
                    <a:cxn ang="0">
                      <a:pos x="connsiteX2" y="connsiteY2"/>
                    </a:cxn>
                    <a:cxn ang="0">
                      <a:pos x="connsiteX3" y="connsiteY3"/>
                    </a:cxn>
                  </a:cxnLst>
                  <a:rect l="l" t="t" r="r" b="b"/>
                  <a:pathLst>
                    <a:path w="208588" h="2585">
                      <a:moveTo>
                        <a:pt x="0" y="0"/>
                      </a:moveTo>
                      <a:lnTo>
                        <a:pt x="208589" y="0"/>
                      </a:lnTo>
                      <a:lnTo>
                        <a:pt x="208589"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23835588-8F67-7D09-A0E1-D52CE6B3FEB7}"/>
                    </a:ext>
                  </a:extLst>
                </p:cNvPr>
                <p:cNvSpPr/>
                <p:nvPr/>
              </p:nvSpPr>
              <p:spPr>
                <a:xfrm rot="-1982599">
                  <a:off x="8782700" y="2031570"/>
                  <a:ext cx="209011" cy="2585"/>
                </a:xfrm>
                <a:custGeom>
                  <a:avLst/>
                  <a:gdLst>
                    <a:gd name="connsiteX0" fmla="*/ 0 w 209011"/>
                    <a:gd name="connsiteY0" fmla="*/ 0 h 2585"/>
                    <a:gd name="connsiteX1" fmla="*/ 209012 w 209011"/>
                    <a:gd name="connsiteY1" fmla="*/ 0 h 2585"/>
                    <a:gd name="connsiteX2" fmla="*/ 209012 w 209011"/>
                    <a:gd name="connsiteY2" fmla="*/ 2585 h 2585"/>
                    <a:gd name="connsiteX3" fmla="*/ 0 w 209011"/>
                    <a:gd name="connsiteY3" fmla="*/ 2585 h 2585"/>
                  </a:gdLst>
                  <a:ahLst/>
                  <a:cxnLst>
                    <a:cxn ang="0">
                      <a:pos x="connsiteX0" y="connsiteY0"/>
                    </a:cxn>
                    <a:cxn ang="0">
                      <a:pos x="connsiteX1" y="connsiteY1"/>
                    </a:cxn>
                    <a:cxn ang="0">
                      <a:pos x="connsiteX2" y="connsiteY2"/>
                    </a:cxn>
                    <a:cxn ang="0">
                      <a:pos x="connsiteX3" y="connsiteY3"/>
                    </a:cxn>
                  </a:cxnLst>
                  <a:rect l="l" t="t" r="r" b="b"/>
                  <a:pathLst>
                    <a:path w="209011" h="2585">
                      <a:moveTo>
                        <a:pt x="0" y="0"/>
                      </a:moveTo>
                      <a:lnTo>
                        <a:pt x="209012" y="0"/>
                      </a:lnTo>
                      <a:lnTo>
                        <a:pt x="209012"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C5FC30A7-D041-69DB-7DB1-C9D55391E5B6}"/>
                    </a:ext>
                  </a:extLst>
                </p:cNvPr>
                <p:cNvSpPr/>
                <p:nvPr/>
              </p:nvSpPr>
              <p:spPr>
                <a:xfrm rot="-1982599">
                  <a:off x="8777004" y="2049399"/>
                  <a:ext cx="215826" cy="2585"/>
                </a:xfrm>
                <a:custGeom>
                  <a:avLst/>
                  <a:gdLst>
                    <a:gd name="connsiteX0" fmla="*/ 0 w 215826"/>
                    <a:gd name="connsiteY0" fmla="*/ 0 h 2585"/>
                    <a:gd name="connsiteX1" fmla="*/ 215827 w 215826"/>
                    <a:gd name="connsiteY1" fmla="*/ 0 h 2585"/>
                    <a:gd name="connsiteX2" fmla="*/ 215827 w 215826"/>
                    <a:gd name="connsiteY2" fmla="*/ 2585 h 2585"/>
                    <a:gd name="connsiteX3" fmla="*/ 0 w 215826"/>
                    <a:gd name="connsiteY3" fmla="*/ 2585 h 2585"/>
                  </a:gdLst>
                  <a:ahLst/>
                  <a:cxnLst>
                    <a:cxn ang="0">
                      <a:pos x="connsiteX0" y="connsiteY0"/>
                    </a:cxn>
                    <a:cxn ang="0">
                      <a:pos x="connsiteX1" y="connsiteY1"/>
                    </a:cxn>
                    <a:cxn ang="0">
                      <a:pos x="connsiteX2" y="connsiteY2"/>
                    </a:cxn>
                    <a:cxn ang="0">
                      <a:pos x="connsiteX3" y="connsiteY3"/>
                    </a:cxn>
                  </a:cxnLst>
                  <a:rect l="l" t="t" r="r" b="b"/>
                  <a:pathLst>
                    <a:path w="215826" h="2585">
                      <a:moveTo>
                        <a:pt x="0" y="0"/>
                      </a:moveTo>
                      <a:lnTo>
                        <a:pt x="215827" y="0"/>
                      </a:lnTo>
                      <a:lnTo>
                        <a:pt x="215827"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F474D2E6-3A9E-1421-40FD-D06293B0A85D}"/>
                    </a:ext>
                  </a:extLst>
                </p:cNvPr>
                <p:cNvSpPr/>
                <p:nvPr/>
              </p:nvSpPr>
              <p:spPr>
                <a:xfrm rot="-1982311">
                  <a:off x="8769995" y="2062233"/>
                  <a:ext cx="240535" cy="2584"/>
                </a:xfrm>
                <a:custGeom>
                  <a:avLst/>
                  <a:gdLst>
                    <a:gd name="connsiteX0" fmla="*/ 0 w 240535"/>
                    <a:gd name="connsiteY0" fmla="*/ 0 h 2584"/>
                    <a:gd name="connsiteX1" fmla="*/ 240536 w 240535"/>
                    <a:gd name="connsiteY1" fmla="*/ 0 h 2584"/>
                    <a:gd name="connsiteX2" fmla="*/ 240536 w 240535"/>
                    <a:gd name="connsiteY2" fmla="*/ 2585 h 2584"/>
                    <a:gd name="connsiteX3" fmla="*/ 0 w 240535"/>
                    <a:gd name="connsiteY3" fmla="*/ 2585 h 2584"/>
                  </a:gdLst>
                  <a:ahLst/>
                  <a:cxnLst>
                    <a:cxn ang="0">
                      <a:pos x="connsiteX0" y="connsiteY0"/>
                    </a:cxn>
                    <a:cxn ang="0">
                      <a:pos x="connsiteX1" y="connsiteY1"/>
                    </a:cxn>
                    <a:cxn ang="0">
                      <a:pos x="connsiteX2" y="connsiteY2"/>
                    </a:cxn>
                    <a:cxn ang="0">
                      <a:pos x="connsiteX3" y="connsiteY3"/>
                    </a:cxn>
                  </a:cxnLst>
                  <a:rect l="l" t="t" r="r" b="b"/>
                  <a:pathLst>
                    <a:path w="240535" h="2584">
                      <a:moveTo>
                        <a:pt x="0" y="0"/>
                      </a:moveTo>
                      <a:lnTo>
                        <a:pt x="240536" y="0"/>
                      </a:lnTo>
                      <a:lnTo>
                        <a:pt x="240536"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5A8ED8E7-9EB5-FAAB-BB33-CB59E180947E}"/>
                    </a:ext>
                  </a:extLst>
                </p:cNvPr>
                <p:cNvSpPr/>
                <p:nvPr/>
              </p:nvSpPr>
              <p:spPr>
                <a:xfrm rot="-1982311">
                  <a:off x="8762940" y="2079003"/>
                  <a:ext cx="253366" cy="2584"/>
                </a:xfrm>
                <a:custGeom>
                  <a:avLst/>
                  <a:gdLst>
                    <a:gd name="connsiteX0" fmla="*/ 0 w 253366"/>
                    <a:gd name="connsiteY0" fmla="*/ 0 h 2584"/>
                    <a:gd name="connsiteX1" fmla="*/ 253366 w 253366"/>
                    <a:gd name="connsiteY1" fmla="*/ 0 h 2584"/>
                    <a:gd name="connsiteX2" fmla="*/ 253366 w 253366"/>
                    <a:gd name="connsiteY2" fmla="*/ 2585 h 2584"/>
                    <a:gd name="connsiteX3" fmla="*/ 0 w 253366"/>
                    <a:gd name="connsiteY3" fmla="*/ 2585 h 2584"/>
                  </a:gdLst>
                  <a:ahLst/>
                  <a:cxnLst>
                    <a:cxn ang="0">
                      <a:pos x="connsiteX0" y="connsiteY0"/>
                    </a:cxn>
                    <a:cxn ang="0">
                      <a:pos x="connsiteX1" y="connsiteY1"/>
                    </a:cxn>
                    <a:cxn ang="0">
                      <a:pos x="connsiteX2" y="connsiteY2"/>
                    </a:cxn>
                    <a:cxn ang="0">
                      <a:pos x="connsiteX3" y="connsiteY3"/>
                    </a:cxn>
                  </a:cxnLst>
                  <a:rect l="l" t="t" r="r" b="b"/>
                  <a:pathLst>
                    <a:path w="253366" h="2584">
                      <a:moveTo>
                        <a:pt x="0" y="0"/>
                      </a:moveTo>
                      <a:lnTo>
                        <a:pt x="253366" y="0"/>
                      </a:lnTo>
                      <a:lnTo>
                        <a:pt x="253366"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B1F4F7DB-6252-DFF3-FA55-5B42625D7436}"/>
                    </a:ext>
                  </a:extLst>
                </p:cNvPr>
                <p:cNvSpPr/>
                <p:nvPr/>
              </p:nvSpPr>
              <p:spPr>
                <a:xfrm rot="-1982311">
                  <a:off x="8756797" y="2102852"/>
                  <a:ext cx="242744" cy="2584"/>
                </a:xfrm>
                <a:custGeom>
                  <a:avLst/>
                  <a:gdLst>
                    <a:gd name="connsiteX0" fmla="*/ 0 w 242744"/>
                    <a:gd name="connsiteY0" fmla="*/ 0 h 2584"/>
                    <a:gd name="connsiteX1" fmla="*/ 242745 w 242744"/>
                    <a:gd name="connsiteY1" fmla="*/ 0 h 2584"/>
                    <a:gd name="connsiteX2" fmla="*/ 242745 w 242744"/>
                    <a:gd name="connsiteY2" fmla="*/ 2585 h 2584"/>
                    <a:gd name="connsiteX3" fmla="*/ 0 w 242744"/>
                    <a:gd name="connsiteY3" fmla="*/ 2585 h 2584"/>
                  </a:gdLst>
                  <a:ahLst/>
                  <a:cxnLst>
                    <a:cxn ang="0">
                      <a:pos x="connsiteX0" y="connsiteY0"/>
                    </a:cxn>
                    <a:cxn ang="0">
                      <a:pos x="connsiteX1" y="connsiteY1"/>
                    </a:cxn>
                    <a:cxn ang="0">
                      <a:pos x="connsiteX2" y="connsiteY2"/>
                    </a:cxn>
                    <a:cxn ang="0">
                      <a:pos x="connsiteX3" y="connsiteY3"/>
                    </a:cxn>
                  </a:cxnLst>
                  <a:rect l="l" t="t" r="r" b="b"/>
                  <a:pathLst>
                    <a:path w="242744" h="2584">
                      <a:moveTo>
                        <a:pt x="0" y="0"/>
                      </a:moveTo>
                      <a:lnTo>
                        <a:pt x="242745" y="0"/>
                      </a:lnTo>
                      <a:lnTo>
                        <a:pt x="242745"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32BD7F8D-AE10-1CE6-F7A7-1E7FC752516F}"/>
                    </a:ext>
                  </a:extLst>
                </p:cNvPr>
                <p:cNvSpPr/>
                <p:nvPr/>
              </p:nvSpPr>
              <p:spPr>
                <a:xfrm rot="-1982311">
                  <a:off x="8750060" y="2128223"/>
                  <a:ext cx="228457" cy="2584"/>
                </a:xfrm>
                <a:custGeom>
                  <a:avLst/>
                  <a:gdLst>
                    <a:gd name="connsiteX0" fmla="*/ 0 w 228457"/>
                    <a:gd name="connsiteY0" fmla="*/ 0 h 2584"/>
                    <a:gd name="connsiteX1" fmla="*/ 228457 w 228457"/>
                    <a:gd name="connsiteY1" fmla="*/ 0 h 2584"/>
                    <a:gd name="connsiteX2" fmla="*/ 228457 w 228457"/>
                    <a:gd name="connsiteY2" fmla="*/ 2585 h 2584"/>
                    <a:gd name="connsiteX3" fmla="*/ 0 w 228457"/>
                    <a:gd name="connsiteY3" fmla="*/ 2585 h 2584"/>
                  </a:gdLst>
                  <a:ahLst/>
                  <a:cxnLst>
                    <a:cxn ang="0">
                      <a:pos x="connsiteX0" y="connsiteY0"/>
                    </a:cxn>
                    <a:cxn ang="0">
                      <a:pos x="connsiteX1" y="connsiteY1"/>
                    </a:cxn>
                    <a:cxn ang="0">
                      <a:pos x="connsiteX2" y="connsiteY2"/>
                    </a:cxn>
                    <a:cxn ang="0">
                      <a:pos x="connsiteX3" y="connsiteY3"/>
                    </a:cxn>
                  </a:cxnLst>
                  <a:rect l="l" t="t" r="r" b="b"/>
                  <a:pathLst>
                    <a:path w="228457" h="2584">
                      <a:moveTo>
                        <a:pt x="0" y="0"/>
                      </a:moveTo>
                      <a:lnTo>
                        <a:pt x="228457" y="0"/>
                      </a:lnTo>
                      <a:lnTo>
                        <a:pt x="228457"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A62FBAE-162D-40FB-439C-1C37FA83A2B9}"/>
                    </a:ext>
                  </a:extLst>
                </p:cNvPr>
                <p:cNvSpPr/>
                <p:nvPr/>
              </p:nvSpPr>
              <p:spPr>
                <a:xfrm rot="-1982311">
                  <a:off x="8745228" y="2153966"/>
                  <a:ext cx="209423" cy="2584"/>
                </a:xfrm>
                <a:custGeom>
                  <a:avLst/>
                  <a:gdLst>
                    <a:gd name="connsiteX0" fmla="*/ 0 w 209423"/>
                    <a:gd name="connsiteY0" fmla="*/ 0 h 2584"/>
                    <a:gd name="connsiteX1" fmla="*/ 209423 w 209423"/>
                    <a:gd name="connsiteY1" fmla="*/ 0 h 2584"/>
                    <a:gd name="connsiteX2" fmla="*/ 209423 w 209423"/>
                    <a:gd name="connsiteY2" fmla="*/ 2585 h 2584"/>
                    <a:gd name="connsiteX3" fmla="*/ 0 w 209423"/>
                    <a:gd name="connsiteY3" fmla="*/ 2585 h 2584"/>
                  </a:gdLst>
                  <a:ahLst/>
                  <a:cxnLst>
                    <a:cxn ang="0">
                      <a:pos x="connsiteX0" y="connsiteY0"/>
                    </a:cxn>
                    <a:cxn ang="0">
                      <a:pos x="connsiteX1" y="connsiteY1"/>
                    </a:cxn>
                    <a:cxn ang="0">
                      <a:pos x="connsiteX2" y="connsiteY2"/>
                    </a:cxn>
                    <a:cxn ang="0">
                      <a:pos x="connsiteX3" y="connsiteY3"/>
                    </a:cxn>
                  </a:cxnLst>
                  <a:rect l="l" t="t" r="r" b="b"/>
                  <a:pathLst>
                    <a:path w="209423" h="2584">
                      <a:moveTo>
                        <a:pt x="0" y="0"/>
                      </a:moveTo>
                      <a:lnTo>
                        <a:pt x="209423" y="0"/>
                      </a:lnTo>
                      <a:lnTo>
                        <a:pt x="209423"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63291EDC-71DC-6D3F-973E-A8BA112E5C89}"/>
                    </a:ext>
                  </a:extLst>
                </p:cNvPr>
                <p:cNvSpPr/>
                <p:nvPr/>
              </p:nvSpPr>
              <p:spPr>
                <a:xfrm rot="-1982599">
                  <a:off x="8740354" y="2178221"/>
                  <a:ext cx="195193" cy="2585"/>
                </a:xfrm>
                <a:custGeom>
                  <a:avLst/>
                  <a:gdLst>
                    <a:gd name="connsiteX0" fmla="*/ 0 w 195193"/>
                    <a:gd name="connsiteY0" fmla="*/ 0 h 2585"/>
                    <a:gd name="connsiteX1" fmla="*/ 195193 w 195193"/>
                    <a:gd name="connsiteY1" fmla="*/ 0 h 2585"/>
                    <a:gd name="connsiteX2" fmla="*/ 195193 w 195193"/>
                    <a:gd name="connsiteY2" fmla="*/ 2585 h 2585"/>
                    <a:gd name="connsiteX3" fmla="*/ 0 w 195193"/>
                    <a:gd name="connsiteY3" fmla="*/ 2585 h 2585"/>
                  </a:gdLst>
                  <a:ahLst/>
                  <a:cxnLst>
                    <a:cxn ang="0">
                      <a:pos x="connsiteX0" y="connsiteY0"/>
                    </a:cxn>
                    <a:cxn ang="0">
                      <a:pos x="connsiteX1" y="connsiteY1"/>
                    </a:cxn>
                    <a:cxn ang="0">
                      <a:pos x="connsiteX2" y="connsiteY2"/>
                    </a:cxn>
                    <a:cxn ang="0">
                      <a:pos x="connsiteX3" y="connsiteY3"/>
                    </a:cxn>
                  </a:cxnLst>
                  <a:rect l="l" t="t" r="r" b="b"/>
                  <a:pathLst>
                    <a:path w="195193" h="2585">
                      <a:moveTo>
                        <a:pt x="0" y="0"/>
                      </a:moveTo>
                      <a:lnTo>
                        <a:pt x="195193" y="0"/>
                      </a:lnTo>
                      <a:lnTo>
                        <a:pt x="195193"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C4F73F93-C9AE-2B26-95CB-AB4E021F5D90}"/>
                    </a:ext>
                  </a:extLst>
                </p:cNvPr>
                <p:cNvSpPr/>
                <p:nvPr/>
              </p:nvSpPr>
              <p:spPr>
                <a:xfrm rot="-1982599">
                  <a:off x="8736535" y="2200555"/>
                  <a:ext cx="184430" cy="2585"/>
                </a:xfrm>
                <a:custGeom>
                  <a:avLst/>
                  <a:gdLst>
                    <a:gd name="connsiteX0" fmla="*/ 0 w 184430"/>
                    <a:gd name="connsiteY0" fmla="*/ 0 h 2585"/>
                    <a:gd name="connsiteX1" fmla="*/ 184430 w 184430"/>
                    <a:gd name="connsiteY1" fmla="*/ 0 h 2585"/>
                    <a:gd name="connsiteX2" fmla="*/ 184430 w 184430"/>
                    <a:gd name="connsiteY2" fmla="*/ 2585 h 2585"/>
                    <a:gd name="connsiteX3" fmla="*/ 0 w 184430"/>
                    <a:gd name="connsiteY3" fmla="*/ 2585 h 2585"/>
                  </a:gdLst>
                  <a:ahLst/>
                  <a:cxnLst>
                    <a:cxn ang="0">
                      <a:pos x="connsiteX0" y="connsiteY0"/>
                    </a:cxn>
                    <a:cxn ang="0">
                      <a:pos x="connsiteX1" y="connsiteY1"/>
                    </a:cxn>
                    <a:cxn ang="0">
                      <a:pos x="connsiteX2" y="connsiteY2"/>
                    </a:cxn>
                    <a:cxn ang="0">
                      <a:pos x="connsiteX3" y="connsiteY3"/>
                    </a:cxn>
                  </a:cxnLst>
                  <a:rect l="l" t="t" r="r" b="b"/>
                  <a:pathLst>
                    <a:path w="184430" h="2585">
                      <a:moveTo>
                        <a:pt x="0" y="0"/>
                      </a:moveTo>
                      <a:lnTo>
                        <a:pt x="184430" y="0"/>
                      </a:lnTo>
                      <a:lnTo>
                        <a:pt x="184430"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B19B49C0-6858-DF22-FBC0-550B15D74E42}"/>
                    </a:ext>
                  </a:extLst>
                </p:cNvPr>
                <p:cNvSpPr/>
                <p:nvPr/>
              </p:nvSpPr>
              <p:spPr>
                <a:xfrm rot="-1982599">
                  <a:off x="8733837" y="2221144"/>
                  <a:ext cx="177004" cy="2585"/>
                </a:xfrm>
                <a:custGeom>
                  <a:avLst/>
                  <a:gdLst>
                    <a:gd name="connsiteX0" fmla="*/ 0 w 177004"/>
                    <a:gd name="connsiteY0" fmla="*/ 0 h 2585"/>
                    <a:gd name="connsiteX1" fmla="*/ 177004 w 177004"/>
                    <a:gd name="connsiteY1" fmla="*/ 0 h 2585"/>
                    <a:gd name="connsiteX2" fmla="*/ 177004 w 177004"/>
                    <a:gd name="connsiteY2" fmla="*/ 2585 h 2585"/>
                    <a:gd name="connsiteX3" fmla="*/ 0 w 177004"/>
                    <a:gd name="connsiteY3" fmla="*/ 2585 h 2585"/>
                  </a:gdLst>
                  <a:ahLst/>
                  <a:cxnLst>
                    <a:cxn ang="0">
                      <a:pos x="connsiteX0" y="connsiteY0"/>
                    </a:cxn>
                    <a:cxn ang="0">
                      <a:pos x="connsiteX1" y="connsiteY1"/>
                    </a:cxn>
                    <a:cxn ang="0">
                      <a:pos x="connsiteX2" y="connsiteY2"/>
                    </a:cxn>
                    <a:cxn ang="0">
                      <a:pos x="connsiteX3" y="connsiteY3"/>
                    </a:cxn>
                  </a:cxnLst>
                  <a:rect l="l" t="t" r="r" b="b"/>
                  <a:pathLst>
                    <a:path w="177004" h="2585">
                      <a:moveTo>
                        <a:pt x="0" y="0"/>
                      </a:moveTo>
                      <a:lnTo>
                        <a:pt x="177004" y="0"/>
                      </a:lnTo>
                      <a:lnTo>
                        <a:pt x="177004"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FD2FB5EC-5E2B-6361-3FAD-C811B4F60C6D}"/>
                    </a:ext>
                  </a:extLst>
                </p:cNvPr>
                <p:cNvSpPr/>
                <p:nvPr/>
              </p:nvSpPr>
              <p:spPr>
                <a:xfrm rot="-1982599">
                  <a:off x="8758397" y="2233489"/>
                  <a:ext cx="140202" cy="2585"/>
                </a:xfrm>
                <a:custGeom>
                  <a:avLst/>
                  <a:gdLst>
                    <a:gd name="connsiteX0" fmla="*/ 0 w 140202"/>
                    <a:gd name="connsiteY0" fmla="*/ 0 h 2585"/>
                    <a:gd name="connsiteX1" fmla="*/ 140203 w 140202"/>
                    <a:gd name="connsiteY1" fmla="*/ 0 h 2585"/>
                    <a:gd name="connsiteX2" fmla="*/ 140203 w 140202"/>
                    <a:gd name="connsiteY2" fmla="*/ 2585 h 2585"/>
                    <a:gd name="connsiteX3" fmla="*/ 0 w 140202"/>
                    <a:gd name="connsiteY3" fmla="*/ 2585 h 2585"/>
                  </a:gdLst>
                  <a:ahLst/>
                  <a:cxnLst>
                    <a:cxn ang="0">
                      <a:pos x="connsiteX0" y="connsiteY0"/>
                    </a:cxn>
                    <a:cxn ang="0">
                      <a:pos x="connsiteX1" y="connsiteY1"/>
                    </a:cxn>
                    <a:cxn ang="0">
                      <a:pos x="connsiteX2" y="connsiteY2"/>
                    </a:cxn>
                    <a:cxn ang="0">
                      <a:pos x="connsiteX3" y="connsiteY3"/>
                    </a:cxn>
                  </a:cxnLst>
                  <a:rect l="l" t="t" r="r" b="b"/>
                  <a:pathLst>
                    <a:path w="140202" h="2585">
                      <a:moveTo>
                        <a:pt x="0" y="0"/>
                      </a:moveTo>
                      <a:lnTo>
                        <a:pt x="140203" y="0"/>
                      </a:lnTo>
                      <a:lnTo>
                        <a:pt x="140203"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2B8DC7D3-F4E0-C11F-BA02-D6E63BCCB99B}"/>
                    </a:ext>
                  </a:extLst>
                </p:cNvPr>
                <p:cNvSpPr/>
                <p:nvPr/>
              </p:nvSpPr>
              <p:spPr>
                <a:xfrm rot="-1982599">
                  <a:off x="8802059" y="2239652"/>
                  <a:ext cx="84178" cy="2585"/>
                </a:xfrm>
                <a:custGeom>
                  <a:avLst/>
                  <a:gdLst>
                    <a:gd name="connsiteX0" fmla="*/ 0 w 84178"/>
                    <a:gd name="connsiteY0" fmla="*/ 0 h 2585"/>
                    <a:gd name="connsiteX1" fmla="*/ 84178 w 84178"/>
                    <a:gd name="connsiteY1" fmla="*/ 0 h 2585"/>
                    <a:gd name="connsiteX2" fmla="*/ 84178 w 84178"/>
                    <a:gd name="connsiteY2" fmla="*/ 2585 h 2585"/>
                    <a:gd name="connsiteX3" fmla="*/ 0 w 84178"/>
                    <a:gd name="connsiteY3" fmla="*/ 2585 h 2585"/>
                  </a:gdLst>
                  <a:ahLst/>
                  <a:cxnLst>
                    <a:cxn ang="0">
                      <a:pos x="connsiteX0" y="connsiteY0"/>
                    </a:cxn>
                    <a:cxn ang="0">
                      <a:pos x="connsiteX1" y="connsiteY1"/>
                    </a:cxn>
                    <a:cxn ang="0">
                      <a:pos x="connsiteX2" y="connsiteY2"/>
                    </a:cxn>
                    <a:cxn ang="0">
                      <a:pos x="connsiteX3" y="connsiteY3"/>
                    </a:cxn>
                  </a:cxnLst>
                  <a:rect l="l" t="t" r="r" b="b"/>
                  <a:pathLst>
                    <a:path w="84178" h="2585">
                      <a:moveTo>
                        <a:pt x="0" y="0"/>
                      </a:moveTo>
                      <a:lnTo>
                        <a:pt x="84178" y="0"/>
                      </a:lnTo>
                      <a:lnTo>
                        <a:pt x="84178"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71" name="Graphic 111">
                <a:extLst>
                  <a:ext uri="{FF2B5EF4-FFF2-40B4-BE49-F238E27FC236}">
                    <a16:creationId xmlns:a16="http://schemas.microsoft.com/office/drawing/2014/main" id="{3E10BC6B-22FB-EC81-004F-07026C920865}"/>
                  </a:ext>
                </a:extLst>
              </p:cNvPr>
              <p:cNvGrpSpPr/>
              <p:nvPr/>
            </p:nvGrpSpPr>
            <p:grpSpPr>
              <a:xfrm>
                <a:off x="9015134" y="1689810"/>
                <a:ext cx="270333" cy="305282"/>
                <a:chOff x="9015134" y="1689810"/>
                <a:chExt cx="270333" cy="305282"/>
              </a:xfrm>
              <a:grpFill/>
            </p:grpSpPr>
            <p:sp>
              <p:nvSpPr>
                <p:cNvPr id="284" name="Freeform: Shape 283">
                  <a:extLst>
                    <a:ext uri="{FF2B5EF4-FFF2-40B4-BE49-F238E27FC236}">
                      <a16:creationId xmlns:a16="http://schemas.microsoft.com/office/drawing/2014/main" id="{8ED38676-A1DC-F743-48F3-109735640439}"/>
                    </a:ext>
                  </a:extLst>
                </p:cNvPr>
                <p:cNvSpPr/>
                <p:nvPr/>
              </p:nvSpPr>
              <p:spPr>
                <a:xfrm rot="-330184">
                  <a:off x="9022181" y="1943467"/>
                  <a:ext cx="2584" cy="38491"/>
                </a:xfrm>
                <a:custGeom>
                  <a:avLst/>
                  <a:gdLst>
                    <a:gd name="connsiteX0" fmla="*/ 0 w 2584"/>
                    <a:gd name="connsiteY0" fmla="*/ 0 h 38491"/>
                    <a:gd name="connsiteX1" fmla="*/ 2585 w 2584"/>
                    <a:gd name="connsiteY1" fmla="*/ 0 h 38491"/>
                    <a:gd name="connsiteX2" fmla="*/ 2585 w 2584"/>
                    <a:gd name="connsiteY2" fmla="*/ 38492 h 38491"/>
                    <a:gd name="connsiteX3" fmla="*/ 0 w 2584"/>
                    <a:gd name="connsiteY3" fmla="*/ 38492 h 38491"/>
                  </a:gdLst>
                  <a:ahLst/>
                  <a:cxnLst>
                    <a:cxn ang="0">
                      <a:pos x="connsiteX0" y="connsiteY0"/>
                    </a:cxn>
                    <a:cxn ang="0">
                      <a:pos x="connsiteX1" y="connsiteY1"/>
                    </a:cxn>
                    <a:cxn ang="0">
                      <a:pos x="connsiteX2" y="connsiteY2"/>
                    </a:cxn>
                    <a:cxn ang="0">
                      <a:pos x="connsiteX3" y="connsiteY3"/>
                    </a:cxn>
                  </a:cxnLst>
                  <a:rect l="l" t="t" r="r" b="b"/>
                  <a:pathLst>
                    <a:path w="2584" h="38491">
                      <a:moveTo>
                        <a:pt x="0" y="0"/>
                      </a:moveTo>
                      <a:lnTo>
                        <a:pt x="2585" y="0"/>
                      </a:lnTo>
                      <a:lnTo>
                        <a:pt x="2585" y="38492"/>
                      </a:lnTo>
                      <a:lnTo>
                        <a:pt x="0" y="38492"/>
                      </a:lnTo>
                      <a:close/>
                    </a:path>
                  </a:pathLst>
                </a:custGeom>
                <a:grpFill/>
                <a:ln w="4687" cap="flat">
                  <a:solidFill>
                    <a:srgbClr val="010101">
                      <a:alpha val="32000"/>
                    </a:srgbClr>
                  </a:solid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7A4078B0-DFBA-39A0-91F5-4E333D03C30F}"/>
                    </a:ext>
                  </a:extLst>
                </p:cNvPr>
                <p:cNvSpPr/>
                <p:nvPr/>
              </p:nvSpPr>
              <p:spPr>
                <a:xfrm rot="-329842">
                  <a:off x="9034729" y="1915358"/>
                  <a:ext cx="2584" cy="70168"/>
                </a:xfrm>
                <a:custGeom>
                  <a:avLst/>
                  <a:gdLst>
                    <a:gd name="connsiteX0" fmla="*/ 0 w 2584"/>
                    <a:gd name="connsiteY0" fmla="*/ 0 h 70168"/>
                    <a:gd name="connsiteX1" fmla="*/ 2585 w 2584"/>
                    <a:gd name="connsiteY1" fmla="*/ 0 h 70168"/>
                    <a:gd name="connsiteX2" fmla="*/ 2585 w 2584"/>
                    <a:gd name="connsiteY2" fmla="*/ 70168 h 70168"/>
                    <a:gd name="connsiteX3" fmla="*/ 0 w 2584"/>
                    <a:gd name="connsiteY3" fmla="*/ 70168 h 70168"/>
                  </a:gdLst>
                  <a:ahLst/>
                  <a:cxnLst>
                    <a:cxn ang="0">
                      <a:pos x="connsiteX0" y="connsiteY0"/>
                    </a:cxn>
                    <a:cxn ang="0">
                      <a:pos x="connsiteX1" y="connsiteY1"/>
                    </a:cxn>
                    <a:cxn ang="0">
                      <a:pos x="connsiteX2" y="connsiteY2"/>
                    </a:cxn>
                    <a:cxn ang="0">
                      <a:pos x="connsiteX3" y="connsiteY3"/>
                    </a:cxn>
                  </a:cxnLst>
                  <a:rect l="l" t="t" r="r" b="b"/>
                  <a:pathLst>
                    <a:path w="2584" h="70168">
                      <a:moveTo>
                        <a:pt x="0" y="0"/>
                      </a:moveTo>
                      <a:lnTo>
                        <a:pt x="2585" y="0"/>
                      </a:lnTo>
                      <a:lnTo>
                        <a:pt x="2585" y="70168"/>
                      </a:lnTo>
                      <a:lnTo>
                        <a:pt x="0" y="70168"/>
                      </a:lnTo>
                      <a:close/>
                    </a:path>
                  </a:pathLst>
                </a:custGeom>
                <a:grpFill/>
                <a:ln w="4687" cap="flat">
                  <a:solidFill>
                    <a:srgbClr val="010101">
                      <a:alpha val="32000"/>
                    </a:srgbClr>
                  </a:solid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48330B0E-1478-8399-8016-40D9B3BE86EC}"/>
                    </a:ext>
                  </a:extLst>
                </p:cNvPr>
                <p:cNvSpPr/>
                <p:nvPr/>
              </p:nvSpPr>
              <p:spPr>
                <a:xfrm rot="-329842">
                  <a:off x="9047220" y="1886094"/>
                  <a:ext cx="2584" cy="101469"/>
                </a:xfrm>
                <a:custGeom>
                  <a:avLst/>
                  <a:gdLst>
                    <a:gd name="connsiteX0" fmla="*/ 0 w 2584"/>
                    <a:gd name="connsiteY0" fmla="*/ 0 h 101469"/>
                    <a:gd name="connsiteX1" fmla="*/ 2585 w 2584"/>
                    <a:gd name="connsiteY1" fmla="*/ 0 h 101469"/>
                    <a:gd name="connsiteX2" fmla="*/ 2585 w 2584"/>
                    <a:gd name="connsiteY2" fmla="*/ 101469 h 101469"/>
                    <a:gd name="connsiteX3" fmla="*/ 0 w 2584"/>
                    <a:gd name="connsiteY3" fmla="*/ 101469 h 101469"/>
                  </a:gdLst>
                  <a:ahLst/>
                  <a:cxnLst>
                    <a:cxn ang="0">
                      <a:pos x="connsiteX0" y="connsiteY0"/>
                    </a:cxn>
                    <a:cxn ang="0">
                      <a:pos x="connsiteX1" y="connsiteY1"/>
                    </a:cxn>
                    <a:cxn ang="0">
                      <a:pos x="connsiteX2" y="connsiteY2"/>
                    </a:cxn>
                    <a:cxn ang="0">
                      <a:pos x="connsiteX3" y="connsiteY3"/>
                    </a:cxn>
                  </a:cxnLst>
                  <a:rect l="l" t="t" r="r" b="b"/>
                  <a:pathLst>
                    <a:path w="2584" h="101469">
                      <a:moveTo>
                        <a:pt x="0" y="0"/>
                      </a:moveTo>
                      <a:lnTo>
                        <a:pt x="2585" y="0"/>
                      </a:lnTo>
                      <a:lnTo>
                        <a:pt x="2585" y="101469"/>
                      </a:lnTo>
                      <a:lnTo>
                        <a:pt x="0" y="101469"/>
                      </a:lnTo>
                      <a:close/>
                    </a:path>
                  </a:pathLst>
                </a:custGeom>
                <a:grpFill/>
                <a:ln w="4687" cap="flat">
                  <a:solidFill>
                    <a:srgbClr val="010101">
                      <a:alpha val="32000"/>
                    </a:srgbClr>
                  </a:solid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940849B2-A28B-4CB8-307D-29FC2DF0C412}"/>
                    </a:ext>
                  </a:extLst>
                </p:cNvPr>
                <p:cNvSpPr/>
                <p:nvPr/>
              </p:nvSpPr>
              <p:spPr>
                <a:xfrm rot="-329842">
                  <a:off x="9059923" y="1863374"/>
                  <a:ext cx="2584" cy="124498"/>
                </a:xfrm>
                <a:custGeom>
                  <a:avLst/>
                  <a:gdLst>
                    <a:gd name="connsiteX0" fmla="*/ 0 w 2584"/>
                    <a:gd name="connsiteY0" fmla="*/ 0 h 124498"/>
                    <a:gd name="connsiteX1" fmla="*/ 2585 w 2584"/>
                    <a:gd name="connsiteY1" fmla="*/ 0 h 124498"/>
                    <a:gd name="connsiteX2" fmla="*/ 2585 w 2584"/>
                    <a:gd name="connsiteY2" fmla="*/ 124498 h 124498"/>
                    <a:gd name="connsiteX3" fmla="*/ 0 w 2584"/>
                    <a:gd name="connsiteY3" fmla="*/ 124498 h 124498"/>
                  </a:gdLst>
                  <a:ahLst/>
                  <a:cxnLst>
                    <a:cxn ang="0">
                      <a:pos x="connsiteX0" y="connsiteY0"/>
                    </a:cxn>
                    <a:cxn ang="0">
                      <a:pos x="connsiteX1" y="connsiteY1"/>
                    </a:cxn>
                    <a:cxn ang="0">
                      <a:pos x="connsiteX2" y="connsiteY2"/>
                    </a:cxn>
                    <a:cxn ang="0">
                      <a:pos x="connsiteX3" y="connsiteY3"/>
                    </a:cxn>
                  </a:cxnLst>
                  <a:rect l="l" t="t" r="r" b="b"/>
                  <a:pathLst>
                    <a:path w="2584" h="124498">
                      <a:moveTo>
                        <a:pt x="0" y="0"/>
                      </a:moveTo>
                      <a:lnTo>
                        <a:pt x="2585" y="0"/>
                      </a:lnTo>
                      <a:lnTo>
                        <a:pt x="2585" y="124498"/>
                      </a:lnTo>
                      <a:lnTo>
                        <a:pt x="0" y="124498"/>
                      </a:lnTo>
                      <a:close/>
                    </a:path>
                  </a:pathLst>
                </a:custGeom>
                <a:grpFill/>
                <a:ln w="4687" cap="flat">
                  <a:solidFill>
                    <a:srgbClr val="010101">
                      <a:alpha val="32000"/>
                    </a:srgbClr>
                  </a:solid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9F709809-1DA8-6E95-5433-24A36268AE24}"/>
                    </a:ext>
                  </a:extLst>
                </p:cNvPr>
                <p:cNvSpPr/>
                <p:nvPr/>
              </p:nvSpPr>
              <p:spPr>
                <a:xfrm rot="-329842">
                  <a:off x="9072604" y="1836499"/>
                  <a:ext cx="2584" cy="154953"/>
                </a:xfrm>
                <a:custGeom>
                  <a:avLst/>
                  <a:gdLst>
                    <a:gd name="connsiteX0" fmla="*/ 0 w 2584"/>
                    <a:gd name="connsiteY0" fmla="*/ 0 h 154953"/>
                    <a:gd name="connsiteX1" fmla="*/ 2585 w 2584"/>
                    <a:gd name="connsiteY1" fmla="*/ 0 h 154953"/>
                    <a:gd name="connsiteX2" fmla="*/ 2585 w 2584"/>
                    <a:gd name="connsiteY2" fmla="*/ 154953 h 154953"/>
                    <a:gd name="connsiteX3" fmla="*/ 0 w 2584"/>
                    <a:gd name="connsiteY3" fmla="*/ 154953 h 154953"/>
                  </a:gdLst>
                  <a:ahLst/>
                  <a:cxnLst>
                    <a:cxn ang="0">
                      <a:pos x="connsiteX0" y="connsiteY0"/>
                    </a:cxn>
                    <a:cxn ang="0">
                      <a:pos x="connsiteX1" y="connsiteY1"/>
                    </a:cxn>
                    <a:cxn ang="0">
                      <a:pos x="connsiteX2" y="connsiteY2"/>
                    </a:cxn>
                    <a:cxn ang="0">
                      <a:pos x="connsiteX3" y="connsiteY3"/>
                    </a:cxn>
                  </a:cxnLst>
                  <a:rect l="l" t="t" r="r" b="b"/>
                  <a:pathLst>
                    <a:path w="2584" h="154953">
                      <a:moveTo>
                        <a:pt x="0" y="0"/>
                      </a:moveTo>
                      <a:lnTo>
                        <a:pt x="2585" y="0"/>
                      </a:lnTo>
                      <a:lnTo>
                        <a:pt x="2585" y="154953"/>
                      </a:lnTo>
                      <a:lnTo>
                        <a:pt x="0" y="154953"/>
                      </a:lnTo>
                      <a:close/>
                    </a:path>
                  </a:pathLst>
                </a:custGeom>
                <a:grpFill/>
                <a:ln w="4687" cap="flat">
                  <a:solidFill>
                    <a:srgbClr val="010101">
                      <a:alpha val="32000"/>
                    </a:srgbClr>
                  </a:solid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E67359BB-052C-631F-E7F6-0542363E1EA1}"/>
                    </a:ext>
                  </a:extLst>
                </p:cNvPr>
                <p:cNvSpPr/>
                <p:nvPr/>
              </p:nvSpPr>
              <p:spPr>
                <a:xfrm rot="-329842">
                  <a:off x="9085204" y="1811685"/>
                  <a:ext cx="2584" cy="180191"/>
                </a:xfrm>
                <a:custGeom>
                  <a:avLst/>
                  <a:gdLst>
                    <a:gd name="connsiteX0" fmla="*/ 0 w 2584"/>
                    <a:gd name="connsiteY0" fmla="*/ 0 h 180191"/>
                    <a:gd name="connsiteX1" fmla="*/ 2585 w 2584"/>
                    <a:gd name="connsiteY1" fmla="*/ 0 h 180191"/>
                    <a:gd name="connsiteX2" fmla="*/ 2585 w 2584"/>
                    <a:gd name="connsiteY2" fmla="*/ 180191 h 180191"/>
                    <a:gd name="connsiteX3" fmla="*/ 0 w 2584"/>
                    <a:gd name="connsiteY3" fmla="*/ 180191 h 180191"/>
                  </a:gdLst>
                  <a:ahLst/>
                  <a:cxnLst>
                    <a:cxn ang="0">
                      <a:pos x="connsiteX0" y="connsiteY0"/>
                    </a:cxn>
                    <a:cxn ang="0">
                      <a:pos x="connsiteX1" y="connsiteY1"/>
                    </a:cxn>
                    <a:cxn ang="0">
                      <a:pos x="connsiteX2" y="connsiteY2"/>
                    </a:cxn>
                    <a:cxn ang="0">
                      <a:pos x="connsiteX3" y="connsiteY3"/>
                    </a:cxn>
                  </a:cxnLst>
                  <a:rect l="l" t="t" r="r" b="b"/>
                  <a:pathLst>
                    <a:path w="2584" h="180191">
                      <a:moveTo>
                        <a:pt x="0" y="0"/>
                      </a:moveTo>
                      <a:lnTo>
                        <a:pt x="2585" y="0"/>
                      </a:lnTo>
                      <a:lnTo>
                        <a:pt x="2585" y="180191"/>
                      </a:lnTo>
                      <a:lnTo>
                        <a:pt x="0" y="180191"/>
                      </a:lnTo>
                      <a:close/>
                    </a:path>
                  </a:pathLst>
                </a:custGeom>
                <a:grpFill/>
                <a:ln w="4687" cap="flat">
                  <a:solidFill>
                    <a:srgbClr val="010101">
                      <a:alpha val="32000"/>
                    </a:srgbClr>
                  </a:solid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743EF45C-2E62-E948-E34B-CD035B1C2DFE}"/>
                    </a:ext>
                  </a:extLst>
                </p:cNvPr>
                <p:cNvSpPr/>
                <p:nvPr/>
              </p:nvSpPr>
              <p:spPr>
                <a:xfrm rot="-329842">
                  <a:off x="9098036" y="1788793"/>
                  <a:ext cx="2584" cy="206651"/>
                </a:xfrm>
                <a:custGeom>
                  <a:avLst/>
                  <a:gdLst>
                    <a:gd name="connsiteX0" fmla="*/ 0 w 2584"/>
                    <a:gd name="connsiteY0" fmla="*/ 0 h 206651"/>
                    <a:gd name="connsiteX1" fmla="*/ 2585 w 2584"/>
                    <a:gd name="connsiteY1" fmla="*/ 0 h 206651"/>
                    <a:gd name="connsiteX2" fmla="*/ 2585 w 2584"/>
                    <a:gd name="connsiteY2" fmla="*/ 206651 h 206651"/>
                    <a:gd name="connsiteX3" fmla="*/ 0 w 2584"/>
                    <a:gd name="connsiteY3" fmla="*/ 206651 h 206651"/>
                  </a:gdLst>
                  <a:ahLst/>
                  <a:cxnLst>
                    <a:cxn ang="0">
                      <a:pos x="connsiteX0" y="connsiteY0"/>
                    </a:cxn>
                    <a:cxn ang="0">
                      <a:pos x="connsiteX1" y="connsiteY1"/>
                    </a:cxn>
                    <a:cxn ang="0">
                      <a:pos x="connsiteX2" y="connsiteY2"/>
                    </a:cxn>
                    <a:cxn ang="0">
                      <a:pos x="connsiteX3" y="connsiteY3"/>
                    </a:cxn>
                  </a:cxnLst>
                  <a:rect l="l" t="t" r="r" b="b"/>
                  <a:pathLst>
                    <a:path w="2584" h="206651">
                      <a:moveTo>
                        <a:pt x="0" y="0"/>
                      </a:moveTo>
                      <a:lnTo>
                        <a:pt x="2585" y="0"/>
                      </a:lnTo>
                      <a:lnTo>
                        <a:pt x="2585" y="206651"/>
                      </a:lnTo>
                      <a:lnTo>
                        <a:pt x="0" y="206651"/>
                      </a:lnTo>
                      <a:close/>
                    </a:path>
                  </a:pathLst>
                </a:custGeom>
                <a:grpFill/>
                <a:ln w="4687" cap="flat">
                  <a:solidFill>
                    <a:srgbClr val="010101">
                      <a:alpha val="32000"/>
                    </a:srgbClr>
                  </a:solid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B47ADA9D-BB08-0A26-AA16-B30B6D556A07}"/>
                    </a:ext>
                  </a:extLst>
                </p:cNvPr>
                <p:cNvSpPr/>
                <p:nvPr/>
              </p:nvSpPr>
              <p:spPr>
                <a:xfrm>
                  <a:off x="9099261" y="1761436"/>
                  <a:ext cx="24251" cy="219011"/>
                </a:xfrm>
                <a:custGeom>
                  <a:avLst/>
                  <a:gdLst>
                    <a:gd name="connsiteX0" fmla="*/ 21713 w 24251"/>
                    <a:gd name="connsiteY0" fmla="*/ 219012 h 219011"/>
                    <a:gd name="connsiteX1" fmla="*/ 19410 w 24251"/>
                    <a:gd name="connsiteY1" fmla="*/ 187899 h 219011"/>
                    <a:gd name="connsiteX2" fmla="*/ 11891 w 24251"/>
                    <a:gd name="connsiteY2" fmla="*/ 106216 h 219011"/>
                    <a:gd name="connsiteX3" fmla="*/ 8554 w 24251"/>
                    <a:gd name="connsiteY3" fmla="*/ 82435 h 219011"/>
                    <a:gd name="connsiteX4" fmla="*/ 0 w 24251"/>
                    <a:gd name="connsiteY4" fmla="*/ 47 h 219011"/>
                    <a:gd name="connsiteX5" fmla="*/ 2585 w 24251"/>
                    <a:gd name="connsiteY5" fmla="*/ 0 h 219011"/>
                    <a:gd name="connsiteX6" fmla="*/ 11092 w 24251"/>
                    <a:gd name="connsiteY6" fmla="*/ 82106 h 219011"/>
                    <a:gd name="connsiteX7" fmla="*/ 14428 w 24251"/>
                    <a:gd name="connsiteY7" fmla="*/ 105887 h 219011"/>
                    <a:gd name="connsiteX8" fmla="*/ 21948 w 24251"/>
                    <a:gd name="connsiteY8" fmla="*/ 187758 h 219011"/>
                    <a:gd name="connsiteX9" fmla="*/ 24251 w 24251"/>
                    <a:gd name="connsiteY9" fmla="*/ 218824 h 219011"/>
                    <a:gd name="connsiteX10" fmla="*/ 21713 w 24251"/>
                    <a:gd name="connsiteY10" fmla="*/ 219012 h 2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51" h="219011">
                      <a:moveTo>
                        <a:pt x="21713" y="219012"/>
                      </a:moveTo>
                      <a:cubicBezTo>
                        <a:pt x="20867" y="208672"/>
                        <a:pt x="20162" y="198286"/>
                        <a:pt x="19410" y="187899"/>
                      </a:cubicBezTo>
                      <a:cubicBezTo>
                        <a:pt x="17483" y="161063"/>
                        <a:pt x="15509" y="133287"/>
                        <a:pt x="11891" y="106216"/>
                      </a:cubicBezTo>
                      <a:cubicBezTo>
                        <a:pt x="10857" y="98273"/>
                        <a:pt x="9682" y="90378"/>
                        <a:pt x="8554" y="82435"/>
                      </a:cubicBezTo>
                      <a:cubicBezTo>
                        <a:pt x="4700" y="55552"/>
                        <a:pt x="705" y="27729"/>
                        <a:pt x="0" y="47"/>
                      </a:cubicBezTo>
                      <a:lnTo>
                        <a:pt x="2585" y="0"/>
                      </a:lnTo>
                      <a:cubicBezTo>
                        <a:pt x="3290" y="27541"/>
                        <a:pt x="7285" y="55270"/>
                        <a:pt x="11092" y="82106"/>
                      </a:cubicBezTo>
                      <a:cubicBezTo>
                        <a:pt x="12220" y="90049"/>
                        <a:pt x="13348" y="97944"/>
                        <a:pt x="14428" y="105887"/>
                      </a:cubicBezTo>
                      <a:cubicBezTo>
                        <a:pt x="18047" y="133052"/>
                        <a:pt x="20021" y="160875"/>
                        <a:pt x="21948" y="187758"/>
                      </a:cubicBezTo>
                      <a:cubicBezTo>
                        <a:pt x="22700" y="198145"/>
                        <a:pt x="23452" y="208484"/>
                        <a:pt x="24251" y="218824"/>
                      </a:cubicBezTo>
                      <a:lnTo>
                        <a:pt x="21713" y="219012"/>
                      </a:lnTo>
                      <a:close/>
                    </a:path>
                  </a:pathLst>
                </a:custGeom>
                <a:grpFill/>
                <a:ln w="4687" cap="flat">
                  <a:solidFill>
                    <a:srgbClr val="010101">
                      <a:alpha val="32000"/>
                    </a:srgbClr>
                  </a:solid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D05939D3-6F13-D2FB-8201-37293AD36813}"/>
                    </a:ext>
                  </a:extLst>
                </p:cNvPr>
                <p:cNvSpPr/>
                <p:nvPr/>
              </p:nvSpPr>
              <p:spPr>
                <a:xfrm>
                  <a:off x="9110446" y="1734365"/>
                  <a:ext cx="25990" cy="230197"/>
                </a:xfrm>
                <a:custGeom>
                  <a:avLst/>
                  <a:gdLst>
                    <a:gd name="connsiteX0" fmla="*/ 23405 w 25990"/>
                    <a:gd name="connsiteY0" fmla="*/ 230197 h 230197"/>
                    <a:gd name="connsiteX1" fmla="*/ 0 w 25990"/>
                    <a:gd name="connsiteY1" fmla="*/ 282 h 230197"/>
                    <a:gd name="connsiteX2" fmla="*/ 2585 w 25990"/>
                    <a:gd name="connsiteY2" fmla="*/ 0 h 230197"/>
                    <a:gd name="connsiteX3" fmla="*/ 25990 w 25990"/>
                    <a:gd name="connsiteY3" fmla="*/ 229915 h 230197"/>
                    <a:gd name="connsiteX4" fmla="*/ 23405 w 25990"/>
                    <a:gd name="connsiteY4" fmla="*/ 230197 h 23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0" h="230197">
                      <a:moveTo>
                        <a:pt x="23405" y="230197"/>
                      </a:moveTo>
                      <a:cubicBezTo>
                        <a:pt x="15321" y="148702"/>
                        <a:pt x="7708" y="73505"/>
                        <a:pt x="0" y="282"/>
                      </a:cubicBezTo>
                      <a:lnTo>
                        <a:pt x="2585" y="0"/>
                      </a:lnTo>
                      <a:cubicBezTo>
                        <a:pt x="10293" y="73176"/>
                        <a:pt x="17906" y="148420"/>
                        <a:pt x="25990" y="229915"/>
                      </a:cubicBezTo>
                      <a:lnTo>
                        <a:pt x="23405" y="230197"/>
                      </a:lnTo>
                      <a:close/>
                    </a:path>
                  </a:pathLst>
                </a:custGeom>
                <a:grpFill/>
                <a:ln w="4687" cap="flat">
                  <a:solidFill>
                    <a:srgbClr val="010101">
                      <a:alpha val="32000"/>
                    </a:srgbClr>
                  </a:solid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83018BD5-057E-06BC-2D67-F9DCA023A916}"/>
                    </a:ext>
                  </a:extLst>
                </p:cNvPr>
                <p:cNvSpPr/>
                <p:nvPr/>
              </p:nvSpPr>
              <p:spPr>
                <a:xfrm>
                  <a:off x="9121397" y="1704709"/>
                  <a:ext cx="25708" cy="243027"/>
                </a:xfrm>
                <a:custGeom>
                  <a:avLst/>
                  <a:gdLst>
                    <a:gd name="connsiteX0" fmla="*/ 23123 w 25708"/>
                    <a:gd name="connsiteY0" fmla="*/ 243028 h 243027"/>
                    <a:gd name="connsiteX1" fmla="*/ 0 w 25708"/>
                    <a:gd name="connsiteY1" fmla="*/ 235 h 243027"/>
                    <a:gd name="connsiteX2" fmla="*/ 2585 w 25708"/>
                    <a:gd name="connsiteY2" fmla="*/ 0 h 243027"/>
                    <a:gd name="connsiteX3" fmla="*/ 25708 w 25708"/>
                    <a:gd name="connsiteY3" fmla="*/ 242793 h 243027"/>
                    <a:gd name="connsiteX4" fmla="*/ 23123 w 25708"/>
                    <a:gd name="connsiteY4" fmla="*/ 243028 h 24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8" h="243027">
                      <a:moveTo>
                        <a:pt x="23123" y="243028"/>
                      </a:moveTo>
                      <a:cubicBezTo>
                        <a:pt x="16825" y="176149"/>
                        <a:pt x="8460" y="88075"/>
                        <a:pt x="0" y="235"/>
                      </a:cubicBezTo>
                      <a:lnTo>
                        <a:pt x="2585" y="0"/>
                      </a:lnTo>
                      <a:cubicBezTo>
                        <a:pt x="11092" y="87840"/>
                        <a:pt x="19410" y="175914"/>
                        <a:pt x="25708" y="242793"/>
                      </a:cubicBezTo>
                      <a:lnTo>
                        <a:pt x="23123" y="243028"/>
                      </a:lnTo>
                      <a:close/>
                    </a:path>
                  </a:pathLst>
                </a:custGeom>
                <a:grpFill/>
                <a:ln w="4687" cap="flat">
                  <a:solidFill>
                    <a:srgbClr val="010101">
                      <a:alpha val="32000"/>
                    </a:srgbClr>
                  </a:solid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042124EE-3DEC-C95F-5EF7-9613A05F55C7}"/>
                    </a:ext>
                  </a:extLst>
                </p:cNvPr>
                <p:cNvSpPr/>
                <p:nvPr/>
              </p:nvSpPr>
              <p:spPr>
                <a:xfrm>
                  <a:off x="9133616" y="1689810"/>
                  <a:ext cx="25473" cy="237670"/>
                </a:xfrm>
                <a:custGeom>
                  <a:avLst/>
                  <a:gdLst>
                    <a:gd name="connsiteX0" fmla="*/ 22888 w 25473"/>
                    <a:gd name="connsiteY0" fmla="*/ 237670 h 237670"/>
                    <a:gd name="connsiteX1" fmla="*/ 0 w 25473"/>
                    <a:gd name="connsiteY1" fmla="*/ 235 h 237670"/>
                    <a:gd name="connsiteX2" fmla="*/ 2585 w 25473"/>
                    <a:gd name="connsiteY2" fmla="*/ 0 h 237670"/>
                    <a:gd name="connsiteX3" fmla="*/ 25473 w 25473"/>
                    <a:gd name="connsiteY3" fmla="*/ 237388 h 237670"/>
                    <a:gd name="connsiteX4" fmla="*/ 22888 w 25473"/>
                    <a:gd name="connsiteY4" fmla="*/ 237670 h 23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3" h="237670">
                      <a:moveTo>
                        <a:pt x="22888" y="237670"/>
                      </a:moveTo>
                      <a:cubicBezTo>
                        <a:pt x="13677" y="145084"/>
                        <a:pt x="6439" y="69651"/>
                        <a:pt x="0" y="235"/>
                      </a:cubicBezTo>
                      <a:lnTo>
                        <a:pt x="2585" y="0"/>
                      </a:lnTo>
                      <a:cubicBezTo>
                        <a:pt x="9024" y="69416"/>
                        <a:pt x="16261" y="144849"/>
                        <a:pt x="25473" y="237388"/>
                      </a:cubicBezTo>
                      <a:lnTo>
                        <a:pt x="22888" y="237670"/>
                      </a:lnTo>
                      <a:close/>
                    </a:path>
                  </a:pathLst>
                </a:custGeom>
                <a:grpFill/>
                <a:ln w="4687" cap="flat">
                  <a:solidFill>
                    <a:srgbClr val="010101">
                      <a:alpha val="32000"/>
                    </a:srgbClr>
                  </a:solid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ADFEC2D1-25A4-02EA-993E-7035F4C97B34}"/>
                    </a:ext>
                  </a:extLst>
                </p:cNvPr>
                <p:cNvSpPr/>
                <p:nvPr/>
              </p:nvSpPr>
              <p:spPr>
                <a:xfrm>
                  <a:off x="9146259" y="1691126"/>
                  <a:ext cx="25191" cy="220797"/>
                </a:xfrm>
                <a:custGeom>
                  <a:avLst/>
                  <a:gdLst>
                    <a:gd name="connsiteX0" fmla="*/ 22606 w 25191"/>
                    <a:gd name="connsiteY0" fmla="*/ 220798 h 220797"/>
                    <a:gd name="connsiteX1" fmla="*/ 0 w 25191"/>
                    <a:gd name="connsiteY1" fmla="*/ 235 h 220797"/>
                    <a:gd name="connsiteX2" fmla="*/ 2585 w 25191"/>
                    <a:gd name="connsiteY2" fmla="*/ 0 h 220797"/>
                    <a:gd name="connsiteX3" fmla="*/ 25191 w 25191"/>
                    <a:gd name="connsiteY3" fmla="*/ 220469 h 220797"/>
                    <a:gd name="connsiteX4" fmla="*/ 22606 w 25191"/>
                    <a:gd name="connsiteY4" fmla="*/ 220798 h 22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1" h="220797">
                      <a:moveTo>
                        <a:pt x="22606" y="220798"/>
                      </a:moveTo>
                      <a:cubicBezTo>
                        <a:pt x="13160" y="145648"/>
                        <a:pt x="6157" y="70356"/>
                        <a:pt x="0" y="235"/>
                      </a:cubicBezTo>
                      <a:lnTo>
                        <a:pt x="2585" y="0"/>
                      </a:lnTo>
                      <a:cubicBezTo>
                        <a:pt x="8742" y="70121"/>
                        <a:pt x="15744" y="145319"/>
                        <a:pt x="25191" y="220469"/>
                      </a:cubicBezTo>
                      <a:lnTo>
                        <a:pt x="22606" y="220798"/>
                      </a:lnTo>
                      <a:close/>
                    </a:path>
                  </a:pathLst>
                </a:custGeom>
                <a:grpFill/>
                <a:ln w="4687" cap="flat">
                  <a:solidFill>
                    <a:srgbClr val="010101">
                      <a:alpha val="32000"/>
                    </a:srgbClr>
                  </a:solid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4F66BEA-75D2-AA45-BB87-2931F15AC525}"/>
                    </a:ext>
                  </a:extLst>
                </p:cNvPr>
                <p:cNvSpPr/>
                <p:nvPr/>
              </p:nvSpPr>
              <p:spPr>
                <a:xfrm>
                  <a:off x="9161251" y="1695967"/>
                  <a:ext cx="22183" cy="197439"/>
                </a:xfrm>
                <a:custGeom>
                  <a:avLst/>
                  <a:gdLst>
                    <a:gd name="connsiteX0" fmla="*/ 19598 w 22183"/>
                    <a:gd name="connsiteY0" fmla="*/ 197440 h 197439"/>
                    <a:gd name="connsiteX1" fmla="*/ 0 w 22183"/>
                    <a:gd name="connsiteY1" fmla="*/ 235 h 197439"/>
                    <a:gd name="connsiteX2" fmla="*/ 2585 w 22183"/>
                    <a:gd name="connsiteY2" fmla="*/ 0 h 197439"/>
                    <a:gd name="connsiteX3" fmla="*/ 22183 w 22183"/>
                    <a:gd name="connsiteY3" fmla="*/ 197158 h 197439"/>
                    <a:gd name="connsiteX4" fmla="*/ 19598 w 22183"/>
                    <a:gd name="connsiteY4" fmla="*/ 197440 h 19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3" h="197439">
                      <a:moveTo>
                        <a:pt x="19598" y="197440"/>
                      </a:moveTo>
                      <a:cubicBezTo>
                        <a:pt x="12549" y="135496"/>
                        <a:pt x="6674" y="73787"/>
                        <a:pt x="0" y="235"/>
                      </a:cubicBezTo>
                      <a:lnTo>
                        <a:pt x="2585" y="0"/>
                      </a:lnTo>
                      <a:cubicBezTo>
                        <a:pt x="9259" y="73552"/>
                        <a:pt x="15133" y="135214"/>
                        <a:pt x="22183" y="197158"/>
                      </a:cubicBezTo>
                      <a:lnTo>
                        <a:pt x="19598" y="197440"/>
                      </a:lnTo>
                      <a:close/>
                    </a:path>
                  </a:pathLst>
                </a:custGeom>
                <a:grpFill/>
                <a:ln w="4687" cap="flat">
                  <a:solidFill>
                    <a:srgbClr val="010101">
                      <a:alpha val="32000"/>
                    </a:srgbClr>
                  </a:solid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5EDC4347-2994-7DA8-8850-09AD83694B0D}"/>
                    </a:ext>
                  </a:extLst>
                </p:cNvPr>
                <p:cNvSpPr/>
                <p:nvPr/>
              </p:nvSpPr>
              <p:spPr>
                <a:xfrm>
                  <a:off x="9176385" y="1700620"/>
                  <a:ext cx="18940" cy="172906"/>
                </a:xfrm>
                <a:custGeom>
                  <a:avLst/>
                  <a:gdLst>
                    <a:gd name="connsiteX0" fmla="*/ 16355 w 18940"/>
                    <a:gd name="connsiteY0" fmla="*/ 172907 h 172906"/>
                    <a:gd name="connsiteX1" fmla="*/ 1175 w 18940"/>
                    <a:gd name="connsiteY1" fmla="*/ 13066 h 172906"/>
                    <a:gd name="connsiteX2" fmla="*/ 0 w 18940"/>
                    <a:gd name="connsiteY2" fmla="*/ 235 h 172906"/>
                    <a:gd name="connsiteX3" fmla="*/ 2585 w 18940"/>
                    <a:gd name="connsiteY3" fmla="*/ 0 h 172906"/>
                    <a:gd name="connsiteX4" fmla="*/ 3760 w 18940"/>
                    <a:gd name="connsiteY4" fmla="*/ 12831 h 172906"/>
                    <a:gd name="connsiteX5" fmla="*/ 18940 w 18940"/>
                    <a:gd name="connsiteY5" fmla="*/ 172625 h 172906"/>
                    <a:gd name="connsiteX6" fmla="*/ 16355 w 18940"/>
                    <a:gd name="connsiteY6" fmla="*/ 172907 h 17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40" h="172906">
                      <a:moveTo>
                        <a:pt x="16355" y="172907"/>
                      </a:moveTo>
                      <a:cubicBezTo>
                        <a:pt x="10998" y="119658"/>
                        <a:pt x="5969" y="65469"/>
                        <a:pt x="1175" y="13066"/>
                      </a:cubicBezTo>
                      <a:lnTo>
                        <a:pt x="0" y="235"/>
                      </a:lnTo>
                      <a:lnTo>
                        <a:pt x="2585" y="0"/>
                      </a:lnTo>
                      <a:lnTo>
                        <a:pt x="3760" y="12831"/>
                      </a:lnTo>
                      <a:cubicBezTo>
                        <a:pt x="8601" y="65234"/>
                        <a:pt x="13582" y="119423"/>
                        <a:pt x="18940" y="172625"/>
                      </a:cubicBezTo>
                      <a:lnTo>
                        <a:pt x="16355" y="172907"/>
                      </a:lnTo>
                      <a:close/>
                    </a:path>
                  </a:pathLst>
                </a:custGeom>
                <a:grpFill/>
                <a:ln w="4687" cap="flat">
                  <a:solidFill>
                    <a:srgbClr val="010101">
                      <a:alpha val="32000"/>
                    </a:srgbClr>
                  </a:solid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635FA350-BCC5-C2E3-48CF-275BE2784811}"/>
                    </a:ext>
                  </a:extLst>
                </p:cNvPr>
                <p:cNvSpPr/>
                <p:nvPr/>
              </p:nvSpPr>
              <p:spPr>
                <a:xfrm>
                  <a:off x="9191283" y="1701889"/>
                  <a:ext cx="16073" cy="153496"/>
                </a:xfrm>
                <a:custGeom>
                  <a:avLst/>
                  <a:gdLst>
                    <a:gd name="connsiteX0" fmla="*/ 13489 w 16073"/>
                    <a:gd name="connsiteY0" fmla="*/ 153496 h 153496"/>
                    <a:gd name="connsiteX1" fmla="*/ 10622 w 16073"/>
                    <a:gd name="connsiteY1" fmla="*/ 120550 h 153496"/>
                    <a:gd name="connsiteX2" fmla="*/ 0 w 16073"/>
                    <a:gd name="connsiteY2" fmla="*/ 235 h 153496"/>
                    <a:gd name="connsiteX3" fmla="*/ 2585 w 16073"/>
                    <a:gd name="connsiteY3" fmla="*/ 0 h 153496"/>
                    <a:gd name="connsiteX4" fmla="*/ 13206 w 16073"/>
                    <a:gd name="connsiteY4" fmla="*/ 120315 h 153496"/>
                    <a:gd name="connsiteX5" fmla="*/ 16073 w 16073"/>
                    <a:gd name="connsiteY5" fmla="*/ 153261 h 153496"/>
                    <a:gd name="connsiteX6" fmla="*/ 13489 w 16073"/>
                    <a:gd name="connsiteY6" fmla="*/ 153496 h 15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3" h="153496">
                      <a:moveTo>
                        <a:pt x="13489" y="153496"/>
                      </a:moveTo>
                      <a:lnTo>
                        <a:pt x="10622" y="120550"/>
                      </a:lnTo>
                      <a:cubicBezTo>
                        <a:pt x="7191" y="81119"/>
                        <a:pt x="3666" y="40325"/>
                        <a:pt x="0" y="235"/>
                      </a:cubicBezTo>
                      <a:lnTo>
                        <a:pt x="2585" y="0"/>
                      </a:lnTo>
                      <a:cubicBezTo>
                        <a:pt x="6251" y="40090"/>
                        <a:pt x="9776" y="80884"/>
                        <a:pt x="13206" y="120315"/>
                      </a:cubicBezTo>
                      <a:lnTo>
                        <a:pt x="16073" y="153261"/>
                      </a:lnTo>
                      <a:lnTo>
                        <a:pt x="13489" y="153496"/>
                      </a:lnTo>
                      <a:close/>
                    </a:path>
                  </a:pathLst>
                </a:custGeom>
                <a:grpFill/>
                <a:ln w="4687" cap="flat">
                  <a:solidFill>
                    <a:srgbClr val="010101">
                      <a:alpha val="32000"/>
                    </a:srgbClr>
                  </a:solid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48EB056B-C521-B92A-1BA8-BFBF494F974B}"/>
                    </a:ext>
                  </a:extLst>
                </p:cNvPr>
                <p:cNvSpPr/>
                <p:nvPr/>
              </p:nvSpPr>
              <p:spPr>
                <a:xfrm>
                  <a:off x="9203926" y="1703863"/>
                  <a:ext cx="15462" cy="133615"/>
                </a:xfrm>
                <a:custGeom>
                  <a:avLst/>
                  <a:gdLst>
                    <a:gd name="connsiteX0" fmla="*/ 12878 w 15462"/>
                    <a:gd name="connsiteY0" fmla="*/ 133616 h 133615"/>
                    <a:gd name="connsiteX1" fmla="*/ 0 w 15462"/>
                    <a:gd name="connsiteY1" fmla="*/ 235 h 133615"/>
                    <a:gd name="connsiteX2" fmla="*/ 2585 w 15462"/>
                    <a:gd name="connsiteY2" fmla="*/ 0 h 133615"/>
                    <a:gd name="connsiteX3" fmla="*/ 15462 w 15462"/>
                    <a:gd name="connsiteY3" fmla="*/ 133287 h 133615"/>
                    <a:gd name="connsiteX4" fmla="*/ 12878 w 15462"/>
                    <a:gd name="connsiteY4" fmla="*/ 133616 h 13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2" h="133615">
                      <a:moveTo>
                        <a:pt x="12878" y="133616"/>
                      </a:moveTo>
                      <a:cubicBezTo>
                        <a:pt x="7943" y="91694"/>
                        <a:pt x="4136" y="49959"/>
                        <a:pt x="0" y="235"/>
                      </a:cubicBezTo>
                      <a:lnTo>
                        <a:pt x="2585" y="0"/>
                      </a:lnTo>
                      <a:cubicBezTo>
                        <a:pt x="6768" y="49724"/>
                        <a:pt x="10528" y="91412"/>
                        <a:pt x="15462" y="133287"/>
                      </a:cubicBezTo>
                      <a:lnTo>
                        <a:pt x="12878" y="133616"/>
                      </a:lnTo>
                      <a:close/>
                    </a:path>
                  </a:pathLst>
                </a:custGeom>
                <a:grpFill/>
                <a:ln w="4687" cap="flat">
                  <a:solidFill>
                    <a:srgbClr val="010101">
                      <a:alpha val="32000"/>
                    </a:srgbClr>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7AA840C4-1D19-57FC-3A32-3BD2F1B7B523}"/>
                    </a:ext>
                  </a:extLst>
                </p:cNvPr>
                <p:cNvSpPr/>
                <p:nvPr/>
              </p:nvSpPr>
              <p:spPr>
                <a:xfrm>
                  <a:off x="9219576" y="1707059"/>
                  <a:ext cx="11890" cy="112607"/>
                </a:xfrm>
                <a:custGeom>
                  <a:avLst/>
                  <a:gdLst>
                    <a:gd name="connsiteX0" fmla="*/ 9306 w 11890"/>
                    <a:gd name="connsiteY0" fmla="*/ 112608 h 112607"/>
                    <a:gd name="connsiteX1" fmla="*/ 0 w 11890"/>
                    <a:gd name="connsiteY1" fmla="*/ 235 h 112607"/>
                    <a:gd name="connsiteX2" fmla="*/ 2585 w 11890"/>
                    <a:gd name="connsiteY2" fmla="*/ 0 h 112607"/>
                    <a:gd name="connsiteX3" fmla="*/ 11891 w 11890"/>
                    <a:gd name="connsiteY3" fmla="*/ 112467 h 112607"/>
                    <a:gd name="connsiteX4" fmla="*/ 9306 w 11890"/>
                    <a:gd name="connsiteY4" fmla="*/ 112608 h 11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 h="112607">
                      <a:moveTo>
                        <a:pt x="9306" y="112608"/>
                      </a:moveTo>
                      <a:cubicBezTo>
                        <a:pt x="7285" y="79568"/>
                        <a:pt x="4324" y="43896"/>
                        <a:pt x="0" y="235"/>
                      </a:cubicBezTo>
                      <a:lnTo>
                        <a:pt x="2585" y="0"/>
                      </a:lnTo>
                      <a:cubicBezTo>
                        <a:pt x="6909" y="43661"/>
                        <a:pt x="9823" y="79380"/>
                        <a:pt x="11891" y="112467"/>
                      </a:cubicBezTo>
                      <a:lnTo>
                        <a:pt x="9306" y="112608"/>
                      </a:lnTo>
                      <a:close/>
                    </a:path>
                  </a:pathLst>
                </a:custGeom>
                <a:grpFill/>
                <a:ln w="4687" cap="flat">
                  <a:solidFill>
                    <a:srgbClr val="010101">
                      <a:alpha val="32000"/>
                    </a:srgbClr>
                  </a:solid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7167D052-9313-9323-7B8E-2B3A3ABC5E02}"/>
                    </a:ext>
                  </a:extLst>
                </p:cNvPr>
                <p:cNvSpPr/>
                <p:nvPr/>
              </p:nvSpPr>
              <p:spPr>
                <a:xfrm>
                  <a:off x="9230433" y="1707106"/>
                  <a:ext cx="12736" cy="90800"/>
                </a:xfrm>
                <a:custGeom>
                  <a:avLst/>
                  <a:gdLst>
                    <a:gd name="connsiteX0" fmla="*/ 10152 w 12736"/>
                    <a:gd name="connsiteY0" fmla="*/ 90801 h 90800"/>
                    <a:gd name="connsiteX1" fmla="*/ 0 w 12736"/>
                    <a:gd name="connsiteY1" fmla="*/ 235 h 90800"/>
                    <a:gd name="connsiteX2" fmla="*/ 2585 w 12736"/>
                    <a:gd name="connsiteY2" fmla="*/ 0 h 90800"/>
                    <a:gd name="connsiteX3" fmla="*/ 12736 w 12736"/>
                    <a:gd name="connsiteY3" fmla="*/ 90472 h 90800"/>
                    <a:gd name="connsiteX4" fmla="*/ 10152 w 12736"/>
                    <a:gd name="connsiteY4" fmla="*/ 90801 h 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 h="90800">
                      <a:moveTo>
                        <a:pt x="10152" y="90801"/>
                      </a:moveTo>
                      <a:cubicBezTo>
                        <a:pt x="6533" y="63730"/>
                        <a:pt x="3196" y="34121"/>
                        <a:pt x="0" y="235"/>
                      </a:cubicBezTo>
                      <a:lnTo>
                        <a:pt x="2585" y="0"/>
                      </a:lnTo>
                      <a:cubicBezTo>
                        <a:pt x="5781" y="33839"/>
                        <a:pt x="9118" y="63401"/>
                        <a:pt x="12736" y="90472"/>
                      </a:cubicBezTo>
                      <a:lnTo>
                        <a:pt x="10152" y="90801"/>
                      </a:lnTo>
                      <a:close/>
                    </a:path>
                  </a:pathLst>
                </a:custGeom>
                <a:grpFill/>
                <a:ln w="4687" cap="flat">
                  <a:solidFill>
                    <a:srgbClr val="010101">
                      <a:alpha val="32000"/>
                    </a:srgbClr>
                  </a:solid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47675E5-7CE1-6BAA-9DAE-A8069FAE4E39}"/>
                    </a:ext>
                  </a:extLst>
                </p:cNvPr>
                <p:cNvSpPr/>
                <p:nvPr/>
              </p:nvSpPr>
              <p:spPr>
                <a:xfrm>
                  <a:off x="9246553" y="1709220"/>
                  <a:ext cx="8318" cy="67207"/>
                </a:xfrm>
                <a:custGeom>
                  <a:avLst/>
                  <a:gdLst>
                    <a:gd name="connsiteX0" fmla="*/ 5734 w 8318"/>
                    <a:gd name="connsiteY0" fmla="*/ 67208 h 67207"/>
                    <a:gd name="connsiteX1" fmla="*/ 0 w 8318"/>
                    <a:gd name="connsiteY1" fmla="*/ 235 h 67207"/>
                    <a:gd name="connsiteX2" fmla="*/ 2585 w 8318"/>
                    <a:gd name="connsiteY2" fmla="*/ 0 h 67207"/>
                    <a:gd name="connsiteX3" fmla="*/ 8319 w 8318"/>
                    <a:gd name="connsiteY3" fmla="*/ 67067 h 67207"/>
                    <a:gd name="connsiteX4" fmla="*/ 5734 w 8318"/>
                    <a:gd name="connsiteY4" fmla="*/ 67208 h 67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8" h="67207">
                      <a:moveTo>
                        <a:pt x="5734" y="67208"/>
                      </a:moveTo>
                      <a:cubicBezTo>
                        <a:pt x="4371" y="46951"/>
                        <a:pt x="2491" y="25050"/>
                        <a:pt x="0" y="235"/>
                      </a:cubicBezTo>
                      <a:lnTo>
                        <a:pt x="2585" y="0"/>
                      </a:lnTo>
                      <a:cubicBezTo>
                        <a:pt x="5076" y="24862"/>
                        <a:pt x="6956" y="46763"/>
                        <a:pt x="8319" y="67067"/>
                      </a:cubicBezTo>
                      <a:lnTo>
                        <a:pt x="5734" y="67208"/>
                      </a:lnTo>
                      <a:close/>
                    </a:path>
                  </a:pathLst>
                </a:custGeom>
                <a:grpFill/>
                <a:ln w="4687" cap="flat">
                  <a:solidFill>
                    <a:srgbClr val="010101">
                      <a:alpha val="32000"/>
                    </a:srgbClr>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30F06379-6145-BB2F-513D-A0383AEAD5BB}"/>
                    </a:ext>
                  </a:extLst>
                </p:cNvPr>
                <p:cNvSpPr/>
                <p:nvPr/>
              </p:nvSpPr>
              <p:spPr>
                <a:xfrm>
                  <a:off x="9259525" y="1709173"/>
                  <a:ext cx="6720" cy="42110"/>
                </a:xfrm>
                <a:custGeom>
                  <a:avLst/>
                  <a:gdLst>
                    <a:gd name="connsiteX0" fmla="*/ 4136 w 6720"/>
                    <a:gd name="connsiteY0" fmla="*/ 42110 h 42110"/>
                    <a:gd name="connsiteX1" fmla="*/ 0 w 6720"/>
                    <a:gd name="connsiteY1" fmla="*/ 235 h 42110"/>
                    <a:gd name="connsiteX2" fmla="*/ 2585 w 6720"/>
                    <a:gd name="connsiteY2" fmla="*/ 0 h 42110"/>
                    <a:gd name="connsiteX3" fmla="*/ 6721 w 6720"/>
                    <a:gd name="connsiteY3" fmla="*/ 41875 h 42110"/>
                    <a:gd name="connsiteX4" fmla="*/ 4136 w 6720"/>
                    <a:gd name="connsiteY4" fmla="*/ 42110 h 4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0" h="42110">
                      <a:moveTo>
                        <a:pt x="4136" y="42110"/>
                      </a:moveTo>
                      <a:cubicBezTo>
                        <a:pt x="2820" y="28152"/>
                        <a:pt x="1410" y="14193"/>
                        <a:pt x="0" y="235"/>
                      </a:cubicBezTo>
                      <a:lnTo>
                        <a:pt x="2585" y="0"/>
                      </a:lnTo>
                      <a:cubicBezTo>
                        <a:pt x="3995" y="13959"/>
                        <a:pt x="5358" y="27917"/>
                        <a:pt x="6721" y="41875"/>
                      </a:cubicBezTo>
                      <a:lnTo>
                        <a:pt x="4136" y="42110"/>
                      </a:lnTo>
                      <a:close/>
                    </a:path>
                  </a:pathLst>
                </a:custGeom>
                <a:grpFill/>
                <a:ln w="4687" cap="flat">
                  <a:solidFill>
                    <a:srgbClr val="010101">
                      <a:alpha val="32000"/>
                    </a:srgbClr>
                  </a:solid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4D178B24-91A3-65DF-F47A-398A0B493F49}"/>
                    </a:ext>
                  </a:extLst>
                </p:cNvPr>
                <p:cNvSpPr/>
                <p:nvPr/>
              </p:nvSpPr>
              <p:spPr>
                <a:xfrm>
                  <a:off x="9274658" y="1709126"/>
                  <a:ext cx="3148" cy="18987"/>
                </a:xfrm>
                <a:custGeom>
                  <a:avLst/>
                  <a:gdLst>
                    <a:gd name="connsiteX0" fmla="*/ 564 w 3148"/>
                    <a:gd name="connsiteY0" fmla="*/ 18987 h 18987"/>
                    <a:gd name="connsiteX1" fmla="*/ 0 w 3148"/>
                    <a:gd name="connsiteY1" fmla="*/ 141 h 18987"/>
                    <a:gd name="connsiteX2" fmla="*/ 2585 w 3148"/>
                    <a:gd name="connsiteY2" fmla="*/ 0 h 18987"/>
                    <a:gd name="connsiteX3" fmla="*/ 3149 w 3148"/>
                    <a:gd name="connsiteY3" fmla="*/ 18940 h 18987"/>
                    <a:gd name="connsiteX4" fmla="*/ 564 w 3148"/>
                    <a:gd name="connsiteY4" fmla="*/ 18987 h 18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 h="18987">
                      <a:moveTo>
                        <a:pt x="564" y="18987"/>
                      </a:moveTo>
                      <a:cubicBezTo>
                        <a:pt x="470" y="12924"/>
                        <a:pt x="282" y="6580"/>
                        <a:pt x="0" y="141"/>
                      </a:cubicBezTo>
                      <a:lnTo>
                        <a:pt x="2585" y="0"/>
                      </a:lnTo>
                      <a:cubicBezTo>
                        <a:pt x="2867" y="6439"/>
                        <a:pt x="3102" y="12831"/>
                        <a:pt x="3149" y="18940"/>
                      </a:cubicBezTo>
                      <a:lnTo>
                        <a:pt x="564" y="18987"/>
                      </a:lnTo>
                      <a:close/>
                    </a:path>
                  </a:pathLst>
                </a:custGeom>
                <a:grpFill/>
                <a:ln w="4687" cap="flat">
                  <a:solidFill>
                    <a:srgbClr val="010101">
                      <a:alpha val="32000"/>
                    </a:srgbClr>
                  </a:solid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1E213013-0862-2A7D-B88B-2C5546226020}"/>
                    </a:ext>
                  </a:extLst>
                </p:cNvPr>
                <p:cNvSpPr/>
                <p:nvPr/>
              </p:nvSpPr>
              <p:spPr>
                <a:xfrm>
                  <a:off x="9117355" y="1692912"/>
                  <a:ext cx="41781" cy="27023"/>
                </a:xfrm>
                <a:custGeom>
                  <a:avLst/>
                  <a:gdLst>
                    <a:gd name="connsiteX0" fmla="*/ 1316 w 41781"/>
                    <a:gd name="connsiteY0" fmla="*/ 27024 h 27023"/>
                    <a:gd name="connsiteX1" fmla="*/ 0 w 41781"/>
                    <a:gd name="connsiteY1" fmla="*/ 24815 h 27023"/>
                    <a:gd name="connsiteX2" fmla="*/ 40419 w 41781"/>
                    <a:gd name="connsiteY2" fmla="*/ 0 h 27023"/>
                    <a:gd name="connsiteX3" fmla="*/ 41781 w 41781"/>
                    <a:gd name="connsiteY3" fmla="*/ 2209 h 27023"/>
                    <a:gd name="connsiteX4" fmla="*/ 1316 w 41781"/>
                    <a:gd name="connsiteY4" fmla="*/ 27024 h 2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81" h="27023">
                      <a:moveTo>
                        <a:pt x="1316" y="27024"/>
                      </a:moveTo>
                      <a:lnTo>
                        <a:pt x="0" y="24815"/>
                      </a:lnTo>
                      <a:cubicBezTo>
                        <a:pt x="12971" y="17013"/>
                        <a:pt x="26554" y="8648"/>
                        <a:pt x="40419" y="0"/>
                      </a:cubicBezTo>
                      <a:lnTo>
                        <a:pt x="41781" y="2209"/>
                      </a:lnTo>
                      <a:cubicBezTo>
                        <a:pt x="27917" y="10857"/>
                        <a:pt x="14334" y="19222"/>
                        <a:pt x="1316" y="27024"/>
                      </a:cubicBezTo>
                      <a:close/>
                    </a:path>
                  </a:pathLst>
                </a:custGeom>
                <a:grpFill/>
                <a:ln w="4687" cap="flat">
                  <a:solidFill>
                    <a:srgbClr val="010101">
                      <a:alpha val="32000"/>
                    </a:srgbClr>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F6D70C01-AB38-4F38-2EB5-61907C2E4577}"/>
                    </a:ext>
                  </a:extLst>
                </p:cNvPr>
                <p:cNvSpPr/>
                <p:nvPr/>
              </p:nvSpPr>
              <p:spPr>
                <a:xfrm rot="-1986029">
                  <a:off x="9103808" y="1717694"/>
                  <a:ext cx="78203" cy="2584"/>
                </a:xfrm>
                <a:custGeom>
                  <a:avLst/>
                  <a:gdLst>
                    <a:gd name="connsiteX0" fmla="*/ 0 w 78203"/>
                    <a:gd name="connsiteY0" fmla="*/ 0 h 2584"/>
                    <a:gd name="connsiteX1" fmla="*/ 78204 w 78203"/>
                    <a:gd name="connsiteY1" fmla="*/ 0 h 2584"/>
                    <a:gd name="connsiteX2" fmla="*/ 78204 w 78203"/>
                    <a:gd name="connsiteY2" fmla="*/ 2585 h 2584"/>
                    <a:gd name="connsiteX3" fmla="*/ 0 w 78203"/>
                    <a:gd name="connsiteY3" fmla="*/ 2585 h 2584"/>
                  </a:gdLst>
                  <a:ahLst/>
                  <a:cxnLst>
                    <a:cxn ang="0">
                      <a:pos x="connsiteX0" y="connsiteY0"/>
                    </a:cxn>
                    <a:cxn ang="0">
                      <a:pos x="connsiteX1" y="connsiteY1"/>
                    </a:cxn>
                    <a:cxn ang="0">
                      <a:pos x="connsiteX2" y="connsiteY2"/>
                    </a:cxn>
                    <a:cxn ang="0">
                      <a:pos x="connsiteX3" y="connsiteY3"/>
                    </a:cxn>
                  </a:cxnLst>
                  <a:rect l="l" t="t" r="r" b="b"/>
                  <a:pathLst>
                    <a:path w="78203" h="2584">
                      <a:moveTo>
                        <a:pt x="0" y="0"/>
                      </a:moveTo>
                      <a:lnTo>
                        <a:pt x="78204" y="0"/>
                      </a:lnTo>
                      <a:lnTo>
                        <a:pt x="78204" y="2585"/>
                      </a:lnTo>
                      <a:lnTo>
                        <a:pt x="0" y="2585"/>
                      </a:lnTo>
                      <a:close/>
                    </a:path>
                  </a:pathLst>
                </a:custGeom>
                <a:grpFill/>
                <a:ln w="4687" cap="flat">
                  <a:solidFill>
                    <a:srgbClr val="010101">
                      <a:alpha val="32000"/>
                    </a:srgbClr>
                  </a:solid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B146679E-879C-74B9-304F-25AE0ADF704E}"/>
                    </a:ext>
                  </a:extLst>
                </p:cNvPr>
                <p:cNvSpPr/>
                <p:nvPr/>
              </p:nvSpPr>
              <p:spPr>
                <a:xfrm>
                  <a:off x="9100060" y="1700479"/>
                  <a:ext cx="96346" cy="63400"/>
                </a:xfrm>
                <a:custGeom>
                  <a:avLst/>
                  <a:gdLst>
                    <a:gd name="connsiteX0" fmla="*/ 1363 w 96346"/>
                    <a:gd name="connsiteY0" fmla="*/ 63401 h 63400"/>
                    <a:gd name="connsiteX1" fmla="*/ 0 w 96346"/>
                    <a:gd name="connsiteY1" fmla="*/ 61239 h 63400"/>
                    <a:gd name="connsiteX2" fmla="*/ 94937 w 96346"/>
                    <a:gd name="connsiteY2" fmla="*/ 0 h 63400"/>
                    <a:gd name="connsiteX3" fmla="*/ 96346 w 96346"/>
                    <a:gd name="connsiteY3" fmla="*/ 2162 h 63400"/>
                    <a:gd name="connsiteX4" fmla="*/ 1363 w 96346"/>
                    <a:gd name="connsiteY4" fmla="*/ 63401 h 6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6" h="63400">
                      <a:moveTo>
                        <a:pt x="1363" y="63401"/>
                      </a:moveTo>
                      <a:lnTo>
                        <a:pt x="0" y="61239"/>
                      </a:lnTo>
                      <a:cubicBezTo>
                        <a:pt x="28575" y="43097"/>
                        <a:pt x="58748" y="23640"/>
                        <a:pt x="94937" y="0"/>
                      </a:cubicBezTo>
                      <a:lnTo>
                        <a:pt x="96346" y="2162"/>
                      </a:lnTo>
                      <a:cubicBezTo>
                        <a:pt x="60158" y="25802"/>
                        <a:pt x="29985" y="45306"/>
                        <a:pt x="1363" y="63401"/>
                      </a:cubicBezTo>
                      <a:close/>
                    </a:path>
                  </a:pathLst>
                </a:custGeom>
                <a:grpFill/>
                <a:ln w="4687" cap="flat">
                  <a:solidFill>
                    <a:srgbClr val="010101">
                      <a:alpha val="32000"/>
                    </a:srgbClr>
                  </a:solid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48006B3-C03C-EC01-4C33-E2AD8F40B69F}"/>
                    </a:ext>
                  </a:extLst>
                </p:cNvPr>
                <p:cNvSpPr/>
                <p:nvPr/>
              </p:nvSpPr>
              <p:spPr>
                <a:xfrm>
                  <a:off x="9089156" y="1704662"/>
                  <a:ext cx="124310" cy="82716"/>
                </a:xfrm>
                <a:custGeom>
                  <a:avLst/>
                  <a:gdLst>
                    <a:gd name="connsiteX0" fmla="*/ 1410 w 124310"/>
                    <a:gd name="connsiteY0" fmla="*/ 82717 h 82716"/>
                    <a:gd name="connsiteX1" fmla="*/ 0 w 124310"/>
                    <a:gd name="connsiteY1" fmla="*/ 80555 h 82716"/>
                    <a:gd name="connsiteX2" fmla="*/ 122900 w 124310"/>
                    <a:gd name="connsiteY2" fmla="*/ 0 h 82716"/>
                    <a:gd name="connsiteX3" fmla="*/ 124310 w 124310"/>
                    <a:gd name="connsiteY3" fmla="*/ 2162 h 82716"/>
                    <a:gd name="connsiteX4" fmla="*/ 1410 w 124310"/>
                    <a:gd name="connsiteY4" fmla="*/ 82717 h 8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10" h="82716">
                      <a:moveTo>
                        <a:pt x="1410" y="82717"/>
                      </a:moveTo>
                      <a:lnTo>
                        <a:pt x="0" y="80555"/>
                      </a:lnTo>
                      <a:cubicBezTo>
                        <a:pt x="44930" y="50570"/>
                        <a:pt x="89297" y="21760"/>
                        <a:pt x="122900" y="0"/>
                      </a:cubicBezTo>
                      <a:lnTo>
                        <a:pt x="124310" y="2162"/>
                      </a:lnTo>
                      <a:cubicBezTo>
                        <a:pt x="90660" y="23922"/>
                        <a:pt x="46293" y="52732"/>
                        <a:pt x="1410" y="82717"/>
                      </a:cubicBezTo>
                      <a:close/>
                    </a:path>
                  </a:pathLst>
                </a:custGeom>
                <a:grpFill/>
                <a:ln w="4687" cap="flat">
                  <a:solidFill>
                    <a:srgbClr val="010101">
                      <a:alpha val="32000"/>
                    </a:srgbClr>
                  </a:solid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4A36B5C-9696-97A9-1DBA-793A94F4D732}"/>
                    </a:ext>
                  </a:extLst>
                </p:cNvPr>
                <p:cNvSpPr/>
                <p:nvPr/>
              </p:nvSpPr>
              <p:spPr>
                <a:xfrm>
                  <a:off x="9079333" y="1707200"/>
                  <a:ext cx="155470" cy="102879"/>
                </a:xfrm>
                <a:custGeom>
                  <a:avLst/>
                  <a:gdLst>
                    <a:gd name="connsiteX0" fmla="*/ 1457 w 155470"/>
                    <a:gd name="connsiteY0" fmla="*/ 102879 h 102879"/>
                    <a:gd name="connsiteX1" fmla="*/ 0 w 155470"/>
                    <a:gd name="connsiteY1" fmla="*/ 100717 h 102879"/>
                    <a:gd name="connsiteX2" fmla="*/ 154060 w 155470"/>
                    <a:gd name="connsiteY2" fmla="*/ 0 h 102879"/>
                    <a:gd name="connsiteX3" fmla="*/ 155470 w 155470"/>
                    <a:gd name="connsiteY3" fmla="*/ 2162 h 102879"/>
                    <a:gd name="connsiteX4" fmla="*/ 1457 w 155470"/>
                    <a:gd name="connsiteY4" fmla="*/ 102879 h 10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70" h="102879">
                      <a:moveTo>
                        <a:pt x="1457" y="102879"/>
                      </a:moveTo>
                      <a:lnTo>
                        <a:pt x="0" y="100717"/>
                      </a:lnTo>
                      <a:cubicBezTo>
                        <a:pt x="53296" y="64858"/>
                        <a:pt x="107485" y="29938"/>
                        <a:pt x="154060" y="0"/>
                      </a:cubicBezTo>
                      <a:lnTo>
                        <a:pt x="155470" y="2162"/>
                      </a:lnTo>
                      <a:cubicBezTo>
                        <a:pt x="108895" y="32147"/>
                        <a:pt x="54706" y="67066"/>
                        <a:pt x="1457" y="102879"/>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F90D074-87E4-A642-45FE-3DBF5C22A111}"/>
                    </a:ext>
                  </a:extLst>
                </p:cNvPr>
                <p:cNvSpPr/>
                <p:nvPr/>
              </p:nvSpPr>
              <p:spPr>
                <a:xfrm>
                  <a:off x="9068007" y="1707857"/>
                  <a:ext cx="192363" cy="125955"/>
                </a:xfrm>
                <a:custGeom>
                  <a:avLst/>
                  <a:gdLst>
                    <a:gd name="connsiteX0" fmla="*/ 1457 w 192363"/>
                    <a:gd name="connsiteY0" fmla="*/ 125955 h 125955"/>
                    <a:gd name="connsiteX1" fmla="*/ 0 w 192363"/>
                    <a:gd name="connsiteY1" fmla="*/ 123793 h 125955"/>
                    <a:gd name="connsiteX2" fmla="*/ 175773 w 192363"/>
                    <a:gd name="connsiteY2" fmla="*/ 9682 h 125955"/>
                    <a:gd name="connsiteX3" fmla="*/ 191001 w 192363"/>
                    <a:gd name="connsiteY3" fmla="*/ 0 h 125955"/>
                    <a:gd name="connsiteX4" fmla="*/ 192364 w 192363"/>
                    <a:gd name="connsiteY4" fmla="*/ 2162 h 125955"/>
                    <a:gd name="connsiteX5" fmla="*/ 177136 w 192363"/>
                    <a:gd name="connsiteY5" fmla="*/ 11844 h 125955"/>
                    <a:gd name="connsiteX6" fmla="*/ 1457 w 192363"/>
                    <a:gd name="connsiteY6" fmla="*/ 125955 h 12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363" h="125955">
                      <a:moveTo>
                        <a:pt x="1457" y="125955"/>
                      </a:moveTo>
                      <a:lnTo>
                        <a:pt x="0" y="123793"/>
                      </a:lnTo>
                      <a:cubicBezTo>
                        <a:pt x="57855" y="84644"/>
                        <a:pt x="117825" y="46528"/>
                        <a:pt x="175773" y="9682"/>
                      </a:cubicBezTo>
                      <a:lnTo>
                        <a:pt x="191001" y="0"/>
                      </a:lnTo>
                      <a:lnTo>
                        <a:pt x="192364" y="2162"/>
                      </a:lnTo>
                      <a:lnTo>
                        <a:pt x="177136" y="11844"/>
                      </a:lnTo>
                      <a:cubicBezTo>
                        <a:pt x="119235" y="48737"/>
                        <a:pt x="59312" y="86853"/>
                        <a:pt x="1457" y="125955"/>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D702D78-6BD0-7723-41ED-5A4D73234907}"/>
                    </a:ext>
                  </a:extLst>
                </p:cNvPr>
                <p:cNvSpPr/>
                <p:nvPr/>
              </p:nvSpPr>
              <p:spPr>
                <a:xfrm>
                  <a:off x="9056539" y="1710489"/>
                  <a:ext cx="228928" cy="147151"/>
                </a:xfrm>
                <a:custGeom>
                  <a:avLst/>
                  <a:gdLst>
                    <a:gd name="connsiteX0" fmla="*/ 1504 w 228928"/>
                    <a:gd name="connsiteY0" fmla="*/ 147152 h 147151"/>
                    <a:gd name="connsiteX1" fmla="*/ 0 w 228928"/>
                    <a:gd name="connsiteY1" fmla="*/ 145037 h 147151"/>
                    <a:gd name="connsiteX2" fmla="*/ 157491 w 228928"/>
                    <a:gd name="connsiteY2" fmla="*/ 43567 h 147151"/>
                    <a:gd name="connsiteX3" fmla="*/ 227566 w 228928"/>
                    <a:gd name="connsiteY3" fmla="*/ 0 h 147151"/>
                    <a:gd name="connsiteX4" fmla="*/ 228928 w 228928"/>
                    <a:gd name="connsiteY4" fmla="*/ 2162 h 147151"/>
                    <a:gd name="connsiteX5" fmla="*/ 158807 w 228928"/>
                    <a:gd name="connsiteY5" fmla="*/ 45776 h 147151"/>
                    <a:gd name="connsiteX6" fmla="*/ 1504 w 228928"/>
                    <a:gd name="connsiteY6" fmla="*/ 147152 h 14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28" h="147151">
                      <a:moveTo>
                        <a:pt x="1504" y="147152"/>
                      </a:moveTo>
                      <a:lnTo>
                        <a:pt x="0" y="145037"/>
                      </a:lnTo>
                      <a:cubicBezTo>
                        <a:pt x="51134" y="109083"/>
                        <a:pt x="105182" y="75761"/>
                        <a:pt x="157491" y="43567"/>
                      </a:cubicBezTo>
                      <a:cubicBezTo>
                        <a:pt x="180520" y="29374"/>
                        <a:pt x="204348" y="14663"/>
                        <a:pt x="227566" y="0"/>
                      </a:cubicBezTo>
                      <a:lnTo>
                        <a:pt x="228928" y="2162"/>
                      </a:lnTo>
                      <a:cubicBezTo>
                        <a:pt x="205664" y="16872"/>
                        <a:pt x="181836" y="31583"/>
                        <a:pt x="158807" y="45776"/>
                      </a:cubicBezTo>
                      <a:cubicBezTo>
                        <a:pt x="106592" y="77970"/>
                        <a:pt x="52591" y="111245"/>
                        <a:pt x="1504" y="147152"/>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FDCC0094-E86E-35C4-C12B-E57D7CBAF5B9}"/>
                    </a:ext>
                  </a:extLst>
                </p:cNvPr>
                <p:cNvSpPr/>
                <p:nvPr/>
              </p:nvSpPr>
              <p:spPr>
                <a:xfrm>
                  <a:off x="9046388" y="1726704"/>
                  <a:ext cx="230620" cy="153966"/>
                </a:xfrm>
                <a:custGeom>
                  <a:avLst/>
                  <a:gdLst>
                    <a:gd name="connsiteX0" fmla="*/ 1457 w 230620"/>
                    <a:gd name="connsiteY0" fmla="*/ 153966 h 153966"/>
                    <a:gd name="connsiteX1" fmla="*/ 0 w 230620"/>
                    <a:gd name="connsiteY1" fmla="*/ 151804 h 153966"/>
                    <a:gd name="connsiteX2" fmla="*/ 88686 w 230620"/>
                    <a:gd name="connsiteY2" fmla="*/ 93621 h 153966"/>
                    <a:gd name="connsiteX3" fmla="*/ 111903 w 230620"/>
                    <a:gd name="connsiteY3" fmla="*/ 78628 h 153966"/>
                    <a:gd name="connsiteX4" fmla="*/ 163084 w 230620"/>
                    <a:gd name="connsiteY4" fmla="*/ 44084 h 153966"/>
                    <a:gd name="connsiteX5" fmla="*/ 229257 w 230620"/>
                    <a:gd name="connsiteY5" fmla="*/ 0 h 153966"/>
                    <a:gd name="connsiteX6" fmla="*/ 230620 w 230620"/>
                    <a:gd name="connsiteY6" fmla="*/ 2209 h 153966"/>
                    <a:gd name="connsiteX7" fmla="*/ 164541 w 230620"/>
                    <a:gd name="connsiteY7" fmla="*/ 46246 h 153966"/>
                    <a:gd name="connsiteX8" fmla="*/ 113313 w 230620"/>
                    <a:gd name="connsiteY8" fmla="*/ 80837 h 153966"/>
                    <a:gd name="connsiteX9" fmla="*/ 90096 w 230620"/>
                    <a:gd name="connsiteY9" fmla="*/ 95829 h 153966"/>
                    <a:gd name="connsiteX10" fmla="*/ 1457 w 230620"/>
                    <a:gd name="connsiteY10" fmla="*/ 153966 h 1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620" h="153966">
                      <a:moveTo>
                        <a:pt x="1457" y="153966"/>
                      </a:moveTo>
                      <a:lnTo>
                        <a:pt x="0" y="151804"/>
                      </a:lnTo>
                      <a:cubicBezTo>
                        <a:pt x="29280" y="132018"/>
                        <a:pt x="59500" y="112467"/>
                        <a:pt x="88686" y="93621"/>
                      </a:cubicBezTo>
                      <a:cubicBezTo>
                        <a:pt x="96440" y="88639"/>
                        <a:pt x="104148" y="83610"/>
                        <a:pt x="111903" y="78628"/>
                      </a:cubicBezTo>
                      <a:cubicBezTo>
                        <a:pt x="129151" y="67443"/>
                        <a:pt x="146400" y="55552"/>
                        <a:pt x="163084" y="44084"/>
                      </a:cubicBezTo>
                      <a:cubicBezTo>
                        <a:pt x="184562" y="29280"/>
                        <a:pt x="206792" y="13958"/>
                        <a:pt x="229257" y="0"/>
                      </a:cubicBezTo>
                      <a:lnTo>
                        <a:pt x="230620" y="2209"/>
                      </a:lnTo>
                      <a:cubicBezTo>
                        <a:pt x="208202" y="16167"/>
                        <a:pt x="186019" y="31442"/>
                        <a:pt x="164541" y="46246"/>
                      </a:cubicBezTo>
                      <a:cubicBezTo>
                        <a:pt x="147857" y="57761"/>
                        <a:pt x="130561" y="69651"/>
                        <a:pt x="113313" y="80837"/>
                      </a:cubicBezTo>
                      <a:cubicBezTo>
                        <a:pt x="105558" y="85866"/>
                        <a:pt x="97850" y="90848"/>
                        <a:pt x="90096" y="95829"/>
                      </a:cubicBezTo>
                      <a:cubicBezTo>
                        <a:pt x="60910" y="114629"/>
                        <a:pt x="30737" y="134133"/>
                        <a:pt x="1457" y="153966"/>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B2F7DE15-067C-F634-70BC-7F8CC5B05CBB}"/>
                    </a:ext>
                  </a:extLst>
                </p:cNvPr>
                <p:cNvSpPr/>
                <p:nvPr/>
              </p:nvSpPr>
              <p:spPr>
                <a:xfrm>
                  <a:off x="9036142" y="1757629"/>
                  <a:ext cx="224416" cy="146117"/>
                </a:xfrm>
                <a:custGeom>
                  <a:avLst/>
                  <a:gdLst>
                    <a:gd name="connsiteX0" fmla="*/ 1363 w 224416"/>
                    <a:gd name="connsiteY0" fmla="*/ 146118 h 146117"/>
                    <a:gd name="connsiteX1" fmla="*/ 0 w 224416"/>
                    <a:gd name="connsiteY1" fmla="*/ 143956 h 146117"/>
                    <a:gd name="connsiteX2" fmla="*/ 223007 w 224416"/>
                    <a:gd name="connsiteY2" fmla="*/ 0 h 146117"/>
                    <a:gd name="connsiteX3" fmla="*/ 224417 w 224416"/>
                    <a:gd name="connsiteY3" fmla="*/ 2162 h 146117"/>
                    <a:gd name="connsiteX4" fmla="*/ 1363 w 224416"/>
                    <a:gd name="connsiteY4" fmla="*/ 146118 h 146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16" h="146117">
                      <a:moveTo>
                        <a:pt x="1363" y="146118"/>
                      </a:moveTo>
                      <a:lnTo>
                        <a:pt x="0" y="143956"/>
                      </a:lnTo>
                      <a:cubicBezTo>
                        <a:pt x="82341" y="91929"/>
                        <a:pt x="162426" y="39667"/>
                        <a:pt x="223007" y="0"/>
                      </a:cubicBezTo>
                      <a:lnTo>
                        <a:pt x="224417" y="2162"/>
                      </a:lnTo>
                      <a:cubicBezTo>
                        <a:pt x="163789" y="41828"/>
                        <a:pt x="83704" y="94091"/>
                        <a:pt x="1363" y="146118"/>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697C8706-3156-0435-914C-EA767A24DB7A}"/>
                    </a:ext>
                  </a:extLst>
                </p:cNvPr>
                <p:cNvSpPr/>
                <p:nvPr/>
              </p:nvSpPr>
              <p:spPr>
                <a:xfrm>
                  <a:off x="9028434" y="1775817"/>
                  <a:ext cx="224886" cy="149266"/>
                </a:xfrm>
                <a:custGeom>
                  <a:avLst/>
                  <a:gdLst>
                    <a:gd name="connsiteX0" fmla="*/ 1457 w 224886"/>
                    <a:gd name="connsiteY0" fmla="*/ 149267 h 149266"/>
                    <a:gd name="connsiteX1" fmla="*/ 0 w 224886"/>
                    <a:gd name="connsiteY1" fmla="*/ 147105 h 149266"/>
                    <a:gd name="connsiteX2" fmla="*/ 223477 w 224886"/>
                    <a:gd name="connsiteY2" fmla="*/ 0 h 149266"/>
                    <a:gd name="connsiteX3" fmla="*/ 224887 w 224886"/>
                    <a:gd name="connsiteY3" fmla="*/ 2162 h 149266"/>
                    <a:gd name="connsiteX4" fmla="*/ 1457 w 224886"/>
                    <a:gd name="connsiteY4" fmla="*/ 149267 h 149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86" h="149266">
                      <a:moveTo>
                        <a:pt x="1457" y="149267"/>
                      </a:moveTo>
                      <a:lnTo>
                        <a:pt x="0" y="147105"/>
                      </a:lnTo>
                      <a:cubicBezTo>
                        <a:pt x="69510" y="100670"/>
                        <a:pt x="142593" y="52544"/>
                        <a:pt x="223477" y="0"/>
                      </a:cubicBezTo>
                      <a:lnTo>
                        <a:pt x="224887" y="2162"/>
                      </a:lnTo>
                      <a:cubicBezTo>
                        <a:pt x="144050" y="54706"/>
                        <a:pt x="70967" y="102785"/>
                        <a:pt x="1457" y="149267"/>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E63D79BD-E6EC-BACC-4664-427B43DA1E34}"/>
                    </a:ext>
                  </a:extLst>
                </p:cNvPr>
                <p:cNvSpPr/>
                <p:nvPr/>
              </p:nvSpPr>
              <p:spPr>
                <a:xfrm>
                  <a:off x="9019505" y="1801948"/>
                  <a:ext cx="220891" cy="145365"/>
                </a:xfrm>
                <a:custGeom>
                  <a:avLst/>
                  <a:gdLst>
                    <a:gd name="connsiteX0" fmla="*/ 1363 w 220891"/>
                    <a:gd name="connsiteY0" fmla="*/ 145366 h 145365"/>
                    <a:gd name="connsiteX1" fmla="*/ 0 w 220891"/>
                    <a:gd name="connsiteY1" fmla="*/ 143204 h 145365"/>
                    <a:gd name="connsiteX2" fmla="*/ 139679 w 220891"/>
                    <a:gd name="connsiteY2" fmla="*/ 52403 h 145365"/>
                    <a:gd name="connsiteX3" fmla="*/ 219482 w 220891"/>
                    <a:gd name="connsiteY3" fmla="*/ 0 h 145365"/>
                    <a:gd name="connsiteX4" fmla="*/ 220892 w 220891"/>
                    <a:gd name="connsiteY4" fmla="*/ 2162 h 145365"/>
                    <a:gd name="connsiteX5" fmla="*/ 141136 w 220891"/>
                    <a:gd name="connsiteY5" fmla="*/ 54565 h 145365"/>
                    <a:gd name="connsiteX6" fmla="*/ 1363 w 220891"/>
                    <a:gd name="connsiteY6" fmla="*/ 145366 h 1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891" h="145365">
                      <a:moveTo>
                        <a:pt x="1363" y="145366"/>
                      </a:moveTo>
                      <a:lnTo>
                        <a:pt x="0" y="143204"/>
                      </a:lnTo>
                      <a:cubicBezTo>
                        <a:pt x="46904" y="113642"/>
                        <a:pt x="94044" y="82529"/>
                        <a:pt x="139679" y="52403"/>
                      </a:cubicBezTo>
                      <a:cubicBezTo>
                        <a:pt x="165810" y="35155"/>
                        <a:pt x="192787" y="17342"/>
                        <a:pt x="219482" y="0"/>
                      </a:cubicBezTo>
                      <a:lnTo>
                        <a:pt x="220892" y="2162"/>
                      </a:lnTo>
                      <a:cubicBezTo>
                        <a:pt x="194244" y="19504"/>
                        <a:pt x="167220" y="37317"/>
                        <a:pt x="141136" y="54565"/>
                      </a:cubicBezTo>
                      <a:cubicBezTo>
                        <a:pt x="95454" y="84691"/>
                        <a:pt x="48267" y="115804"/>
                        <a:pt x="1363" y="145366"/>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5AC82F4A-1C96-3C47-CB15-1EABBE9A27EC}"/>
                    </a:ext>
                  </a:extLst>
                </p:cNvPr>
                <p:cNvSpPr/>
                <p:nvPr/>
              </p:nvSpPr>
              <p:spPr>
                <a:xfrm>
                  <a:off x="9015886" y="1825776"/>
                  <a:ext cx="208437" cy="140195"/>
                </a:xfrm>
                <a:custGeom>
                  <a:avLst/>
                  <a:gdLst>
                    <a:gd name="connsiteX0" fmla="*/ 1457 w 208437"/>
                    <a:gd name="connsiteY0" fmla="*/ 140196 h 140195"/>
                    <a:gd name="connsiteX1" fmla="*/ 0 w 208437"/>
                    <a:gd name="connsiteY1" fmla="*/ 138081 h 140195"/>
                    <a:gd name="connsiteX2" fmla="*/ 207027 w 208437"/>
                    <a:gd name="connsiteY2" fmla="*/ 0 h 140195"/>
                    <a:gd name="connsiteX3" fmla="*/ 208437 w 208437"/>
                    <a:gd name="connsiteY3" fmla="*/ 2162 h 140195"/>
                    <a:gd name="connsiteX4" fmla="*/ 1457 w 208437"/>
                    <a:gd name="connsiteY4" fmla="*/ 140196 h 14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437" h="140195">
                      <a:moveTo>
                        <a:pt x="1457" y="140196"/>
                      </a:moveTo>
                      <a:lnTo>
                        <a:pt x="0" y="138081"/>
                      </a:lnTo>
                      <a:cubicBezTo>
                        <a:pt x="64059" y="94137"/>
                        <a:pt x="131783" y="48972"/>
                        <a:pt x="207027" y="0"/>
                      </a:cubicBezTo>
                      <a:lnTo>
                        <a:pt x="208437" y="2162"/>
                      </a:lnTo>
                      <a:cubicBezTo>
                        <a:pt x="133193" y="51087"/>
                        <a:pt x="65516" y="96252"/>
                        <a:pt x="1457" y="140196"/>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BF1598DF-0A56-CD15-A7A7-4B8C2F2626D5}"/>
                    </a:ext>
                  </a:extLst>
                </p:cNvPr>
                <p:cNvSpPr/>
                <p:nvPr/>
              </p:nvSpPr>
              <p:spPr>
                <a:xfrm>
                  <a:off x="9015134" y="1859756"/>
                  <a:ext cx="187476" cy="123135"/>
                </a:xfrm>
                <a:custGeom>
                  <a:avLst/>
                  <a:gdLst>
                    <a:gd name="connsiteX0" fmla="*/ 1410 w 187476"/>
                    <a:gd name="connsiteY0" fmla="*/ 123135 h 123135"/>
                    <a:gd name="connsiteX1" fmla="*/ 0 w 187476"/>
                    <a:gd name="connsiteY1" fmla="*/ 120974 h 123135"/>
                    <a:gd name="connsiteX2" fmla="*/ 165810 w 187476"/>
                    <a:gd name="connsiteY2" fmla="*/ 13160 h 123135"/>
                    <a:gd name="connsiteX3" fmla="*/ 186066 w 187476"/>
                    <a:gd name="connsiteY3" fmla="*/ 0 h 123135"/>
                    <a:gd name="connsiteX4" fmla="*/ 187476 w 187476"/>
                    <a:gd name="connsiteY4" fmla="*/ 2162 h 123135"/>
                    <a:gd name="connsiteX5" fmla="*/ 167267 w 187476"/>
                    <a:gd name="connsiteY5" fmla="*/ 15321 h 123135"/>
                    <a:gd name="connsiteX6" fmla="*/ 1410 w 187476"/>
                    <a:gd name="connsiteY6" fmla="*/ 123135 h 12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476" h="123135">
                      <a:moveTo>
                        <a:pt x="1410" y="123135"/>
                      </a:moveTo>
                      <a:lnTo>
                        <a:pt x="0" y="120974"/>
                      </a:lnTo>
                      <a:cubicBezTo>
                        <a:pt x="55270" y="85020"/>
                        <a:pt x="110540" y="49113"/>
                        <a:pt x="165810" y="13160"/>
                      </a:cubicBezTo>
                      <a:lnTo>
                        <a:pt x="186066" y="0"/>
                      </a:lnTo>
                      <a:lnTo>
                        <a:pt x="187476" y="2162"/>
                      </a:lnTo>
                      <a:lnTo>
                        <a:pt x="167267" y="15321"/>
                      </a:lnTo>
                      <a:cubicBezTo>
                        <a:pt x="111950" y="51228"/>
                        <a:pt x="56680" y="87135"/>
                        <a:pt x="1410" y="123135"/>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0FD3CDC8-F072-C7DA-56F7-51F6CA6CBCAA}"/>
                    </a:ext>
                  </a:extLst>
                </p:cNvPr>
                <p:cNvSpPr/>
                <p:nvPr/>
              </p:nvSpPr>
              <p:spPr>
                <a:xfrm>
                  <a:off x="9036424" y="1888331"/>
                  <a:ext cx="147762" cy="97051"/>
                </a:xfrm>
                <a:custGeom>
                  <a:avLst/>
                  <a:gdLst>
                    <a:gd name="connsiteX0" fmla="*/ 1410 w 147762"/>
                    <a:gd name="connsiteY0" fmla="*/ 97051 h 97051"/>
                    <a:gd name="connsiteX1" fmla="*/ 0 w 147762"/>
                    <a:gd name="connsiteY1" fmla="*/ 94889 h 97051"/>
                    <a:gd name="connsiteX2" fmla="*/ 146400 w 147762"/>
                    <a:gd name="connsiteY2" fmla="*/ 0 h 97051"/>
                    <a:gd name="connsiteX3" fmla="*/ 147763 w 147762"/>
                    <a:gd name="connsiteY3" fmla="*/ 2162 h 97051"/>
                    <a:gd name="connsiteX4" fmla="*/ 1410 w 147762"/>
                    <a:gd name="connsiteY4" fmla="*/ 97051 h 9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62" h="97051">
                      <a:moveTo>
                        <a:pt x="1410" y="97051"/>
                      </a:moveTo>
                      <a:lnTo>
                        <a:pt x="0" y="94889"/>
                      </a:lnTo>
                      <a:cubicBezTo>
                        <a:pt x="50993" y="60863"/>
                        <a:pt x="102644" y="27823"/>
                        <a:pt x="146400" y="0"/>
                      </a:cubicBezTo>
                      <a:lnTo>
                        <a:pt x="147763" y="2162"/>
                      </a:lnTo>
                      <a:cubicBezTo>
                        <a:pt x="104007" y="30032"/>
                        <a:pt x="52356" y="63072"/>
                        <a:pt x="1410" y="97051"/>
                      </a:cubicBezTo>
                      <a:close/>
                    </a:path>
                  </a:pathLst>
                </a:custGeom>
                <a:grpFill/>
                <a:ln w="4687" cap="flat">
                  <a:solidFill>
                    <a:srgbClr val="010101">
                      <a:alpha val="32000"/>
                    </a:srgbClr>
                  </a:solid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FE2E8D8F-0F82-15DF-3CA4-AA5689C5D598}"/>
                    </a:ext>
                  </a:extLst>
                </p:cNvPr>
                <p:cNvSpPr/>
                <p:nvPr/>
              </p:nvSpPr>
              <p:spPr>
                <a:xfrm>
                  <a:off x="9056304" y="1915543"/>
                  <a:ext cx="110915" cy="73270"/>
                </a:xfrm>
                <a:custGeom>
                  <a:avLst/>
                  <a:gdLst>
                    <a:gd name="connsiteX0" fmla="*/ 1410 w 110915"/>
                    <a:gd name="connsiteY0" fmla="*/ 73270 h 73270"/>
                    <a:gd name="connsiteX1" fmla="*/ 0 w 110915"/>
                    <a:gd name="connsiteY1" fmla="*/ 71108 h 73270"/>
                    <a:gd name="connsiteX2" fmla="*/ 109506 w 110915"/>
                    <a:gd name="connsiteY2" fmla="*/ 0 h 73270"/>
                    <a:gd name="connsiteX3" fmla="*/ 110916 w 110915"/>
                    <a:gd name="connsiteY3" fmla="*/ 2162 h 73270"/>
                    <a:gd name="connsiteX4" fmla="*/ 1410 w 110915"/>
                    <a:gd name="connsiteY4" fmla="*/ 73270 h 7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15" h="73270">
                      <a:moveTo>
                        <a:pt x="1410" y="73270"/>
                      </a:moveTo>
                      <a:lnTo>
                        <a:pt x="0" y="71108"/>
                      </a:lnTo>
                      <a:cubicBezTo>
                        <a:pt x="31442" y="50570"/>
                        <a:pt x="65234" y="28622"/>
                        <a:pt x="109506" y="0"/>
                      </a:cubicBezTo>
                      <a:lnTo>
                        <a:pt x="110916" y="2162"/>
                      </a:lnTo>
                      <a:cubicBezTo>
                        <a:pt x="66597" y="30831"/>
                        <a:pt x="32852" y="52732"/>
                        <a:pt x="1410" y="73270"/>
                      </a:cubicBezTo>
                      <a:close/>
                    </a:path>
                  </a:pathLst>
                </a:custGeom>
                <a:grpFill/>
                <a:ln w="4687" cap="flat">
                  <a:solidFill>
                    <a:srgbClr val="010101">
                      <a:alpha val="32000"/>
                    </a:srgbClr>
                  </a:solid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842CC458-0513-59FF-87B5-B96D65589661}"/>
                    </a:ext>
                  </a:extLst>
                </p:cNvPr>
                <p:cNvSpPr/>
                <p:nvPr/>
              </p:nvSpPr>
              <p:spPr>
                <a:xfrm>
                  <a:off x="9077501" y="1941251"/>
                  <a:ext cx="73270" cy="50100"/>
                </a:xfrm>
                <a:custGeom>
                  <a:avLst/>
                  <a:gdLst>
                    <a:gd name="connsiteX0" fmla="*/ 1457 w 73270"/>
                    <a:gd name="connsiteY0" fmla="*/ 50100 h 50100"/>
                    <a:gd name="connsiteX1" fmla="*/ 0 w 73270"/>
                    <a:gd name="connsiteY1" fmla="*/ 47985 h 50100"/>
                    <a:gd name="connsiteX2" fmla="*/ 71860 w 73270"/>
                    <a:gd name="connsiteY2" fmla="*/ 0 h 50100"/>
                    <a:gd name="connsiteX3" fmla="*/ 73270 w 73270"/>
                    <a:gd name="connsiteY3" fmla="*/ 2162 h 50100"/>
                    <a:gd name="connsiteX4" fmla="*/ 1457 w 73270"/>
                    <a:gd name="connsiteY4" fmla="*/ 50100 h 5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70" h="50100">
                      <a:moveTo>
                        <a:pt x="1457" y="50100"/>
                      </a:moveTo>
                      <a:lnTo>
                        <a:pt x="0" y="47985"/>
                      </a:lnTo>
                      <a:cubicBezTo>
                        <a:pt x="22653" y="32570"/>
                        <a:pt x="46152" y="16872"/>
                        <a:pt x="71860" y="0"/>
                      </a:cubicBezTo>
                      <a:lnTo>
                        <a:pt x="73270" y="2162"/>
                      </a:lnTo>
                      <a:cubicBezTo>
                        <a:pt x="47562" y="18987"/>
                        <a:pt x="24063" y="34685"/>
                        <a:pt x="1457" y="50100"/>
                      </a:cubicBezTo>
                      <a:close/>
                    </a:path>
                  </a:pathLst>
                </a:custGeom>
                <a:grpFill/>
                <a:ln w="4687" cap="flat">
                  <a:solidFill>
                    <a:srgbClr val="010101">
                      <a:alpha val="32000"/>
                    </a:srgbClr>
                  </a:solid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19C3C1FE-52B0-D200-3D71-43F3CB0258A7}"/>
                    </a:ext>
                  </a:extLst>
                </p:cNvPr>
                <p:cNvSpPr/>
                <p:nvPr/>
              </p:nvSpPr>
              <p:spPr>
                <a:xfrm>
                  <a:off x="9100154" y="1976453"/>
                  <a:ext cx="25332" cy="16637"/>
                </a:xfrm>
                <a:custGeom>
                  <a:avLst/>
                  <a:gdLst>
                    <a:gd name="connsiteX0" fmla="*/ 1316 w 25332"/>
                    <a:gd name="connsiteY0" fmla="*/ 16637 h 16637"/>
                    <a:gd name="connsiteX1" fmla="*/ 0 w 25332"/>
                    <a:gd name="connsiteY1" fmla="*/ 14428 h 16637"/>
                    <a:gd name="connsiteX2" fmla="*/ 23969 w 25332"/>
                    <a:gd name="connsiteY2" fmla="*/ 0 h 16637"/>
                    <a:gd name="connsiteX3" fmla="*/ 25332 w 25332"/>
                    <a:gd name="connsiteY3" fmla="*/ 2209 h 16637"/>
                    <a:gd name="connsiteX4" fmla="*/ 1316 w 25332"/>
                    <a:gd name="connsiteY4" fmla="*/ 16637 h 16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2" h="16637">
                      <a:moveTo>
                        <a:pt x="1316" y="16637"/>
                      </a:moveTo>
                      <a:lnTo>
                        <a:pt x="0" y="14428"/>
                      </a:lnTo>
                      <a:cubicBezTo>
                        <a:pt x="8037" y="9682"/>
                        <a:pt x="16026" y="4841"/>
                        <a:pt x="23969" y="0"/>
                      </a:cubicBezTo>
                      <a:lnTo>
                        <a:pt x="25332" y="2209"/>
                      </a:lnTo>
                      <a:cubicBezTo>
                        <a:pt x="17342" y="7050"/>
                        <a:pt x="9353" y="11844"/>
                        <a:pt x="1316" y="16637"/>
                      </a:cubicBezTo>
                      <a:close/>
                    </a:path>
                  </a:pathLst>
                </a:custGeom>
                <a:grpFill/>
                <a:ln w="4687" cap="flat">
                  <a:solidFill>
                    <a:srgbClr val="010101">
                      <a:alpha val="32000"/>
                    </a:srgbClr>
                  </a:solidFill>
                  <a:prstDash val="solid"/>
                  <a:miter/>
                </a:ln>
              </p:spPr>
              <p:txBody>
                <a:bodyPr rtlCol="0" anchor="ctr"/>
                <a:lstStyle/>
                <a:p>
                  <a:endParaRPr lang="en-IN"/>
                </a:p>
              </p:txBody>
            </p:sp>
          </p:grpSp>
          <p:grpSp>
            <p:nvGrpSpPr>
              <p:cNvPr id="172" name="Graphic 111">
                <a:extLst>
                  <a:ext uri="{FF2B5EF4-FFF2-40B4-BE49-F238E27FC236}">
                    <a16:creationId xmlns:a16="http://schemas.microsoft.com/office/drawing/2014/main" id="{DEED56F7-61DE-F1F1-7064-26DE5AA54AD1}"/>
                  </a:ext>
                </a:extLst>
              </p:cNvPr>
              <p:cNvGrpSpPr/>
              <p:nvPr/>
            </p:nvGrpSpPr>
            <p:grpSpPr>
              <a:xfrm>
                <a:off x="9081730" y="1904686"/>
                <a:ext cx="488052" cy="416169"/>
                <a:chOff x="9081730" y="1904686"/>
                <a:chExt cx="488052" cy="416169"/>
              </a:xfrm>
              <a:grpFill/>
            </p:grpSpPr>
            <p:sp>
              <p:nvSpPr>
                <p:cNvPr id="208" name="Freeform: Shape 207">
                  <a:extLst>
                    <a:ext uri="{FF2B5EF4-FFF2-40B4-BE49-F238E27FC236}">
                      <a16:creationId xmlns:a16="http://schemas.microsoft.com/office/drawing/2014/main" id="{B5F7635C-9191-D2BB-1546-9FC661C0BDE0}"/>
                    </a:ext>
                  </a:extLst>
                </p:cNvPr>
                <p:cNvSpPr/>
                <p:nvPr/>
              </p:nvSpPr>
              <p:spPr>
                <a:xfrm rot="-2989129">
                  <a:off x="9087567" y="2299976"/>
                  <a:ext cx="2584" cy="16261"/>
                </a:xfrm>
                <a:custGeom>
                  <a:avLst/>
                  <a:gdLst>
                    <a:gd name="connsiteX0" fmla="*/ 0 w 2584"/>
                    <a:gd name="connsiteY0" fmla="*/ 0 h 16261"/>
                    <a:gd name="connsiteX1" fmla="*/ 2585 w 2584"/>
                    <a:gd name="connsiteY1" fmla="*/ 0 h 16261"/>
                    <a:gd name="connsiteX2" fmla="*/ 2585 w 2584"/>
                    <a:gd name="connsiteY2" fmla="*/ 16261 h 16261"/>
                    <a:gd name="connsiteX3" fmla="*/ 0 w 2584"/>
                    <a:gd name="connsiteY3" fmla="*/ 16261 h 16261"/>
                  </a:gdLst>
                  <a:ahLst/>
                  <a:cxnLst>
                    <a:cxn ang="0">
                      <a:pos x="connsiteX0" y="connsiteY0"/>
                    </a:cxn>
                    <a:cxn ang="0">
                      <a:pos x="connsiteX1" y="connsiteY1"/>
                    </a:cxn>
                    <a:cxn ang="0">
                      <a:pos x="connsiteX2" y="connsiteY2"/>
                    </a:cxn>
                    <a:cxn ang="0">
                      <a:pos x="connsiteX3" y="connsiteY3"/>
                    </a:cxn>
                  </a:cxnLst>
                  <a:rect l="l" t="t" r="r" b="b"/>
                  <a:pathLst>
                    <a:path w="2584" h="16261">
                      <a:moveTo>
                        <a:pt x="0" y="0"/>
                      </a:moveTo>
                      <a:lnTo>
                        <a:pt x="2585" y="0"/>
                      </a:lnTo>
                      <a:lnTo>
                        <a:pt x="2585" y="16261"/>
                      </a:lnTo>
                      <a:lnTo>
                        <a:pt x="0" y="16261"/>
                      </a:lnTo>
                      <a:close/>
                    </a:path>
                  </a:pathLst>
                </a:custGeom>
                <a:grpFill/>
                <a:ln w="4687" cap="flat">
                  <a:solidFill>
                    <a:srgbClr val="010101">
                      <a:alpha val="32000"/>
                    </a:srgbClr>
                  </a:solid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B18CB7A4-E8A9-698F-9218-6205F3546903}"/>
                    </a:ext>
                  </a:extLst>
                </p:cNvPr>
                <p:cNvSpPr/>
                <p:nvPr/>
              </p:nvSpPr>
              <p:spPr>
                <a:xfrm rot="-2989129">
                  <a:off x="9099614" y="2289220"/>
                  <a:ext cx="2584" cy="22041"/>
                </a:xfrm>
                <a:custGeom>
                  <a:avLst/>
                  <a:gdLst>
                    <a:gd name="connsiteX0" fmla="*/ 0 w 2584"/>
                    <a:gd name="connsiteY0" fmla="*/ 0 h 22041"/>
                    <a:gd name="connsiteX1" fmla="*/ 2585 w 2584"/>
                    <a:gd name="connsiteY1" fmla="*/ 0 h 22041"/>
                    <a:gd name="connsiteX2" fmla="*/ 2585 w 2584"/>
                    <a:gd name="connsiteY2" fmla="*/ 22042 h 22041"/>
                    <a:gd name="connsiteX3" fmla="*/ 0 w 2584"/>
                    <a:gd name="connsiteY3" fmla="*/ 22042 h 22041"/>
                  </a:gdLst>
                  <a:ahLst/>
                  <a:cxnLst>
                    <a:cxn ang="0">
                      <a:pos x="connsiteX0" y="connsiteY0"/>
                    </a:cxn>
                    <a:cxn ang="0">
                      <a:pos x="connsiteX1" y="connsiteY1"/>
                    </a:cxn>
                    <a:cxn ang="0">
                      <a:pos x="connsiteX2" y="connsiteY2"/>
                    </a:cxn>
                    <a:cxn ang="0">
                      <a:pos x="connsiteX3" y="connsiteY3"/>
                    </a:cxn>
                  </a:cxnLst>
                  <a:rect l="l" t="t" r="r" b="b"/>
                  <a:pathLst>
                    <a:path w="2584" h="22041">
                      <a:moveTo>
                        <a:pt x="0" y="0"/>
                      </a:moveTo>
                      <a:lnTo>
                        <a:pt x="2585" y="0"/>
                      </a:lnTo>
                      <a:lnTo>
                        <a:pt x="2585" y="22042"/>
                      </a:lnTo>
                      <a:lnTo>
                        <a:pt x="0" y="22042"/>
                      </a:lnTo>
                      <a:close/>
                    </a:path>
                  </a:pathLst>
                </a:custGeom>
                <a:grpFill/>
                <a:ln w="4687" cap="flat">
                  <a:solidFill>
                    <a:srgbClr val="010101">
                      <a:alpha val="32000"/>
                    </a:srgbClr>
                  </a:solid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2802C78E-E9C7-6C04-283A-1B83165942FA}"/>
                    </a:ext>
                  </a:extLst>
                </p:cNvPr>
                <p:cNvSpPr/>
                <p:nvPr/>
              </p:nvSpPr>
              <p:spPr>
                <a:xfrm rot="-2988382">
                  <a:off x="9112200" y="2280319"/>
                  <a:ext cx="2585" cy="25286"/>
                </a:xfrm>
                <a:custGeom>
                  <a:avLst/>
                  <a:gdLst>
                    <a:gd name="connsiteX0" fmla="*/ 0 w 2585"/>
                    <a:gd name="connsiteY0" fmla="*/ 0 h 25286"/>
                    <a:gd name="connsiteX1" fmla="*/ 2585 w 2585"/>
                    <a:gd name="connsiteY1" fmla="*/ 0 h 25286"/>
                    <a:gd name="connsiteX2" fmla="*/ 2585 w 2585"/>
                    <a:gd name="connsiteY2" fmla="*/ 25286 h 25286"/>
                    <a:gd name="connsiteX3" fmla="*/ 0 w 2585"/>
                    <a:gd name="connsiteY3" fmla="*/ 25286 h 25286"/>
                  </a:gdLst>
                  <a:ahLst/>
                  <a:cxnLst>
                    <a:cxn ang="0">
                      <a:pos x="connsiteX0" y="connsiteY0"/>
                    </a:cxn>
                    <a:cxn ang="0">
                      <a:pos x="connsiteX1" y="connsiteY1"/>
                    </a:cxn>
                    <a:cxn ang="0">
                      <a:pos x="connsiteX2" y="connsiteY2"/>
                    </a:cxn>
                    <a:cxn ang="0">
                      <a:pos x="connsiteX3" y="connsiteY3"/>
                    </a:cxn>
                  </a:cxnLst>
                  <a:rect l="l" t="t" r="r" b="b"/>
                  <a:pathLst>
                    <a:path w="2585" h="25286">
                      <a:moveTo>
                        <a:pt x="0" y="0"/>
                      </a:moveTo>
                      <a:lnTo>
                        <a:pt x="2585" y="0"/>
                      </a:lnTo>
                      <a:lnTo>
                        <a:pt x="2585" y="25286"/>
                      </a:lnTo>
                      <a:lnTo>
                        <a:pt x="0" y="25286"/>
                      </a:lnTo>
                      <a:close/>
                    </a:path>
                  </a:pathLst>
                </a:custGeom>
                <a:grpFill/>
                <a:ln w="4687" cap="flat">
                  <a:solidFill>
                    <a:srgbClr val="010101">
                      <a:alpha val="32000"/>
                    </a:srgbClr>
                  </a:solid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7B3A03E6-C2B9-E48B-BACC-28E9799C17F9}"/>
                    </a:ext>
                  </a:extLst>
                </p:cNvPr>
                <p:cNvSpPr/>
                <p:nvPr/>
              </p:nvSpPr>
              <p:spPr>
                <a:xfrm rot="-2989129">
                  <a:off x="9123957" y="2270434"/>
                  <a:ext cx="2584" cy="29044"/>
                </a:xfrm>
                <a:custGeom>
                  <a:avLst/>
                  <a:gdLst>
                    <a:gd name="connsiteX0" fmla="*/ 0 w 2584"/>
                    <a:gd name="connsiteY0" fmla="*/ 0 h 29044"/>
                    <a:gd name="connsiteX1" fmla="*/ 2585 w 2584"/>
                    <a:gd name="connsiteY1" fmla="*/ 0 h 29044"/>
                    <a:gd name="connsiteX2" fmla="*/ 2585 w 2584"/>
                    <a:gd name="connsiteY2" fmla="*/ 29045 h 29044"/>
                    <a:gd name="connsiteX3" fmla="*/ 0 w 2584"/>
                    <a:gd name="connsiteY3" fmla="*/ 29045 h 29044"/>
                  </a:gdLst>
                  <a:ahLst/>
                  <a:cxnLst>
                    <a:cxn ang="0">
                      <a:pos x="connsiteX0" y="connsiteY0"/>
                    </a:cxn>
                    <a:cxn ang="0">
                      <a:pos x="connsiteX1" y="connsiteY1"/>
                    </a:cxn>
                    <a:cxn ang="0">
                      <a:pos x="connsiteX2" y="connsiteY2"/>
                    </a:cxn>
                    <a:cxn ang="0">
                      <a:pos x="connsiteX3" y="connsiteY3"/>
                    </a:cxn>
                  </a:cxnLst>
                  <a:rect l="l" t="t" r="r" b="b"/>
                  <a:pathLst>
                    <a:path w="2584" h="29044">
                      <a:moveTo>
                        <a:pt x="0" y="0"/>
                      </a:moveTo>
                      <a:lnTo>
                        <a:pt x="2585" y="0"/>
                      </a:lnTo>
                      <a:lnTo>
                        <a:pt x="2585" y="29045"/>
                      </a:lnTo>
                      <a:lnTo>
                        <a:pt x="0" y="29045"/>
                      </a:lnTo>
                      <a:close/>
                    </a:path>
                  </a:pathLst>
                </a:custGeom>
                <a:grpFill/>
                <a:ln w="4687" cap="flat">
                  <a:solidFill>
                    <a:srgbClr val="010101">
                      <a:alpha val="32000"/>
                    </a:srgbClr>
                  </a:solid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082212D1-8E66-EBD7-B8D4-3E592B90ADCC}"/>
                    </a:ext>
                  </a:extLst>
                </p:cNvPr>
                <p:cNvSpPr/>
                <p:nvPr/>
              </p:nvSpPr>
              <p:spPr>
                <a:xfrm rot="-2988645">
                  <a:off x="9138993" y="2263543"/>
                  <a:ext cx="2584" cy="32287"/>
                </a:xfrm>
                <a:custGeom>
                  <a:avLst/>
                  <a:gdLst>
                    <a:gd name="connsiteX0" fmla="*/ 0 w 2584"/>
                    <a:gd name="connsiteY0" fmla="*/ 0 h 32287"/>
                    <a:gd name="connsiteX1" fmla="*/ 2585 w 2584"/>
                    <a:gd name="connsiteY1" fmla="*/ 0 h 32287"/>
                    <a:gd name="connsiteX2" fmla="*/ 2585 w 2584"/>
                    <a:gd name="connsiteY2" fmla="*/ 32287 h 32287"/>
                    <a:gd name="connsiteX3" fmla="*/ 0 w 2584"/>
                    <a:gd name="connsiteY3" fmla="*/ 32287 h 32287"/>
                  </a:gdLst>
                  <a:ahLst/>
                  <a:cxnLst>
                    <a:cxn ang="0">
                      <a:pos x="connsiteX0" y="connsiteY0"/>
                    </a:cxn>
                    <a:cxn ang="0">
                      <a:pos x="connsiteX1" y="connsiteY1"/>
                    </a:cxn>
                    <a:cxn ang="0">
                      <a:pos x="connsiteX2" y="connsiteY2"/>
                    </a:cxn>
                    <a:cxn ang="0">
                      <a:pos x="connsiteX3" y="connsiteY3"/>
                    </a:cxn>
                  </a:cxnLst>
                  <a:rect l="l" t="t" r="r" b="b"/>
                  <a:pathLst>
                    <a:path w="2584" h="32287">
                      <a:moveTo>
                        <a:pt x="0" y="0"/>
                      </a:moveTo>
                      <a:lnTo>
                        <a:pt x="2585" y="0"/>
                      </a:lnTo>
                      <a:lnTo>
                        <a:pt x="2585" y="32287"/>
                      </a:lnTo>
                      <a:lnTo>
                        <a:pt x="0" y="32287"/>
                      </a:lnTo>
                      <a:close/>
                    </a:path>
                  </a:pathLst>
                </a:custGeom>
                <a:grpFill/>
                <a:ln w="4687" cap="flat">
                  <a:solidFill>
                    <a:srgbClr val="010101">
                      <a:alpha val="32000"/>
                    </a:srgbClr>
                  </a:solid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5B8AB0EC-B4D4-1F81-2F90-5606539C0DB4}"/>
                    </a:ext>
                  </a:extLst>
                </p:cNvPr>
                <p:cNvSpPr/>
                <p:nvPr/>
              </p:nvSpPr>
              <p:spPr>
                <a:xfrm rot="-2988645">
                  <a:off x="9149637" y="2252759"/>
                  <a:ext cx="2584" cy="36140"/>
                </a:xfrm>
                <a:custGeom>
                  <a:avLst/>
                  <a:gdLst>
                    <a:gd name="connsiteX0" fmla="*/ 0 w 2584"/>
                    <a:gd name="connsiteY0" fmla="*/ 0 h 36140"/>
                    <a:gd name="connsiteX1" fmla="*/ 2585 w 2584"/>
                    <a:gd name="connsiteY1" fmla="*/ 0 h 36140"/>
                    <a:gd name="connsiteX2" fmla="*/ 2585 w 2584"/>
                    <a:gd name="connsiteY2" fmla="*/ 36141 h 36140"/>
                    <a:gd name="connsiteX3" fmla="*/ 0 w 2584"/>
                    <a:gd name="connsiteY3" fmla="*/ 36141 h 36140"/>
                  </a:gdLst>
                  <a:ahLst/>
                  <a:cxnLst>
                    <a:cxn ang="0">
                      <a:pos x="connsiteX0" y="connsiteY0"/>
                    </a:cxn>
                    <a:cxn ang="0">
                      <a:pos x="connsiteX1" y="connsiteY1"/>
                    </a:cxn>
                    <a:cxn ang="0">
                      <a:pos x="connsiteX2" y="connsiteY2"/>
                    </a:cxn>
                    <a:cxn ang="0">
                      <a:pos x="connsiteX3" y="connsiteY3"/>
                    </a:cxn>
                  </a:cxnLst>
                  <a:rect l="l" t="t" r="r" b="b"/>
                  <a:pathLst>
                    <a:path w="2584" h="36140">
                      <a:moveTo>
                        <a:pt x="0" y="0"/>
                      </a:moveTo>
                      <a:lnTo>
                        <a:pt x="2585" y="0"/>
                      </a:lnTo>
                      <a:lnTo>
                        <a:pt x="2585" y="36141"/>
                      </a:lnTo>
                      <a:lnTo>
                        <a:pt x="0" y="36141"/>
                      </a:lnTo>
                      <a:close/>
                    </a:path>
                  </a:pathLst>
                </a:custGeom>
                <a:grpFill/>
                <a:ln w="4687" cap="flat">
                  <a:solidFill>
                    <a:srgbClr val="010101">
                      <a:alpha val="32000"/>
                    </a:srgbClr>
                  </a:solid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1F26170-54C9-F909-9F54-B9E087CFCE63}"/>
                    </a:ext>
                  </a:extLst>
                </p:cNvPr>
                <p:cNvSpPr/>
                <p:nvPr/>
              </p:nvSpPr>
              <p:spPr>
                <a:xfrm rot="-2988645">
                  <a:off x="9161575" y="2241897"/>
                  <a:ext cx="2584" cy="42015"/>
                </a:xfrm>
                <a:custGeom>
                  <a:avLst/>
                  <a:gdLst>
                    <a:gd name="connsiteX0" fmla="*/ 0 w 2584"/>
                    <a:gd name="connsiteY0" fmla="*/ 0 h 42015"/>
                    <a:gd name="connsiteX1" fmla="*/ 2585 w 2584"/>
                    <a:gd name="connsiteY1" fmla="*/ 0 h 42015"/>
                    <a:gd name="connsiteX2" fmla="*/ 2585 w 2584"/>
                    <a:gd name="connsiteY2" fmla="*/ 42015 h 42015"/>
                    <a:gd name="connsiteX3" fmla="*/ 0 w 2584"/>
                    <a:gd name="connsiteY3" fmla="*/ 42015 h 42015"/>
                  </a:gdLst>
                  <a:ahLst/>
                  <a:cxnLst>
                    <a:cxn ang="0">
                      <a:pos x="connsiteX0" y="connsiteY0"/>
                    </a:cxn>
                    <a:cxn ang="0">
                      <a:pos x="connsiteX1" y="connsiteY1"/>
                    </a:cxn>
                    <a:cxn ang="0">
                      <a:pos x="connsiteX2" y="connsiteY2"/>
                    </a:cxn>
                    <a:cxn ang="0">
                      <a:pos x="connsiteX3" y="connsiteY3"/>
                    </a:cxn>
                  </a:cxnLst>
                  <a:rect l="l" t="t" r="r" b="b"/>
                  <a:pathLst>
                    <a:path w="2584" h="42015">
                      <a:moveTo>
                        <a:pt x="0" y="0"/>
                      </a:moveTo>
                      <a:lnTo>
                        <a:pt x="2585" y="0"/>
                      </a:lnTo>
                      <a:lnTo>
                        <a:pt x="2585" y="42015"/>
                      </a:lnTo>
                      <a:lnTo>
                        <a:pt x="0" y="42015"/>
                      </a:lnTo>
                      <a:close/>
                    </a:path>
                  </a:pathLst>
                </a:custGeom>
                <a:grpFill/>
                <a:ln w="4687" cap="flat">
                  <a:solidFill>
                    <a:srgbClr val="010101">
                      <a:alpha val="32000"/>
                    </a:srgbClr>
                  </a:solid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E658EC73-EDAD-39C6-8058-7C60F2ED3921}"/>
                    </a:ext>
                  </a:extLst>
                </p:cNvPr>
                <p:cNvSpPr/>
                <p:nvPr/>
              </p:nvSpPr>
              <p:spPr>
                <a:xfrm rot="-2988382">
                  <a:off x="9172406" y="2229430"/>
                  <a:ext cx="2585" cy="49209"/>
                </a:xfrm>
                <a:custGeom>
                  <a:avLst/>
                  <a:gdLst>
                    <a:gd name="connsiteX0" fmla="*/ 0 w 2585"/>
                    <a:gd name="connsiteY0" fmla="*/ 0 h 49209"/>
                    <a:gd name="connsiteX1" fmla="*/ 2585 w 2585"/>
                    <a:gd name="connsiteY1" fmla="*/ 0 h 49209"/>
                    <a:gd name="connsiteX2" fmla="*/ 2585 w 2585"/>
                    <a:gd name="connsiteY2" fmla="*/ 49209 h 49209"/>
                    <a:gd name="connsiteX3" fmla="*/ 0 w 2585"/>
                    <a:gd name="connsiteY3" fmla="*/ 49209 h 49209"/>
                  </a:gdLst>
                  <a:ahLst/>
                  <a:cxnLst>
                    <a:cxn ang="0">
                      <a:pos x="connsiteX0" y="connsiteY0"/>
                    </a:cxn>
                    <a:cxn ang="0">
                      <a:pos x="connsiteX1" y="connsiteY1"/>
                    </a:cxn>
                    <a:cxn ang="0">
                      <a:pos x="connsiteX2" y="connsiteY2"/>
                    </a:cxn>
                    <a:cxn ang="0">
                      <a:pos x="connsiteX3" y="connsiteY3"/>
                    </a:cxn>
                  </a:cxnLst>
                  <a:rect l="l" t="t" r="r" b="b"/>
                  <a:pathLst>
                    <a:path w="2585" h="49209">
                      <a:moveTo>
                        <a:pt x="0" y="0"/>
                      </a:moveTo>
                      <a:lnTo>
                        <a:pt x="2585" y="0"/>
                      </a:lnTo>
                      <a:lnTo>
                        <a:pt x="2585" y="49209"/>
                      </a:lnTo>
                      <a:lnTo>
                        <a:pt x="0" y="49209"/>
                      </a:lnTo>
                      <a:close/>
                    </a:path>
                  </a:pathLst>
                </a:custGeom>
                <a:grpFill/>
                <a:ln w="4687" cap="flat">
                  <a:solidFill>
                    <a:srgbClr val="010101">
                      <a:alpha val="32000"/>
                    </a:srgbClr>
                  </a:solid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6A15156E-85A5-C16A-DCA3-3BDA28893C3B}"/>
                    </a:ext>
                  </a:extLst>
                </p:cNvPr>
                <p:cNvSpPr/>
                <p:nvPr/>
              </p:nvSpPr>
              <p:spPr>
                <a:xfrm rot="-2988645">
                  <a:off x="9183018" y="2215941"/>
                  <a:ext cx="2584" cy="58229"/>
                </a:xfrm>
                <a:custGeom>
                  <a:avLst/>
                  <a:gdLst>
                    <a:gd name="connsiteX0" fmla="*/ 0 w 2584"/>
                    <a:gd name="connsiteY0" fmla="*/ 0 h 58229"/>
                    <a:gd name="connsiteX1" fmla="*/ 2585 w 2584"/>
                    <a:gd name="connsiteY1" fmla="*/ 0 h 58229"/>
                    <a:gd name="connsiteX2" fmla="*/ 2585 w 2584"/>
                    <a:gd name="connsiteY2" fmla="*/ 58230 h 58229"/>
                    <a:gd name="connsiteX3" fmla="*/ 0 w 2584"/>
                    <a:gd name="connsiteY3" fmla="*/ 58230 h 58229"/>
                  </a:gdLst>
                  <a:ahLst/>
                  <a:cxnLst>
                    <a:cxn ang="0">
                      <a:pos x="connsiteX0" y="connsiteY0"/>
                    </a:cxn>
                    <a:cxn ang="0">
                      <a:pos x="connsiteX1" y="connsiteY1"/>
                    </a:cxn>
                    <a:cxn ang="0">
                      <a:pos x="connsiteX2" y="connsiteY2"/>
                    </a:cxn>
                    <a:cxn ang="0">
                      <a:pos x="connsiteX3" y="connsiteY3"/>
                    </a:cxn>
                  </a:cxnLst>
                  <a:rect l="l" t="t" r="r" b="b"/>
                  <a:pathLst>
                    <a:path w="2584" h="58229">
                      <a:moveTo>
                        <a:pt x="0" y="0"/>
                      </a:moveTo>
                      <a:lnTo>
                        <a:pt x="2585" y="0"/>
                      </a:lnTo>
                      <a:lnTo>
                        <a:pt x="2585" y="58230"/>
                      </a:lnTo>
                      <a:lnTo>
                        <a:pt x="0" y="58230"/>
                      </a:lnTo>
                      <a:close/>
                    </a:path>
                  </a:pathLst>
                </a:custGeom>
                <a:grpFill/>
                <a:ln w="4687" cap="flat">
                  <a:solidFill>
                    <a:srgbClr val="010101">
                      <a:alpha val="32000"/>
                    </a:srgbClr>
                  </a:solid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E2CB989B-7905-8850-186C-5EDEEC0ECCE9}"/>
                    </a:ext>
                  </a:extLst>
                </p:cNvPr>
                <p:cNvSpPr/>
                <p:nvPr/>
              </p:nvSpPr>
              <p:spPr>
                <a:xfrm rot="-2988645">
                  <a:off x="9194362" y="2207619"/>
                  <a:ext cx="2584" cy="58229"/>
                </a:xfrm>
                <a:custGeom>
                  <a:avLst/>
                  <a:gdLst>
                    <a:gd name="connsiteX0" fmla="*/ 0 w 2584"/>
                    <a:gd name="connsiteY0" fmla="*/ 0 h 58229"/>
                    <a:gd name="connsiteX1" fmla="*/ 2585 w 2584"/>
                    <a:gd name="connsiteY1" fmla="*/ 0 h 58229"/>
                    <a:gd name="connsiteX2" fmla="*/ 2585 w 2584"/>
                    <a:gd name="connsiteY2" fmla="*/ 58230 h 58229"/>
                    <a:gd name="connsiteX3" fmla="*/ 0 w 2584"/>
                    <a:gd name="connsiteY3" fmla="*/ 58230 h 58229"/>
                  </a:gdLst>
                  <a:ahLst/>
                  <a:cxnLst>
                    <a:cxn ang="0">
                      <a:pos x="connsiteX0" y="connsiteY0"/>
                    </a:cxn>
                    <a:cxn ang="0">
                      <a:pos x="connsiteX1" y="connsiteY1"/>
                    </a:cxn>
                    <a:cxn ang="0">
                      <a:pos x="connsiteX2" y="connsiteY2"/>
                    </a:cxn>
                    <a:cxn ang="0">
                      <a:pos x="connsiteX3" y="connsiteY3"/>
                    </a:cxn>
                  </a:cxnLst>
                  <a:rect l="l" t="t" r="r" b="b"/>
                  <a:pathLst>
                    <a:path w="2584" h="58229">
                      <a:moveTo>
                        <a:pt x="0" y="0"/>
                      </a:moveTo>
                      <a:lnTo>
                        <a:pt x="2585" y="0"/>
                      </a:lnTo>
                      <a:lnTo>
                        <a:pt x="2585" y="58230"/>
                      </a:lnTo>
                      <a:lnTo>
                        <a:pt x="0" y="58230"/>
                      </a:lnTo>
                      <a:close/>
                    </a:path>
                  </a:pathLst>
                </a:custGeom>
                <a:grpFill/>
                <a:ln w="4687" cap="flat">
                  <a:solidFill>
                    <a:srgbClr val="010101">
                      <a:alpha val="32000"/>
                    </a:srgbClr>
                  </a:solid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73EBD42C-CE66-9938-6FEC-6B37E25D17CA}"/>
                    </a:ext>
                  </a:extLst>
                </p:cNvPr>
                <p:cNvSpPr/>
                <p:nvPr/>
              </p:nvSpPr>
              <p:spPr>
                <a:xfrm rot="-2988645">
                  <a:off x="9207537" y="2198738"/>
                  <a:ext cx="2584" cy="62271"/>
                </a:xfrm>
                <a:custGeom>
                  <a:avLst/>
                  <a:gdLst>
                    <a:gd name="connsiteX0" fmla="*/ 0 w 2584"/>
                    <a:gd name="connsiteY0" fmla="*/ 0 h 62271"/>
                    <a:gd name="connsiteX1" fmla="*/ 2585 w 2584"/>
                    <a:gd name="connsiteY1" fmla="*/ 0 h 62271"/>
                    <a:gd name="connsiteX2" fmla="*/ 2585 w 2584"/>
                    <a:gd name="connsiteY2" fmla="*/ 62271 h 62271"/>
                    <a:gd name="connsiteX3" fmla="*/ 0 w 2584"/>
                    <a:gd name="connsiteY3" fmla="*/ 62271 h 62271"/>
                  </a:gdLst>
                  <a:ahLst/>
                  <a:cxnLst>
                    <a:cxn ang="0">
                      <a:pos x="connsiteX0" y="connsiteY0"/>
                    </a:cxn>
                    <a:cxn ang="0">
                      <a:pos x="connsiteX1" y="connsiteY1"/>
                    </a:cxn>
                    <a:cxn ang="0">
                      <a:pos x="connsiteX2" y="connsiteY2"/>
                    </a:cxn>
                    <a:cxn ang="0">
                      <a:pos x="connsiteX3" y="connsiteY3"/>
                    </a:cxn>
                  </a:cxnLst>
                  <a:rect l="l" t="t" r="r" b="b"/>
                  <a:pathLst>
                    <a:path w="2584" h="62271">
                      <a:moveTo>
                        <a:pt x="0" y="0"/>
                      </a:moveTo>
                      <a:lnTo>
                        <a:pt x="2585" y="0"/>
                      </a:lnTo>
                      <a:lnTo>
                        <a:pt x="2585" y="62271"/>
                      </a:lnTo>
                      <a:lnTo>
                        <a:pt x="0" y="62271"/>
                      </a:lnTo>
                      <a:close/>
                    </a:path>
                  </a:pathLst>
                </a:custGeom>
                <a:grpFill/>
                <a:ln w="4687" cap="flat">
                  <a:solidFill>
                    <a:srgbClr val="010101">
                      <a:alpha val="32000"/>
                    </a:srgbClr>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59B331C8-FB56-2F8C-6607-0CF3351AFD39}"/>
                    </a:ext>
                  </a:extLst>
                </p:cNvPr>
                <p:cNvSpPr/>
                <p:nvPr/>
              </p:nvSpPr>
              <p:spPr>
                <a:xfrm rot="-2988645">
                  <a:off x="9220149" y="2189768"/>
                  <a:ext cx="2584" cy="65561"/>
                </a:xfrm>
                <a:custGeom>
                  <a:avLst/>
                  <a:gdLst>
                    <a:gd name="connsiteX0" fmla="*/ 0 w 2584"/>
                    <a:gd name="connsiteY0" fmla="*/ 0 h 65561"/>
                    <a:gd name="connsiteX1" fmla="*/ 2585 w 2584"/>
                    <a:gd name="connsiteY1" fmla="*/ 0 h 65561"/>
                    <a:gd name="connsiteX2" fmla="*/ 2585 w 2584"/>
                    <a:gd name="connsiteY2" fmla="*/ 65561 h 65561"/>
                    <a:gd name="connsiteX3" fmla="*/ 0 w 2584"/>
                    <a:gd name="connsiteY3" fmla="*/ 65561 h 65561"/>
                  </a:gdLst>
                  <a:ahLst/>
                  <a:cxnLst>
                    <a:cxn ang="0">
                      <a:pos x="connsiteX0" y="connsiteY0"/>
                    </a:cxn>
                    <a:cxn ang="0">
                      <a:pos x="connsiteX1" y="connsiteY1"/>
                    </a:cxn>
                    <a:cxn ang="0">
                      <a:pos x="connsiteX2" y="connsiteY2"/>
                    </a:cxn>
                    <a:cxn ang="0">
                      <a:pos x="connsiteX3" y="connsiteY3"/>
                    </a:cxn>
                  </a:cxnLst>
                  <a:rect l="l" t="t" r="r" b="b"/>
                  <a:pathLst>
                    <a:path w="2584" h="65561">
                      <a:moveTo>
                        <a:pt x="0" y="0"/>
                      </a:moveTo>
                      <a:lnTo>
                        <a:pt x="2585" y="0"/>
                      </a:lnTo>
                      <a:lnTo>
                        <a:pt x="2585" y="65561"/>
                      </a:lnTo>
                      <a:lnTo>
                        <a:pt x="0" y="65561"/>
                      </a:lnTo>
                      <a:close/>
                    </a:path>
                  </a:pathLst>
                </a:custGeom>
                <a:grpFill/>
                <a:ln w="4687" cap="flat">
                  <a:solidFill>
                    <a:srgbClr val="010101">
                      <a:alpha val="32000"/>
                    </a:srgbClr>
                  </a:solid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2CAB8176-029C-65A7-B5C0-43E7E4D82798}"/>
                    </a:ext>
                  </a:extLst>
                </p:cNvPr>
                <p:cNvSpPr/>
                <p:nvPr/>
              </p:nvSpPr>
              <p:spPr>
                <a:xfrm rot="-2988645">
                  <a:off x="9232067" y="2179060"/>
                  <a:ext cx="2584" cy="71294"/>
                </a:xfrm>
                <a:custGeom>
                  <a:avLst/>
                  <a:gdLst>
                    <a:gd name="connsiteX0" fmla="*/ 0 w 2584"/>
                    <a:gd name="connsiteY0" fmla="*/ 0 h 71294"/>
                    <a:gd name="connsiteX1" fmla="*/ 2585 w 2584"/>
                    <a:gd name="connsiteY1" fmla="*/ 0 h 71294"/>
                    <a:gd name="connsiteX2" fmla="*/ 2585 w 2584"/>
                    <a:gd name="connsiteY2" fmla="*/ 71295 h 71294"/>
                    <a:gd name="connsiteX3" fmla="*/ 0 w 2584"/>
                    <a:gd name="connsiteY3" fmla="*/ 71295 h 71294"/>
                  </a:gdLst>
                  <a:ahLst/>
                  <a:cxnLst>
                    <a:cxn ang="0">
                      <a:pos x="connsiteX0" y="connsiteY0"/>
                    </a:cxn>
                    <a:cxn ang="0">
                      <a:pos x="connsiteX1" y="connsiteY1"/>
                    </a:cxn>
                    <a:cxn ang="0">
                      <a:pos x="connsiteX2" y="connsiteY2"/>
                    </a:cxn>
                    <a:cxn ang="0">
                      <a:pos x="connsiteX3" y="connsiteY3"/>
                    </a:cxn>
                  </a:cxnLst>
                  <a:rect l="l" t="t" r="r" b="b"/>
                  <a:pathLst>
                    <a:path w="2584" h="71294">
                      <a:moveTo>
                        <a:pt x="0" y="0"/>
                      </a:moveTo>
                      <a:lnTo>
                        <a:pt x="2585" y="0"/>
                      </a:lnTo>
                      <a:lnTo>
                        <a:pt x="2585" y="71295"/>
                      </a:lnTo>
                      <a:lnTo>
                        <a:pt x="0" y="71295"/>
                      </a:lnTo>
                      <a:close/>
                    </a:path>
                  </a:pathLst>
                </a:custGeom>
                <a:grpFill/>
                <a:ln w="4687" cap="flat">
                  <a:solidFill>
                    <a:srgbClr val="010101">
                      <a:alpha val="32000"/>
                    </a:srgbClr>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7D4BCA09-E0A0-0BDB-9E29-33BB6FCBB1B5}"/>
                    </a:ext>
                  </a:extLst>
                </p:cNvPr>
                <p:cNvSpPr/>
                <p:nvPr/>
              </p:nvSpPr>
              <p:spPr>
                <a:xfrm rot="-2988645">
                  <a:off x="9244038" y="2169093"/>
                  <a:ext cx="2584" cy="75477"/>
                </a:xfrm>
                <a:custGeom>
                  <a:avLst/>
                  <a:gdLst>
                    <a:gd name="connsiteX0" fmla="*/ 0 w 2584"/>
                    <a:gd name="connsiteY0" fmla="*/ 0 h 75477"/>
                    <a:gd name="connsiteX1" fmla="*/ 2585 w 2584"/>
                    <a:gd name="connsiteY1" fmla="*/ 0 h 75477"/>
                    <a:gd name="connsiteX2" fmla="*/ 2585 w 2584"/>
                    <a:gd name="connsiteY2" fmla="*/ 75477 h 75477"/>
                    <a:gd name="connsiteX3" fmla="*/ 0 w 2584"/>
                    <a:gd name="connsiteY3" fmla="*/ 75477 h 75477"/>
                  </a:gdLst>
                  <a:ahLst/>
                  <a:cxnLst>
                    <a:cxn ang="0">
                      <a:pos x="connsiteX0" y="connsiteY0"/>
                    </a:cxn>
                    <a:cxn ang="0">
                      <a:pos x="connsiteX1" y="connsiteY1"/>
                    </a:cxn>
                    <a:cxn ang="0">
                      <a:pos x="connsiteX2" y="connsiteY2"/>
                    </a:cxn>
                    <a:cxn ang="0">
                      <a:pos x="connsiteX3" y="connsiteY3"/>
                    </a:cxn>
                  </a:cxnLst>
                  <a:rect l="l" t="t" r="r" b="b"/>
                  <a:pathLst>
                    <a:path w="2584" h="75477">
                      <a:moveTo>
                        <a:pt x="0" y="0"/>
                      </a:moveTo>
                      <a:lnTo>
                        <a:pt x="2585" y="0"/>
                      </a:lnTo>
                      <a:lnTo>
                        <a:pt x="2585" y="75477"/>
                      </a:lnTo>
                      <a:lnTo>
                        <a:pt x="0" y="75477"/>
                      </a:lnTo>
                      <a:close/>
                    </a:path>
                  </a:pathLst>
                </a:custGeom>
                <a:grpFill/>
                <a:ln w="4687" cap="flat">
                  <a:solidFill>
                    <a:srgbClr val="010101">
                      <a:alpha val="32000"/>
                    </a:srgbClr>
                  </a:solid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F36B9417-D68B-3B8C-2DD2-3F3E891D6C58}"/>
                    </a:ext>
                  </a:extLst>
                </p:cNvPr>
                <p:cNvSpPr/>
                <p:nvPr/>
              </p:nvSpPr>
              <p:spPr>
                <a:xfrm rot="-2988382">
                  <a:off x="9257352" y="2161114"/>
                  <a:ext cx="2585" cy="77926"/>
                </a:xfrm>
                <a:custGeom>
                  <a:avLst/>
                  <a:gdLst>
                    <a:gd name="connsiteX0" fmla="*/ 0 w 2585"/>
                    <a:gd name="connsiteY0" fmla="*/ 0 h 77926"/>
                    <a:gd name="connsiteX1" fmla="*/ 2585 w 2585"/>
                    <a:gd name="connsiteY1" fmla="*/ 0 h 77926"/>
                    <a:gd name="connsiteX2" fmla="*/ 2585 w 2585"/>
                    <a:gd name="connsiteY2" fmla="*/ 77926 h 77926"/>
                    <a:gd name="connsiteX3" fmla="*/ 0 w 2585"/>
                    <a:gd name="connsiteY3" fmla="*/ 77926 h 77926"/>
                  </a:gdLst>
                  <a:ahLst/>
                  <a:cxnLst>
                    <a:cxn ang="0">
                      <a:pos x="connsiteX0" y="connsiteY0"/>
                    </a:cxn>
                    <a:cxn ang="0">
                      <a:pos x="connsiteX1" y="connsiteY1"/>
                    </a:cxn>
                    <a:cxn ang="0">
                      <a:pos x="connsiteX2" y="connsiteY2"/>
                    </a:cxn>
                    <a:cxn ang="0">
                      <a:pos x="connsiteX3" y="connsiteY3"/>
                    </a:cxn>
                  </a:cxnLst>
                  <a:rect l="l" t="t" r="r" b="b"/>
                  <a:pathLst>
                    <a:path w="2585" h="77926">
                      <a:moveTo>
                        <a:pt x="0" y="0"/>
                      </a:moveTo>
                      <a:lnTo>
                        <a:pt x="2585" y="0"/>
                      </a:lnTo>
                      <a:lnTo>
                        <a:pt x="2585" y="77926"/>
                      </a:lnTo>
                      <a:lnTo>
                        <a:pt x="0" y="77926"/>
                      </a:lnTo>
                      <a:close/>
                    </a:path>
                  </a:pathLst>
                </a:custGeom>
                <a:grpFill/>
                <a:ln w="4687" cap="flat">
                  <a:solidFill>
                    <a:srgbClr val="010101">
                      <a:alpha val="32000"/>
                    </a:srgbClr>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AAF08126-19BA-E8FC-B884-0E63B3B2F46C}"/>
                    </a:ext>
                  </a:extLst>
                </p:cNvPr>
                <p:cNvSpPr/>
                <p:nvPr/>
              </p:nvSpPr>
              <p:spPr>
                <a:xfrm rot="-2988645">
                  <a:off x="9269169" y="2149436"/>
                  <a:ext cx="2584" cy="85440"/>
                </a:xfrm>
                <a:custGeom>
                  <a:avLst/>
                  <a:gdLst>
                    <a:gd name="connsiteX0" fmla="*/ 0 w 2584"/>
                    <a:gd name="connsiteY0" fmla="*/ 0 h 85440"/>
                    <a:gd name="connsiteX1" fmla="*/ 2585 w 2584"/>
                    <a:gd name="connsiteY1" fmla="*/ 0 h 85440"/>
                    <a:gd name="connsiteX2" fmla="*/ 2585 w 2584"/>
                    <a:gd name="connsiteY2" fmla="*/ 85441 h 85440"/>
                    <a:gd name="connsiteX3" fmla="*/ 0 w 2584"/>
                    <a:gd name="connsiteY3" fmla="*/ 85441 h 85440"/>
                  </a:gdLst>
                  <a:ahLst/>
                  <a:cxnLst>
                    <a:cxn ang="0">
                      <a:pos x="connsiteX0" y="connsiteY0"/>
                    </a:cxn>
                    <a:cxn ang="0">
                      <a:pos x="connsiteX1" y="connsiteY1"/>
                    </a:cxn>
                    <a:cxn ang="0">
                      <a:pos x="connsiteX2" y="connsiteY2"/>
                    </a:cxn>
                    <a:cxn ang="0">
                      <a:pos x="connsiteX3" y="connsiteY3"/>
                    </a:cxn>
                  </a:cxnLst>
                  <a:rect l="l" t="t" r="r" b="b"/>
                  <a:pathLst>
                    <a:path w="2584" h="85440">
                      <a:moveTo>
                        <a:pt x="0" y="0"/>
                      </a:moveTo>
                      <a:lnTo>
                        <a:pt x="2585" y="0"/>
                      </a:lnTo>
                      <a:lnTo>
                        <a:pt x="2585" y="85441"/>
                      </a:lnTo>
                      <a:lnTo>
                        <a:pt x="0" y="85441"/>
                      </a:lnTo>
                      <a:close/>
                    </a:path>
                  </a:pathLst>
                </a:custGeom>
                <a:grpFill/>
                <a:ln w="4687" cap="flat">
                  <a:solidFill>
                    <a:srgbClr val="010101">
                      <a:alpha val="32000"/>
                    </a:srgbClr>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DB1B92DA-B9EA-7C20-4306-2A68D889DB85}"/>
                    </a:ext>
                  </a:extLst>
                </p:cNvPr>
                <p:cNvSpPr/>
                <p:nvPr/>
              </p:nvSpPr>
              <p:spPr>
                <a:xfrm rot="-2988645">
                  <a:off x="9281739" y="2140427"/>
                  <a:ext cx="2584" cy="88730"/>
                </a:xfrm>
                <a:custGeom>
                  <a:avLst/>
                  <a:gdLst>
                    <a:gd name="connsiteX0" fmla="*/ 0 w 2584"/>
                    <a:gd name="connsiteY0" fmla="*/ 0 h 88730"/>
                    <a:gd name="connsiteX1" fmla="*/ 2585 w 2584"/>
                    <a:gd name="connsiteY1" fmla="*/ 0 h 88730"/>
                    <a:gd name="connsiteX2" fmla="*/ 2585 w 2584"/>
                    <a:gd name="connsiteY2" fmla="*/ 88731 h 88730"/>
                    <a:gd name="connsiteX3" fmla="*/ 0 w 2584"/>
                    <a:gd name="connsiteY3" fmla="*/ 88731 h 88730"/>
                  </a:gdLst>
                  <a:ahLst/>
                  <a:cxnLst>
                    <a:cxn ang="0">
                      <a:pos x="connsiteX0" y="connsiteY0"/>
                    </a:cxn>
                    <a:cxn ang="0">
                      <a:pos x="connsiteX1" y="connsiteY1"/>
                    </a:cxn>
                    <a:cxn ang="0">
                      <a:pos x="connsiteX2" y="connsiteY2"/>
                    </a:cxn>
                    <a:cxn ang="0">
                      <a:pos x="connsiteX3" y="connsiteY3"/>
                    </a:cxn>
                  </a:cxnLst>
                  <a:rect l="l" t="t" r="r" b="b"/>
                  <a:pathLst>
                    <a:path w="2584" h="88730">
                      <a:moveTo>
                        <a:pt x="0" y="0"/>
                      </a:moveTo>
                      <a:lnTo>
                        <a:pt x="2585" y="0"/>
                      </a:lnTo>
                      <a:lnTo>
                        <a:pt x="2585" y="88731"/>
                      </a:lnTo>
                      <a:lnTo>
                        <a:pt x="0" y="88731"/>
                      </a:lnTo>
                      <a:close/>
                    </a:path>
                  </a:pathLst>
                </a:custGeom>
                <a:grpFill/>
                <a:ln w="4687" cap="flat">
                  <a:solidFill>
                    <a:srgbClr val="010101">
                      <a:alpha val="32000"/>
                    </a:srgbClr>
                  </a:solid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F498745-9CC4-9161-69E3-3C00C38049F6}"/>
                    </a:ext>
                  </a:extLst>
                </p:cNvPr>
                <p:cNvSpPr/>
                <p:nvPr/>
              </p:nvSpPr>
              <p:spPr>
                <a:xfrm rot="-2988645">
                  <a:off x="9293106" y="2130442"/>
                  <a:ext cx="2584" cy="92067"/>
                </a:xfrm>
                <a:custGeom>
                  <a:avLst/>
                  <a:gdLst>
                    <a:gd name="connsiteX0" fmla="*/ 0 w 2584"/>
                    <a:gd name="connsiteY0" fmla="*/ 0 h 92067"/>
                    <a:gd name="connsiteX1" fmla="*/ 2585 w 2584"/>
                    <a:gd name="connsiteY1" fmla="*/ 0 h 92067"/>
                    <a:gd name="connsiteX2" fmla="*/ 2585 w 2584"/>
                    <a:gd name="connsiteY2" fmla="*/ 92068 h 92067"/>
                    <a:gd name="connsiteX3" fmla="*/ 0 w 2584"/>
                    <a:gd name="connsiteY3" fmla="*/ 92068 h 92067"/>
                  </a:gdLst>
                  <a:ahLst/>
                  <a:cxnLst>
                    <a:cxn ang="0">
                      <a:pos x="connsiteX0" y="connsiteY0"/>
                    </a:cxn>
                    <a:cxn ang="0">
                      <a:pos x="connsiteX1" y="connsiteY1"/>
                    </a:cxn>
                    <a:cxn ang="0">
                      <a:pos x="connsiteX2" y="connsiteY2"/>
                    </a:cxn>
                    <a:cxn ang="0">
                      <a:pos x="connsiteX3" y="connsiteY3"/>
                    </a:cxn>
                  </a:cxnLst>
                  <a:rect l="l" t="t" r="r" b="b"/>
                  <a:pathLst>
                    <a:path w="2584" h="92067">
                      <a:moveTo>
                        <a:pt x="0" y="0"/>
                      </a:moveTo>
                      <a:lnTo>
                        <a:pt x="2585" y="0"/>
                      </a:lnTo>
                      <a:lnTo>
                        <a:pt x="2585" y="92068"/>
                      </a:lnTo>
                      <a:lnTo>
                        <a:pt x="0" y="92068"/>
                      </a:lnTo>
                      <a:close/>
                    </a:path>
                  </a:pathLst>
                </a:custGeom>
                <a:grpFill/>
                <a:ln w="4687" cap="flat">
                  <a:solidFill>
                    <a:srgbClr val="010101">
                      <a:alpha val="32000"/>
                    </a:srgbClr>
                  </a:solid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8C10D934-B322-5305-E5DF-C1930837D436}"/>
                    </a:ext>
                  </a:extLst>
                </p:cNvPr>
                <p:cNvSpPr/>
                <p:nvPr/>
              </p:nvSpPr>
              <p:spPr>
                <a:xfrm rot="-2988645">
                  <a:off x="9305661" y="2120688"/>
                  <a:ext cx="2584" cy="96861"/>
                </a:xfrm>
                <a:custGeom>
                  <a:avLst/>
                  <a:gdLst>
                    <a:gd name="connsiteX0" fmla="*/ 0 w 2584"/>
                    <a:gd name="connsiteY0" fmla="*/ 0 h 96861"/>
                    <a:gd name="connsiteX1" fmla="*/ 2585 w 2584"/>
                    <a:gd name="connsiteY1" fmla="*/ 0 h 96861"/>
                    <a:gd name="connsiteX2" fmla="*/ 2585 w 2584"/>
                    <a:gd name="connsiteY2" fmla="*/ 96861 h 96861"/>
                    <a:gd name="connsiteX3" fmla="*/ 0 w 2584"/>
                    <a:gd name="connsiteY3" fmla="*/ 96861 h 96861"/>
                  </a:gdLst>
                  <a:ahLst/>
                  <a:cxnLst>
                    <a:cxn ang="0">
                      <a:pos x="connsiteX0" y="connsiteY0"/>
                    </a:cxn>
                    <a:cxn ang="0">
                      <a:pos x="connsiteX1" y="connsiteY1"/>
                    </a:cxn>
                    <a:cxn ang="0">
                      <a:pos x="connsiteX2" y="connsiteY2"/>
                    </a:cxn>
                    <a:cxn ang="0">
                      <a:pos x="connsiteX3" y="connsiteY3"/>
                    </a:cxn>
                  </a:cxnLst>
                  <a:rect l="l" t="t" r="r" b="b"/>
                  <a:pathLst>
                    <a:path w="2584" h="96861">
                      <a:moveTo>
                        <a:pt x="0" y="0"/>
                      </a:moveTo>
                      <a:lnTo>
                        <a:pt x="2585" y="0"/>
                      </a:lnTo>
                      <a:lnTo>
                        <a:pt x="2585" y="96861"/>
                      </a:lnTo>
                      <a:lnTo>
                        <a:pt x="0" y="96861"/>
                      </a:lnTo>
                      <a:close/>
                    </a:path>
                  </a:pathLst>
                </a:custGeom>
                <a:grpFill/>
                <a:ln w="4687" cap="flat">
                  <a:solidFill>
                    <a:srgbClr val="010101">
                      <a:alpha val="32000"/>
                    </a:srgbClr>
                  </a:solid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EE0B4523-009E-4B72-FF2D-CB27BC0E3200}"/>
                    </a:ext>
                  </a:extLst>
                </p:cNvPr>
                <p:cNvSpPr/>
                <p:nvPr/>
              </p:nvSpPr>
              <p:spPr>
                <a:xfrm rot="-2988645">
                  <a:off x="9318879" y="2113380"/>
                  <a:ext cx="2584" cy="97848"/>
                </a:xfrm>
                <a:custGeom>
                  <a:avLst/>
                  <a:gdLst>
                    <a:gd name="connsiteX0" fmla="*/ 0 w 2584"/>
                    <a:gd name="connsiteY0" fmla="*/ 0 h 97848"/>
                    <a:gd name="connsiteX1" fmla="*/ 2585 w 2584"/>
                    <a:gd name="connsiteY1" fmla="*/ 0 h 97848"/>
                    <a:gd name="connsiteX2" fmla="*/ 2585 w 2584"/>
                    <a:gd name="connsiteY2" fmla="*/ 97848 h 97848"/>
                    <a:gd name="connsiteX3" fmla="*/ 0 w 2584"/>
                    <a:gd name="connsiteY3" fmla="*/ 97848 h 97848"/>
                  </a:gdLst>
                  <a:ahLst/>
                  <a:cxnLst>
                    <a:cxn ang="0">
                      <a:pos x="connsiteX0" y="connsiteY0"/>
                    </a:cxn>
                    <a:cxn ang="0">
                      <a:pos x="connsiteX1" y="connsiteY1"/>
                    </a:cxn>
                    <a:cxn ang="0">
                      <a:pos x="connsiteX2" y="connsiteY2"/>
                    </a:cxn>
                    <a:cxn ang="0">
                      <a:pos x="connsiteX3" y="connsiteY3"/>
                    </a:cxn>
                  </a:cxnLst>
                  <a:rect l="l" t="t" r="r" b="b"/>
                  <a:pathLst>
                    <a:path w="2584" h="97848">
                      <a:moveTo>
                        <a:pt x="0" y="0"/>
                      </a:moveTo>
                      <a:lnTo>
                        <a:pt x="2585" y="0"/>
                      </a:lnTo>
                      <a:lnTo>
                        <a:pt x="2585" y="97848"/>
                      </a:lnTo>
                      <a:lnTo>
                        <a:pt x="0" y="97848"/>
                      </a:lnTo>
                      <a:close/>
                    </a:path>
                  </a:pathLst>
                </a:custGeom>
                <a:grpFill/>
                <a:ln w="4687" cap="flat">
                  <a:solidFill>
                    <a:srgbClr val="010101">
                      <a:alpha val="32000"/>
                    </a:srgbClr>
                  </a:solid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A61F95B2-F7C1-2AB7-FB78-DC20ED3B4E9D}"/>
                    </a:ext>
                  </a:extLst>
                </p:cNvPr>
                <p:cNvSpPr/>
                <p:nvPr/>
              </p:nvSpPr>
              <p:spPr>
                <a:xfrm rot="-2988645">
                  <a:off x="9331487" y="2102774"/>
                  <a:ext cx="2584" cy="104474"/>
                </a:xfrm>
                <a:custGeom>
                  <a:avLst/>
                  <a:gdLst>
                    <a:gd name="connsiteX0" fmla="*/ 0 w 2584"/>
                    <a:gd name="connsiteY0" fmla="*/ 0 h 104474"/>
                    <a:gd name="connsiteX1" fmla="*/ 2585 w 2584"/>
                    <a:gd name="connsiteY1" fmla="*/ 0 h 104474"/>
                    <a:gd name="connsiteX2" fmla="*/ 2585 w 2584"/>
                    <a:gd name="connsiteY2" fmla="*/ 104475 h 104474"/>
                    <a:gd name="connsiteX3" fmla="*/ 0 w 2584"/>
                    <a:gd name="connsiteY3" fmla="*/ 104475 h 104474"/>
                  </a:gdLst>
                  <a:ahLst/>
                  <a:cxnLst>
                    <a:cxn ang="0">
                      <a:pos x="connsiteX0" y="connsiteY0"/>
                    </a:cxn>
                    <a:cxn ang="0">
                      <a:pos x="connsiteX1" y="connsiteY1"/>
                    </a:cxn>
                    <a:cxn ang="0">
                      <a:pos x="connsiteX2" y="connsiteY2"/>
                    </a:cxn>
                    <a:cxn ang="0">
                      <a:pos x="connsiteX3" y="connsiteY3"/>
                    </a:cxn>
                  </a:cxnLst>
                  <a:rect l="l" t="t" r="r" b="b"/>
                  <a:pathLst>
                    <a:path w="2584" h="104474">
                      <a:moveTo>
                        <a:pt x="0" y="0"/>
                      </a:moveTo>
                      <a:lnTo>
                        <a:pt x="2585" y="0"/>
                      </a:lnTo>
                      <a:lnTo>
                        <a:pt x="2585" y="104475"/>
                      </a:lnTo>
                      <a:lnTo>
                        <a:pt x="0" y="104475"/>
                      </a:lnTo>
                      <a:close/>
                    </a:path>
                  </a:pathLst>
                </a:custGeom>
                <a:grpFill/>
                <a:ln w="4687" cap="flat">
                  <a:solidFill>
                    <a:srgbClr val="010101">
                      <a:alpha val="32000"/>
                    </a:srgbClr>
                  </a:solid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E5C35B17-B792-DCCA-2D64-F23029C5663D}"/>
                    </a:ext>
                  </a:extLst>
                </p:cNvPr>
                <p:cNvSpPr/>
                <p:nvPr/>
              </p:nvSpPr>
              <p:spPr>
                <a:xfrm rot="-2988645">
                  <a:off x="9344675" y="2094834"/>
                  <a:ext cx="2584" cy="106871"/>
                </a:xfrm>
                <a:custGeom>
                  <a:avLst/>
                  <a:gdLst>
                    <a:gd name="connsiteX0" fmla="*/ 0 w 2584"/>
                    <a:gd name="connsiteY0" fmla="*/ 0 h 106871"/>
                    <a:gd name="connsiteX1" fmla="*/ 2585 w 2584"/>
                    <a:gd name="connsiteY1" fmla="*/ 0 h 106871"/>
                    <a:gd name="connsiteX2" fmla="*/ 2585 w 2584"/>
                    <a:gd name="connsiteY2" fmla="*/ 106872 h 106871"/>
                    <a:gd name="connsiteX3" fmla="*/ 0 w 2584"/>
                    <a:gd name="connsiteY3" fmla="*/ 106872 h 106871"/>
                  </a:gdLst>
                  <a:ahLst/>
                  <a:cxnLst>
                    <a:cxn ang="0">
                      <a:pos x="connsiteX0" y="connsiteY0"/>
                    </a:cxn>
                    <a:cxn ang="0">
                      <a:pos x="connsiteX1" y="connsiteY1"/>
                    </a:cxn>
                    <a:cxn ang="0">
                      <a:pos x="connsiteX2" y="connsiteY2"/>
                    </a:cxn>
                    <a:cxn ang="0">
                      <a:pos x="connsiteX3" y="connsiteY3"/>
                    </a:cxn>
                  </a:cxnLst>
                  <a:rect l="l" t="t" r="r" b="b"/>
                  <a:pathLst>
                    <a:path w="2584" h="106871">
                      <a:moveTo>
                        <a:pt x="0" y="0"/>
                      </a:moveTo>
                      <a:lnTo>
                        <a:pt x="2585" y="0"/>
                      </a:lnTo>
                      <a:lnTo>
                        <a:pt x="2585" y="106872"/>
                      </a:lnTo>
                      <a:lnTo>
                        <a:pt x="0" y="106872"/>
                      </a:lnTo>
                      <a:close/>
                    </a:path>
                  </a:pathLst>
                </a:custGeom>
                <a:grpFill/>
                <a:ln w="4687" cap="flat">
                  <a:solidFill>
                    <a:srgbClr val="010101">
                      <a:alpha val="32000"/>
                    </a:srgbClr>
                  </a:solid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62C42B2D-F0B2-2755-F8D8-30435603FB13}"/>
                    </a:ext>
                  </a:extLst>
                </p:cNvPr>
                <p:cNvSpPr/>
                <p:nvPr/>
              </p:nvSpPr>
              <p:spPr>
                <a:xfrm rot="-2988645">
                  <a:off x="9356609" y="2084781"/>
                  <a:ext cx="2584" cy="111101"/>
                </a:xfrm>
                <a:custGeom>
                  <a:avLst/>
                  <a:gdLst>
                    <a:gd name="connsiteX0" fmla="*/ 0 w 2584"/>
                    <a:gd name="connsiteY0" fmla="*/ 0 h 111101"/>
                    <a:gd name="connsiteX1" fmla="*/ 2585 w 2584"/>
                    <a:gd name="connsiteY1" fmla="*/ 0 h 111101"/>
                    <a:gd name="connsiteX2" fmla="*/ 2585 w 2584"/>
                    <a:gd name="connsiteY2" fmla="*/ 111101 h 111101"/>
                    <a:gd name="connsiteX3" fmla="*/ 0 w 2584"/>
                    <a:gd name="connsiteY3" fmla="*/ 111101 h 111101"/>
                  </a:gdLst>
                  <a:ahLst/>
                  <a:cxnLst>
                    <a:cxn ang="0">
                      <a:pos x="connsiteX0" y="connsiteY0"/>
                    </a:cxn>
                    <a:cxn ang="0">
                      <a:pos x="connsiteX1" y="connsiteY1"/>
                    </a:cxn>
                    <a:cxn ang="0">
                      <a:pos x="connsiteX2" y="connsiteY2"/>
                    </a:cxn>
                    <a:cxn ang="0">
                      <a:pos x="connsiteX3" y="connsiteY3"/>
                    </a:cxn>
                  </a:cxnLst>
                  <a:rect l="l" t="t" r="r" b="b"/>
                  <a:pathLst>
                    <a:path w="2584" h="111101">
                      <a:moveTo>
                        <a:pt x="0" y="0"/>
                      </a:moveTo>
                      <a:lnTo>
                        <a:pt x="2585" y="0"/>
                      </a:lnTo>
                      <a:lnTo>
                        <a:pt x="2585" y="111101"/>
                      </a:lnTo>
                      <a:lnTo>
                        <a:pt x="0" y="111101"/>
                      </a:lnTo>
                      <a:close/>
                    </a:path>
                  </a:pathLst>
                </a:custGeom>
                <a:grpFill/>
                <a:ln w="4687" cap="flat">
                  <a:solidFill>
                    <a:srgbClr val="010101">
                      <a:alpha val="32000"/>
                    </a:srgbClr>
                  </a:solid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0210AE51-F787-795C-C783-3F5DADF48734}"/>
                    </a:ext>
                  </a:extLst>
                </p:cNvPr>
                <p:cNvSpPr/>
                <p:nvPr/>
              </p:nvSpPr>
              <p:spPr>
                <a:xfrm rot="-2988645">
                  <a:off x="9369818" y="2075081"/>
                  <a:ext cx="2584" cy="116788"/>
                </a:xfrm>
                <a:custGeom>
                  <a:avLst/>
                  <a:gdLst>
                    <a:gd name="connsiteX0" fmla="*/ 0 w 2584"/>
                    <a:gd name="connsiteY0" fmla="*/ 0 h 116788"/>
                    <a:gd name="connsiteX1" fmla="*/ 2585 w 2584"/>
                    <a:gd name="connsiteY1" fmla="*/ 0 h 116788"/>
                    <a:gd name="connsiteX2" fmla="*/ 2585 w 2584"/>
                    <a:gd name="connsiteY2" fmla="*/ 116788 h 116788"/>
                    <a:gd name="connsiteX3" fmla="*/ 0 w 2584"/>
                    <a:gd name="connsiteY3" fmla="*/ 116788 h 116788"/>
                  </a:gdLst>
                  <a:ahLst/>
                  <a:cxnLst>
                    <a:cxn ang="0">
                      <a:pos x="connsiteX0" y="connsiteY0"/>
                    </a:cxn>
                    <a:cxn ang="0">
                      <a:pos x="connsiteX1" y="connsiteY1"/>
                    </a:cxn>
                    <a:cxn ang="0">
                      <a:pos x="connsiteX2" y="connsiteY2"/>
                    </a:cxn>
                    <a:cxn ang="0">
                      <a:pos x="connsiteX3" y="connsiteY3"/>
                    </a:cxn>
                  </a:cxnLst>
                  <a:rect l="l" t="t" r="r" b="b"/>
                  <a:pathLst>
                    <a:path w="2584" h="116788">
                      <a:moveTo>
                        <a:pt x="0" y="0"/>
                      </a:moveTo>
                      <a:lnTo>
                        <a:pt x="2585" y="0"/>
                      </a:lnTo>
                      <a:lnTo>
                        <a:pt x="2585" y="116788"/>
                      </a:lnTo>
                      <a:lnTo>
                        <a:pt x="0" y="116788"/>
                      </a:lnTo>
                      <a:close/>
                    </a:path>
                  </a:pathLst>
                </a:custGeom>
                <a:grpFill/>
                <a:ln w="4687" cap="flat">
                  <a:solidFill>
                    <a:srgbClr val="010101">
                      <a:alpha val="32000"/>
                    </a:srgbClr>
                  </a:solid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09326043-4A7F-3A7D-F4AD-BE79EA5E0FD8}"/>
                    </a:ext>
                  </a:extLst>
                </p:cNvPr>
                <p:cNvSpPr/>
                <p:nvPr/>
              </p:nvSpPr>
              <p:spPr>
                <a:xfrm rot="-2988645">
                  <a:off x="9382399" y="2066136"/>
                  <a:ext cx="2584" cy="120171"/>
                </a:xfrm>
                <a:custGeom>
                  <a:avLst/>
                  <a:gdLst>
                    <a:gd name="connsiteX0" fmla="*/ 0 w 2584"/>
                    <a:gd name="connsiteY0" fmla="*/ 0 h 120171"/>
                    <a:gd name="connsiteX1" fmla="*/ 2585 w 2584"/>
                    <a:gd name="connsiteY1" fmla="*/ 0 h 120171"/>
                    <a:gd name="connsiteX2" fmla="*/ 2585 w 2584"/>
                    <a:gd name="connsiteY2" fmla="*/ 120172 h 120171"/>
                    <a:gd name="connsiteX3" fmla="*/ 0 w 2584"/>
                    <a:gd name="connsiteY3" fmla="*/ 120172 h 120171"/>
                  </a:gdLst>
                  <a:ahLst/>
                  <a:cxnLst>
                    <a:cxn ang="0">
                      <a:pos x="connsiteX0" y="connsiteY0"/>
                    </a:cxn>
                    <a:cxn ang="0">
                      <a:pos x="connsiteX1" y="connsiteY1"/>
                    </a:cxn>
                    <a:cxn ang="0">
                      <a:pos x="connsiteX2" y="connsiteY2"/>
                    </a:cxn>
                    <a:cxn ang="0">
                      <a:pos x="connsiteX3" y="connsiteY3"/>
                    </a:cxn>
                  </a:cxnLst>
                  <a:rect l="l" t="t" r="r" b="b"/>
                  <a:pathLst>
                    <a:path w="2584" h="120171">
                      <a:moveTo>
                        <a:pt x="0" y="0"/>
                      </a:moveTo>
                      <a:lnTo>
                        <a:pt x="2585" y="0"/>
                      </a:lnTo>
                      <a:lnTo>
                        <a:pt x="2585" y="120172"/>
                      </a:lnTo>
                      <a:lnTo>
                        <a:pt x="0" y="120172"/>
                      </a:lnTo>
                      <a:close/>
                    </a:path>
                  </a:pathLst>
                </a:custGeom>
                <a:grpFill/>
                <a:ln w="4687" cap="flat">
                  <a:solidFill>
                    <a:srgbClr val="010101">
                      <a:alpha val="32000"/>
                    </a:srgbClr>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687E969-4704-AB84-7785-6BC46FB087F6}"/>
                    </a:ext>
                  </a:extLst>
                </p:cNvPr>
                <p:cNvSpPr/>
                <p:nvPr/>
              </p:nvSpPr>
              <p:spPr>
                <a:xfrm rot="-2988645">
                  <a:off x="9394355" y="2056117"/>
                  <a:ext cx="2584" cy="124448"/>
                </a:xfrm>
                <a:custGeom>
                  <a:avLst/>
                  <a:gdLst>
                    <a:gd name="connsiteX0" fmla="*/ 0 w 2584"/>
                    <a:gd name="connsiteY0" fmla="*/ 0 h 124448"/>
                    <a:gd name="connsiteX1" fmla="*/ 2585 w 2584"/>
                    <a:gd name="connsiteY1" fmla="*/ 0 h 124448"/>
                    <a:gd name="connsiteX2" fmla="*/ 2585 w 2584"/>
                    <a:gd name="connsiteY2" fmla="*/ 124449 h 124448"/>
                    <a:gd name="connsiteX3" fmla="*/ 0 w 2584"/>
                    <a:gd name="connsiteY3" fmla="*/ 124449 h 124448"/>
                  </a:gdLst>
                  <a:ahLst/>
                  <a:cxnLst>
                    <a:cxn ang="0">
                      <a:pos x="connsiteX0" y="connsiteY0"/>
                    </a:cxn>
                    <a:cxn ang="0">
                      <a:pos x="connsiteX1" y="connsiteY1"/>
                    </a:cxn>
                    <a:cxn ang="0">
                      <a:pos x="connsiteX2" y="connsiteY2"/>
                    </a:cxn>
                    <a:cxn ang="0">
                      <a:pos x="connsiteX3" y="connsiteY3"/>
                    </a:cxn>
                  </a:cxnLst>
                  <a:rect l="l" t="t" r="r" b="b"/>
                  <a:pathLst>
                    <a:path w="2584" h="124448">
                      <a:moveTo>
                        <a:pt x="0" y="0"/>
                      </a:moveTo>
                      <a:lnTo>
                        <a:pt x="2585" y="0"/>
                      </a:lnTo>
                      <a:lnTo>
                        <a:pt x="2585" y="124449"/>
                      </a:lnTo>
                      <a:lnTo>
                        <a:pt x="0" y="124449"/>
                      </a:lnTo>
                      <a:close/>
                    </a:path>
                  </a:pathLst>
                </a:custGeom>
                <a:grpFill/>
                <a:ln w="4687" cap="flat">
                  <a:solidFill>
                    <a:srgbClr val="010101">
                      <a:alpha val="32000"/>
                    </a:srgbClr>
                  </a:solid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F6F041A-BF16-7FDD-25AE-36913E7A1D59}"/>
                    </a:ext>
                  </a:extLst>
                </p:cNvPr>
                <p:cNvSpPr/>
                <p:nvPr/>
              </p:nvSpPr>
              <p:spPr>
                <a:xfrm rot="-2988645">
                  <a:off x="9405686" y="2044331"/>
                  <a:ext cx="2584" cy="131122"/>
                </a:xfrm>
                <a:custGeom>
                  <a:avLst/>
                  <a:gdLst>
                    <a:gd name="connsiteX0" fmla="*/ 0 w 2584"/>
                    <a:gd name="connsiteY0" fmla="*/ 0 h 131122"/>
                    <a:gd name="connsiteX1" fmla="*/ 2585 w 2584"/>
                    <a:gd name="connsiteY1" fmla="*/ 0 h 131122"/>
                    <a:gd name="connsiteX2" fmla="*/ 2585 w 2584"/>
                    <a:gd name="connsiteY2" fmla="*/ 131122 h 131122"/>
                    <a:gd name="connsiteX3" fmla="*/ 0 w 2584"/>
                    <a:gd name="connsiteY3" fmla="*/ 131122 h 131122"/>
                  </a:gdLst>
                  <a:ahLst/>
                  <a:cxnLst>
                    <a:cxn ang="0">
                      <a:pos x="connsiteX0" y="connsiteY0"/>
                    </a:cxn>
                    <a:cxn ang="0">
                      <a:pos x="connsiteX1" y="connsiteY1"/>
                    </a:cxn>
                    <a:cxn ang="0">
                      <a:pos x="connsiteX2" y="connsiteY2"/>
                    </a:cxn>
                    <a:cxn ang="0">
                      <a:pos x="connsiteX3" y="connsiteY3"/>
                    </a:cxn>
                  </a:cxnLst>
                  <a:rect l="l" t="t" r="r" b="b"/>
                  <a:pathLst>
                    <a:path w="2584" h="131122">
                      <a:moveTo>
                        <a:pt x="0" y="0"/>
                      </a:moveTo>
                      <a:lnTo>
                        <a:pt x="2585" y="0"/>
                      </a:lnTo>
                      <a:lnTo>
                        <a:pt x="2585" y="131122"/>
                      </a:lnTo>
                      <a:lnTo>
                        <a:pt x="0" y="131122"/>
                      </a:lnTo>
                      <a:close/>
                    </a:path>
                  </a:pathLst>
                </a:custGeom>
                <a:grpFill/>
                <a:ln w="4687" cap="flat">
                  <a:solidFill>
                    <a:srgbClr val="010101">
                      <a:alpha val="32000"/>
                    </a:srgbClr>
                  </a:solid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E84C910E-6876-8208-1781-F00F2BC6C65E}"/>
                    </a:ext>
                  </a:extLst>
                </p:cNvPr>
                <p:cNvSpPr/>
                <p:nvPr/>
              </p:nvSpPr>
              <p:spPr>
                <a:xfrm rot="-2988645">
                  <a:off x="9418859" y="2034787"/>
                  <a:ext cx="2584" cy="136714"/>
                </a:xfrm>
                <a:custGeom>
                  <a:avLst/>
                  <a:gdLst>
                    <a:gd name="connsiteX0" fmla="*/ 0 w 2584"/>
                    <a:gd name="connsiteY0" fmla="*/ 0 h 136714"/>
                    <a:gd name="connsiteX1" fmla="*/ 2585 w 2584"/>
                    <a:gd name="connsiteY1" fmla="*/ 0 h 136714"/>
                    <a:gd name="connsiteX2" fmla="*/ 2585 w 2584"/>
                    <a:gd name="connsiteY2" fmla="*/ 136715 h 136714"/>
                    <a:gd name="connsiteX3" fmla="*/ 0 w 2584"/>
                    <a:gd name="connsiteY3" fmla="*/ 136715 h 136714"/>
                  </a:gdLst>
                  <a:ahLst/>
                  <a:cxnLst>
                    <a:cxn ang="0">
                      <a:pos x="connsiteX0" y="connsiteY0"/>
                    </a:cxn>
                    <a:cxn ang="0">
                      <a:pos x="connsiteX1" y="connsiteY1"/>
                    </a:cxn>
                    <a:cxn ang="0">
                      <a:pos x="connsiteX2" y="connsiteY2"/>
                    </a:cxn>
                    <a:cxn ang="0">
                      <a:pos x="connsiteX3" y="connsiteY3"/>
                    </a:cxn>
                  </a:cxnLst>
                  <a:rect l="l" t="t" r="r" b="b"/>
                  <a:pathLst>
                    <a:path w="2584" h="136714">
                      <a:moveTo>
                        <a:pt x="0" y="0"/>
                      </a:moveTo>
                      <a:lnTo>
                        <a:pt x="2585" y="0"/>
                      </a:lnTo>
                      <a:lnTo>
                        <a:pt x="2585" y="136715"/>
                      </a:lnTo>
                      <a:lnTo>
                        <a:pt x="0" y="136715"/>
                      </a:lnTo>
                      <a:close/>
                    </a:path>
                  </a:pathLst>
                </a:custGeom>
                <a:grpFill/>
                <a:ln w="4687" cap="flat">
                  <a:solidFill>
                    <a:srgbClr val="010101">
                      <a:alpha val="32000"/>
                    </a:srgbClr>
                  </a:solid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F93C9F7F-D298-1F73-A899-1538F05C910B}"/>
                    </a:ext>
                  </a:extLst>
                </p:cNvPr>
                <p:cNvSpPr/>
                <p:nvPr/>
              </p:nvSpPr>
              <p:spPr>
                <a:xfrm rot="-2988382">
                  <a:off x="9429703" y="2023683"/>
                  <a:ext cx="2585" cy="141094"/>
                </a:xfrm>
                <a:custGeom>
                  <a:avLst/>
                  <a:gdLst>
                    <a:gd name="connsiteX0" fmla="*/ 0 w 2585"/>
                    <a:gd name="connsiteY0" fmla="*/ 0 h 141094"/>
                    <a:gd name="connsiteX1" fmla="*/ 2585 w 2585"/>
                    <a:gd name="connsiteY1" fmla="*/ 0 h 141094"/>
                    <a:gd name="connsiteX2" fmla="*/ 2585 w 2585"/>
                    <a:gd name="connsiteY2" fmla="*/ 141095 h 141094"/>
                    <a:gd name="connsiteX3" fmla="*/ 0 w 2585"/>
                    <a:gd name="connsiteY3" fmla="*/ 141095 h 141094"/>
                  </a:gdLst>
                  <a:ahLst/>
                  <a:cxnLst>
                    <a:cxn ang="0">
                      <a:pos x="connsiteX0" y="connsiteY0"/>
                    </a:cxn>
                    <a:cxn ang="0">
                      <a:pos x="connsiteX1" y="connsiteY1"/>
                    </a:cxn>
                    <a:cxn ang="0">
                      <a:pos x="connsiteX2" y="connsiteY2"/>
                    </a:cxn>
                    <a:cxn ang="0">
                      <a:pos x="connsiteX3" y="connsiteY3"/>
                    </a:cxn>
                  </a:cxnLst>
                  <a:rect l="l" t="t" r="r" b="b"/>
                  <a:pathLst>
                    <a:path w="2585" h="141094">
                      <a:moveTo>
                        <a:pt x="0" y="0"/>
                      </a:moveTo>
                      <a:lnTo>
                        <a:pt x="2585" y="0"/>
                      </a:lnTo>
                      <a:lnTo>
                        <a:pt x="2585" y="141095"/>
                      </a:lnTo>
                      <a:lnTo>
                        <a:pt x="0" y="141095"/>
                      </a:lnTo>
                      <a:close/>
                    </a:path>
                  </a:pathLst>
                </a:custGeom>
                <a:grpFill/>
                <a:ln w="4687" cap="flat">
                  <a:solidFill>
                    <a:srgbClr val="010101">
                      <a:alpha val="32000"/>
                    </a:srgbClr>
                  </a:solid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ED0BE89D-BB67-9C15-3B29-CC671DF10257}"/>
                    </a:ext>
                  </a:extLst>
                </p:cNvPr>
                <p:cNvSpPr/>
                <p:nvPr/>
              </p:nvSpPr>
              <p:spPr>
                <a:xfrm rot="-2988645">
                  <a:off x="9441552" y="2013031"/>
                  <a:ext cx="2584" cy="146631"/>
                </a:xfrm>
                <a:custGeom>
                  <a:avLst/>
                  <a:gdLst>
                    <a:gd name="connsiteX0" fmla="*/ 0 w 2584"/>
                    <a:gd name="connsiteY0" fmla="*/ 0 h 146631"/>
                    <a:gd name="connsiteX1" fmla="*/ 2585 w 2584"/>
                    <a:gd name="connsiteY1" fmla="*/ 0 h 146631"/>
                    <a:gd name="connsiteX2" fmla="*/ 2585 w 2584"/>
                    <a:gd name="connsiteY2" fmla="*/ 146631 h 146631"/>
                    <a:gd name="connsiteX3" fmla="*/ 0 w 2584"/>
                    <a:gd name="connsiteY3" fmla="*/ 146631 h 146631"/>
                  </a:gdLst>
                  <a:ahLst/>
                  <a:cxnLst>
                    <a:cxn ang="0">
                      <a:pos x="connsiteX0" y="connsiteY0"/>
                    </a:cxn>
                    <a:cxn ang="0">
                      <a:pos x="connsiteX1" y="connsiteY1"/>
                    </a:cxn>
                    <a:cxn ang="0">
                      <a:pos x="connsiteX2" y="connsiteY2"/>
                    </a:cxn>
                    <a:cxn ang="0">
                      <a:pos x="connsiteX3" y="connsiteY3"/>
                    </a:cxn>
                  </a:cxnLst>
                  <a:rect l="l" t="t" r="r" b="b"/>
                  <a:pathLst>
                    <a:path w="2584" h="146631">
                      <a:moveTo>
                        <a:pt x="0" y="0"/>
                      </a:moveTo>
                      <a:lnTo>
                        <a:pt x="2585" y="0"/>
                      </a:lnTo>
                      <a:lnTo>
                        <a:pt x="2585" y="146631"/>
                      </a:lnTo>
                      <a:lnTo>
                        <a:pt x="0" y="146631"/>
                      </a:lnTo>
                      <a:close/>
                    </a:path>
                  </a:pathLst>
                </a:custGeom>
                <a:grpFill/>
                <a:ln w="4687" cap="flat">
                  <a:solidFill>
                    <a:srgbClr val="010101">
                      <a:alpha val="32000"/>
                    </a:srgbClr>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7FD224AE-9DF9-98CB-0EC7-2FB3AC859F62}"/>
                    </a:ext>
                  </a:extLst>
                </p:cNvPr>
                <p:cNvSpPr/>
                <p:nvPr/>
              </p:nvSpPr>
              <p:spPr>
                <a:xfrm rot="-2988645">
                  <a:off x="9452833" y="2002984"/>
                  <a:ext cx="2584" cy="149968"/>
                </a:xfrm>
                <a:custGeom>
                  <a:avLst/>
                  <a:gdLst>
                    <a:gd name="connsiteX0" fmla="*/ 0 w 2584"/>
                    <a:gd name="connsiteY0" fmla="*/ 0 h 149968"/>
                    <a:gd name="connsiteX1" fmla="*/ 2585 w 2584"/>
                    <a:gd name="connsiteY1" fmla="*/ 0 h 149968"/>
                    <a:gd name="connsiteX2" fmla="*/ 2585 w 2584"/>
                    <a:gd name="connsiteY2" fmla="*/ 149968 h 149968"/>
                    <a:gd name="connsiteX3" fmla="*/ 0 w 2584"/>
                    <a:gd name="connsiteY3" fmla="*/ 149968 h 149968"/>
                  </a:gdLst>
                  <a:ahLst/>
                  <a:cxnLst>
                    <a:cxn ang="0">
                      <a:pos x="connsiteX0" y="connsiteY0"/>
                    </a:cxn>
                    <a:cxn ang="0">
                      <a:pos x="connsiteX1" y="connsiteY1"/>
                    </a:cxn>
                    <a:cxn ang="0">
                      <a:pos x="connsiteX2" y="connsiteY2"/>
                    </a:cxn>
                    <a:cxn ang="0">
                      <a:pos x="connsiteX3" y="connsiteY3"/>
                    </a:cxn>
                  </a:cxnLst>
                  <a:rect l="l" t="t" r="r" b="b"/>
                  <a:pathLst>
                    <a:path w="2584" h="149968">
                      <a:moveTo>
                        <a:pt x="0" y="0"/>
                      </a:moveTo>
                      <a:lnTo>
                        <a:pt x="2585" y="0"/>
                      </a:lnTo>
                      <a:lnTo>
                        <a:pt x="2585" y="149968"/>
                      </a:lnTo>
                      <a:lnTo>
                        <a:pt x="0" y="149968"/>
                      </a:lnTo>
                      <a:close/>
                    </a:path>
                  </a:pathLst>
                </a:custGeom>
                <a:grpFill/>
                <a:ln w="4687" cap="flat">
                  <a:solidFill>
                    <a:srgbClr val="010101">
                      <a:alpha val="32000"/>
                    </a:srgbClr>
                  </a:solid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DC9D8938-0908-A0B3-607F-6884764B2639}"/>
                    </a:ext>
                  </a:extLst>
                </p:cNvPr>
                <p:cNvSpPr/>
                <p:nvPr/>
              </p:nvSpPr>
              <p:spPr>
                <a:xfrm rot="-2988645">
                  <a:off x="9464755" y="1992832"/>
                  <a:ext cx="2584" cy="154338"/>
                </a:xfrm>
                <a:custGeom>
                  <a:avLst/>
                  <a:gdLst>
                    <a:gd name="connsiteX0" fmla="*/ 0 w 2584"/>
                    <a:gd name="connsiteY0" fmla="*/ 0 h 154338"/>
                    <a:gd name="connsiteX1" fmla="*/ 2585 w 2584"/>
                    <a:gd name="connsiteY1" fmla="*/ 0 h 154338"/>
                    <a:gd name="connsiteX2" fmla="*/ 2585 w 2584"/>
                    <a:gd name="connsiteY2" fmla="*/ 154339 h 154338"/>
                    <a:gd name="connsiteX3" fmla="*/ 0 w 2584"/>
                    <a:gd name="connsiteY3" fmla="*/ 154339 h 154338"/>
                  </a:gdLst>
                  <a:ahLst/>
                  <a:cxnLst>
                    <a:cxn ang="0">
                      <a:pos x="connsiteX0" y="connsiteY0"/>
                    </a:cxn>
                    <a:cxn ang="0">
                      <a:pos x="connsiteX1" y="connsiteY1"/>
                    </a:cxn>
                    <a:cxn ang="0">
                      <a:pos x="connsiteX2" y="connsiteY2"/>
                    </a:cxn>
                    <a:cxn ang="0">
                      <a:pos x="connsiteX3" y="connsiteY3"/>
                    </a:cxn>
                  </a:cxnLst>
                  <a:rect l="l" t="t" r="r" b="b"/>
                  <a:pathLst>
                    <a:path w="2584" h="154338">
                      <a:moveTo>
                        <a:pt x="0" y="0"/>
                      </a:moveTo>
                      <a:lnTo>
                        <a:pt x="2585" y="0"/>
                      </a:lnTo>
                      <a:lnTo>
                        <a:pt x="2585" y="154339"/>
                      </a:lnTo>
                      <a:lnTo>
                        <a:pt x="0" y="154339"/>
                      </a:lnTo>
                      <a:close/>
                    </a:path>
                  </a:pathLst>
                </a:custGeom>
                <a:grpFill/>
                <a:ln w="4687" cap="flat">
                  <a:solidFill>
                    <a:srgbClr val="010101">
                      <a:alpha val="32000"/>
                    </a:srgbClr>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44B4113A-824A-DFAB-CBE6-4D8AA9B2E7E6}"/>
                    </a:ext>
                  </a:extLst>
                </p:cNvPr>
                <p:cNvSpPr/>
                <p:nvPr/>
              </p:nvSpPr>
              <p:spPr>
                <a:xfrm rot="-2988645">
                  <a:off x="9476707" y="1983898"/>
                  <a:ext cx="2584" cy="156594"/>
                </a:xfrm>
                <a:custGeom>
                  <a:avLst/>
                  <a:gdLst>
                    <a:gd name="connsiteX0" fmla="*/ 0 w 2584"/>
                    <a:gd name="connsiteY0" fmla="*/ 0 h 156594"/>
                    <a:gd name="connsiteX1" fmla="*/ 2585 w 2584"/>
                    <a:gd name="connsiteY1" fmla="*/ 0 h 156594"/>
                    <a:gd name="connsiteX2" fmla="*/ 2585 w 2584"/>
                    <a:gd name="connsiteY2" fmla="*/ 156595 h 156594"/>
                    <a:gd name="connsiteX3" fmla="*/ 0 w 2584"/>
                    <a:gd name="connsiteY3" fmla="*/ 156595 h 156594"/>
                  </a:gdLst>
                  <a:ahLst/>
                  <a:cxnLst>
                    <a:cxn ang="0">
                      <a:pos x="connsiteX0" y="connsiteY0"/>
                    </a:cxn>
                    <a:cxn ang="0">
                      <a:pos x="connsiteX1" y="connsiteY1"/>
                    </a:cxn>
                    <a:cxn ang="0">
                      <a:pos x="connsiteX2" y="connsiteY2"/>
                    </a:cxn>
                    <a:cxn ang="0">
                      <a:pos x="connsiteX3" y="connsiteY3"/>
                    </a:cxn>
                  </a:cxnLst>
                  <a:rect l="l" t="t" r="r" b="b"/>
                  <a:pathLst>
                    <a:path w="2584" h="156594">
                      <a:moveTo>
                        <a:pt x="0" y="0"/>
                      </a:moveTo>
                      <a:lnTo>
                        <a:pt x="2585" y="0"/>
                      </a:lnTo>
                      <a:lnTo>
                        <a:pt x="2585" y="156595"/>
                      </a:lnTo>
                      <a:lnTo>
                        <a:pt x="0" y="156595"/>
                      </a:lnTo>
                      <a:close/>
                    </a:path>
                  </a:pathLst>
                </a:custGeom>
                <a:grpFill/>
                <a:ln w="4687" cap="flat">
                  <a:solidFill>
                    <a:srgbClr val="010101">
                      <a:alpha val="32000"/>
                    </a:srgbClr>
                  </a:solid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FAB61BCA-9806-4B2F-DB3A-8C4B44892BCA}"/>
                    </a:ext>
                  </a:extLst>
                </p:cNvPr>
                <p:cNvSpPr/>
                <p:nvPr/>
              </p:nvSpPr>
              <p:spPr>
                <a:xfrm>
                  <a:off x="9427449" y="2001221"/>
                  <a:ext cx="121302" cy="103067"/>
                </a:xfrm>
                <a:custGeom>
                  <a:avLst/>
                  <a:gdLst>
                    <a:gd name="connsiteX0" fmla="*/ 119658 w 121302"/>
                    <a:gd name="connsiteY0" fmla="*/ 103067 h 103067"/>
                    <a:gd name="connsiteX1" fmla="*/ 0 w 121302"/>
                    <a:gd name="connsiteY1" fmla="*/ 1974 h 103067"/>
                    <a:gd name="connsiteX2" fmla="*/ 1645 w 121302"/>
                    <a:gd name="connsiteY2" fmla="*/ 0 h 103067"/>
                    <a:gd name="connsiteX3" fmla="*/ 121302 w 121302"/>
                    <a:gd name="connsiteY3" fmla="*/ 101093 h 103067"/>
                  </a:gdLst>
                  <a:ahLst/>
                  <a:cxnLst>
                    <a:cxn ang="0">
                      <a:pos x="connsiteX0" y="connsiteY0"/>
                    </a:cxn>
                    <a:cxn ang="0">
                      <a:pos x="connsiteX1" y="connsiteY1"/>
                    </a:cxn>
                    <a:cxn ang="0">
                      <a:pos x="connsiteX2" y="connsiteY2"/>
                    </a:cxn>
                    <a:cxn ang="0">
                      <a:pos x="connsiteX3" y="connsiteY3"/>
                    </a:cxn>
                  </a:cxnLst>
                  <a:rect l="l" t="t" r="r" b="b"/>
                  <a:pathLst>
                    <a:path w="121302" h="103067">
                      <a:moveTo>
                        <a:pt x="119658" y="103067"/>
                      </a:moveTo>
                      <a:lnTo>
                        <a:pt x="0" y="1974"/>
                      </a:lnTo>
                      <a:lnTo>
                        <a:pt x="1645" y="0"/>
                      </a:lnTo>
                      <a:lnTo>
                        <a:pt x="121302" y="101093"/>
                      </a:lnTo>
                      <a:close/>
                    </a:path>
                  </a:pathLst>
                </a:custGeom>
                <a:grpFill/>
                <a:ln w="4687" cap="flat">
                  <a:solidFill>
                    <a:srgbClr val="010101">
                      <a:alpha val="32000"/>
                    </a:srgbClr>
                  </a:solid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C6D55E1F-C46D-7158-0427-3971E08C8D89}"/>
                    </a:ext>
                  </a:extLst>
                </p:cNvPr>
                <p:cNvSpPr/>
                <p:nvPr/>
              </p:nvSpPr>
              <p:spPr>
                <a:xfrm rot="-2988645">
                  <a:off x="9499930" y="1967039"/>
                  <a:ext cx="2584" cy="157675"/>
                </a:xfrm>
                <a:custGeom>
                  <a:avLst/>
                  <a:gdLst>
                    <a:gd name="connsiteX0" fmla="*/ 0 w 2584"/>
                    <a:gd name="connsiteY0" fmla="*/ 0 h 157675"/>
                    <a:gd name="connsiteX1" fmla="*/ 2585 w 2584"/>
                    <a:gd name="connsiteY1" fmla="*/ 0 h 157675"/>
                    <a:gd name="connsiteX2" fmla="*/ 2585 w 2584"/>
                    <a:gd name="connsiteY2" fmla="*/ 157676 h 157675"/>
                    <a:gd name="connsiteX3" fmla="*/ 0 w 2584"/>
                    <a:gd name="connsiteY3" fmla="*/ 157676 h 157675"/>
                  </a:gdLst>
                  <a:ahLst/>
                  <a:cxnLst>
                    <a:cxn ang="0">
                      <a:pos x="connsiteX0" y="connsiteY0"/>
                    </a:cxn>
                    <a:cxn ang="0">
                      <a:pos x="connsiteX1" y="connsiteY1"/>
                    </a:cxn>
                    <a:cxn ang="0">
                      <a:pos x="connsiteX2" y="connsiteY2"/>
                    </a:cxn>
                    <a:cxn ang="0">
                      <a:pos x="connsiteX3" y="connsiteY3"/>
                    </a:cxn>
                  </a:cxnLst>
                  <a:rect l="l" t="t" r="r" b="b"/>
                  <a:pathLst>
                    <a:path w="2584" h="157675">
                      <a:moveTo>
                        <a:pt x="0" y="0"/>
                      </a:moveTo>
                      <a:lnTo>
                        <a:pt x="2585" y="0"/>
                      </a:lnTo>
                      <a:lnTo>
                        <a:pt x="2585" y="157676"/>
                      </a:lnTo>
                      <a:lnTo>
                        <a:pt x="0" y="157676"/>
                      </a:lnTo>
                      <a:close/>
                    </a:path>
                  </a:pathLst>
                </a:custGeom>
                <a:grpFill/>
                <a:ln w="4687" cap="flat">
                  <a:solidFill>
                    <a:srgbClr val="010101">
                      <a:alpha val="32000"/>
                    </a:srgbClr>
                  </a:solid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FBC43736-6E5B-A40A-A576-2D77793096A1}"/>
                    </a:ext>
                  </a:extLst>
                </p:cNvPr>
                <p:cNvSpPr/>
                <p:nvPr/>
              </p:nvSpPr>
              <p:spPr>
                <a:xfrm rot="-2988645">
                  <a:off x="9508652" y="1958073"/>
                  <a:ext cx="2584" cy="154479"/>
                </a:xfrm>
                <a:custGeom>
                  <a:avLst/>
                  <a:gdLst>
                    <a:gd name="connsiteX0" fmla="*/ 0 w 2584"/>
                    <a:gd name="connsiteY0" fmla="*/ 0 h 154479"/>
                    <a:gd name="connsiteX1" fmla="*/ 2585 w 2584"/>
                    <a:gd name="connsiteY1" fmla="*/ 0 h 154479"/>
                    <a:gd name="connsiteX2" fmla="*/ 2585 w 2584"/>
                    <a:gd name="connsiteY2" fmla="*/ 154480 h 154479"/>
                    <a:gd name="connsiteX3" fmla="*/ 0 w 2584"/>
                    <a:gd name="connsiteY3" fmla="*/ 154480 h 154479"/>
                  </a:gdLst>
                  <a:ahLst/>
                  <a:cxnLst>
                    <a:cxn ang="0">
                      <a:pos x="connsiteX0" y="connsiteY0"/>
                    </a:cxn>
                    <a:cxn ang="0">
                      <a:pos x="connsiteX1" y="connsiteY1"/>
                    </a:cxn>
                    <a:cxn ang="0">
                      <a:pos x="connsiteX2" y="connsiteY2"/>
                    </a:cxn>
                    <a:cxn ang="0">
                      <a:pos x="connsiteX3" y="connsiteY3"/>
                    </a:cxn>
                  </a:cxnLst>
                  <a:rect l="l" t="t" r="r" b="b"/>
                  <a:pathLst>
                    <a:path w="2584" h="154479">
                      <a:moveTo>
                        <a:pt x="0" y="0"/>
                      </a:moveTo>
                      <a:lnTo>
                        <a:pt x="2585" y="0"/>
                      </a:lnTo>
                      <a:lnTo>
                        <a:pt x="2585" y="154480"/>
                      </a:lnTo>
                      <a:lnTo>
                        <a:pt x="0" y="154480"/>
                      </a:lnTo>
                      <a:close/>
                    </a:path>
                  </a:pathLst>
                </a:custGeom>
                <a:grpFill/>
                <a:ln w="4687" cap="flat">
                  <a:solidFill>
                    <a:srgbClr val="010101">
                      <a:alpha val="32000"/>
                    </a:srgbClr>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20A682ED-759F-4641-4A0D-BD8CDD80BD6C}"/>
                    </a:ext>
                  </a:extLst>
                </p:cNvPr>
                <p:cNvSpPr/>
                <p:nvPr/>
              </p:nvSpPr>
              <p:spPr>
                <a:xfrm>
                  <a:off x="9461476" y="1976077"/>
                  <a:ext cx="107109" cy="91082"/>
                </a:xfrm>
                <a:custGeom>
                  <a:avLst/>
                  <a:gdLst>
                    <a:gd name="connsiteX0" fmla="*/ 105464 w 107109"/>
                    <a:gd name="connsiteY0" fmla="*/ 91083 h 91082"/>
                    <a:gd name="connsiteX1" fmla="*/ 0 w 107109"/>
                    <a:gd name="connsiteY1" fmla="*/ 1974 h 91082"/>
                    <a:gd name="connsiteX2" fmla="*/ 1645 w 107109"/>
                    <a:gd name="connsiteY2" fmla="*/ 0 h 91082"/>
                    <a:gd name="connsiteX3" fmla="*/ 107109 w 107109"/>
                    <a:gd name="connsiteY3" fmla="*/ 89109 h 91082"/>
                  </a:gdLst>
                  <a:ahLst/>
                  <a:cxnLst>
                    <a:cxn ang="0">
                      <a:pos x="connsiteX0" y="connsiteY0"/>
                    </a:cxn>
                    <a:cxn ang="0">
                      <a:pos x="connsiteX1" y="connsiteY1"/>
                    </a:cxn>
                    <a:cxn ang="0">
                      <a:pos x="connsiteX2" y="connsiteY2"/>
                    </a:cxn>
                    <a:cxn ang="0">
                      <a:pos x="connsiteX3" y="connsiteY3"/>
                    </a:cxn>
                  </a:cxnLst>
                  <a:rect l="l" t="t" r="r" b="b"/>
                  <a:pathLst>
                    <a:path w="107109" h="91082">
                      <a:moveTo>
                        <a:pt x="105464" y="91083"/>
                      </a:moveTo>
                      <a:lnTo>
                        <a:pt x="0" y="1974"/>
                      </a:lnTo>
                      <a:lnTo>
                        <a:pt x="1645" y="0"/>
                      </a:lnTo>
                      <a:lnTo>
                        <a:pt x="107109" y="89109"/>
                      </a:lnTo>
                      <a:close/>
                    </a:path>
                  </a:pathLst>
                </a:custGeom>
                <a:grpFill/>
                <a:ln w="4687" cap="flat">
                  <a:solidFill>
                    <a:srgbClr val="010101">
                      <a:alpha val="32000"/>
                    </a:srgbClr>
                  </a:solid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A737C46D-719B-10F8-3631-3708E878EDA4}"/>
                    </a:ext>
                  </a:extLst>
                </p:cNvPr>
                <p:cNvSpPr/>
                <p:nvPr/>
              </p:nvSpPr>
              <p:spPr>
                <a:xfrm>
                  <a:off x="9471487" y="1966583"/>
                  <a:ext cx="97098" cy="82622"/>
                </a:xfrm>
                <a:custGeom>
                  <a:avLst/>
                  <a:gdLst>
                    <a:gd name="connsiteX0" fmla="*/ 95453 w 97098"/>
                    <a:gd name="connsiteY0" fmla="*/ 82623 h 82622"/>
                    <a:gd name="connsiteX1" fmla="*/ 0 w 97098"/>
                    <a:gd name="connsiteY1" fmla="*/ 1974 h 82622"/>
                    <a:gd name="connsiteX2" fmla="*/ 1645 w 97098"/>
                    <a:gd name="connsiteY2" fmla="*/ 0 h 82622"/>
                    <a:gd name="connsiteX3" fmla="*/ 97098 w 97098"/>
                    <a:gd name="connsiteY3" fmla="*/ 80649 h 82622"/>
                    <a:gd name="connsiteX4" fmla="*/ 95453 w 97098"/>
                    <a:gd name="connsiteY4" fmla="*/ 82623 h 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8" h="82622">
                      <a:moveTo>
                        <a:pt x="95453" y="82623"/>
                      </a:moveTo>
                      <a:cubicBezTo>
                        <a:pt x="63636" y="55740"/>
                        <a:pt x="31818" y="28857"/>
                        <a:pt x="0" y="1974"/>
                      </a:cubicBezTo>
                      <a:lnTo>
                        <a:pt x="1645" y="0"/>
                      </a:lnTo>
                      <a:cubicBezTo>
                        <a:pt x="33463" y="26883"/>
                        <a:pt x="65280" y="53766"/>
                        <a:pt x="97098" y="80649"/>
                      </a:cubicBezTo>
                      <a:lnTo>
                        <a:pt x="95453" y="82623"/>
                      </a:lnTo>
                      <a:close/>
                    </a:path>
                  </a:pathLst>
                </a:custGeom>
                <a:grpFill/>
                <a:ln w="4687" cap="flat">
                  <a:solidFill>
                    <a:srgbClr val="010101">
                      <a:alpha val="32000"/>
                    </a:srgbClr>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4FF563C1-D981-FB46-E235-F13EB44F7FE7}"/>
                    </a:ext>
                  </a:extLst>
                </p:cNvPr>
                <p:cNvSpPr/>
                <p:nvPr/>
              </p:nvSpPr>
              <p:spPr>
                <a:xfrm>
                  <a:off x="9480041" y="1955867"/>
                  <a:ext cx="88450" cy="75291"/>
                </a:xfrm>
                <a:custGeom>
                  <a:avLst/>
                  <a:gdLst>
                    <a:gd name="connsiteX0" fmla="*/ 86759 w 88450"/>
                    <a:gd name="connsiteY0" fmla="*/ 75291 h 75291"/>
                    <a:gd name="connsiteX1" fmla="*/ 0 w 88450"/>
                    <a:gd name="connsiteY1" fmla="*/ 1974 h 75291"/>
                    <a:gd name="connsiteX2" fmla="*/ 1692 w 88450"/>
                    <a:gd name="connsiteY2" fmla="*/ 0 h 75291"/>
                    <a:gd name="connsiteX3" fmla="*/ 88451 w 88450"/>
                    <a:gd name="connsiteY3" fmla="*/ 73317 h 75291"/>
                  </a:gdLst>
                  <a:ahLst/>
                  <a:cxnLst>
                    <a:cxn ang="0">
                      <a:pos x="connsiteX0" y="connsiteY0"/>
                    </a:cxn>
                    <a:cxn ang="0">
                      <a:pos x="connsiteX1" y="connsiteY1"/>
                    </a:cxn>
                    <a:cxn ang="0">
                      <a:pos x="connsiteX2" y="connsiteY2"/>
                    </a:cxn>
                    <a:cxn ang="0">
                      <a:pos x="connsiteX3" y="connsiteY3"/>
                    </a:cxn>
                  </a:cxnLst>
                  <a:rect l="l" t="t" r="r" b="b"/>
                  <a:pathLst>
                    <a:path w="88450" h="75291">
                      <a:moveTo>
                        <a:pt x="86759" y="75291"/>
                      </a:moveTo>
                      <a:lnTo>
                        <a:pt x="0" y="1974"/>
                      </a:lnTo>
                      <a:lnTo>
                        <a:pt x="1692" y="0"/>
                      </a:lnTo>
                      <a:lnTo>
                        <a:pt x="88451" y="73317"/>
                      </a:lnTo>
                      <a:close/>
                    </a:path>
                  </a:pathLst>
                </a:custGeom>
                <a:grpFill/>
                <a:ln w="4687" cap="flat">
                  <a:solidFill>
                    <a:srgbClr val="010101">
                      <a:alpha val="32000"/>
                    </a:srgbClr>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ADB9A932-487B-BE59-CA7C-410FAE5529E6}"/>
                    </a:ext>
                  </a:extLst>
                </p:cNvPr>
                <p:cNvSpPr/>
                <p:nvPr/>
              </p:nvSpPr>
              <p:spPr>
                <a:xfrm rot="-2988645">
                  <a:off x="9528044" y="1929610"/>
                  <a:ext cx="2584" cy="100574"/>
                </a:xfrm>
                <a:custGeom>
                  <a:avLst/>
                  <a:gdLst>
                    <a:gd name="connsiteX0" fmla="*/ 0 w 2584"/>
                    <a:gd name="connsiteY0" fmla="*/ 0 h 100574"/>
                    <a:gd name="connsiteX1" fmla="*/ 2585 w 2584"/>
                    <a:gd name="connsiteY1" fmla="*/ 0 h 100574"/>
                    <a:gd name="connsiteX2" fmla="*/ 2585 w 2584"/>
                    <a:gd name="connsiteY2" fmla="*/ 100574 h 100574"/>
                    <a:gd name="connsiteX3" fmla="*/ 0 w 2584"/>
                    <a:gd name="connsiteY3" fmla="*/ 100574 h 100574"/>
                  </a:gdLst>
                  <a:ahLst/>
                  <a:cxnLst>
                    <a:cxn ang="0">
                      <a:pos x="connsiteX0" y="connsiteY0"/>
                    </a:cxn>
                    <a:cxn ang="0">
                      <a:pos x="connsiteX1" y="connsiteY1"/>
                    </a:cxn>
                    <a:cxn ang="0">
                      <a:pos x="connsiteX2" y="connsiteY2"/>
                    </a:cxn>
                    <a:cxn ang="0">
                      <a:pos x="connsiteX3" y="connsiteY3"/>
                    </a:cxn>
                  </a:cxnLst>
                  <a:rect l="l" t="t" r="r" b="b"/>
                  <a:pathLst>
                    <a:path w="2584" h="100574">
                      <a:moveTo>
                        <a:pt x="0" y="0"/>
                      </a:moveTo>
                      <a:lnTo>
                        <a:pt x="2585" y="0"/>
                      </a:lnTo>
                      <a:lnTo>
                        <a:pt x="2585" y="100574"/>
                      </a:lnTo>
                      <a:lnTo>
                        <a:pt x="0" y="100574"/>
                      </a:lnTo>
                      <a:close/>
                    </a:path>
                  </a:pathLst>
                </a:custGeom>
                <a:grpFill/>
                <a:ln w="4687" cap="flat">
                  <a:solidFill>
                    <a:srgbClr val="010101">
                      <a:alpha val="32000"/>
                    </a:srgbClr>
                  </a:solid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59E41154-EAC2-9DE4-95BF-EFA797A8D3E7}"/>
                    </a:ext>
                  </a:extLst>
                </p:cNvPr>
                <p:cNvSpPr/>
                <p:nvPr/>
              </p:nvSpPr>
              <p:spPr>
                <a:xfrm rot="-2988645">
                  <a:off x="9534797" y="1926700"/>
                  <a:ext cx="2584" cy="81822"/>
                </a:xfrm>
                <a:custGeom>
                  <a:avLst/>
                  <a:gdLst>
                    <a:gd name="connsiteX0" fmla="*/ 0 w 2584"/>
                    <a:gd name="connsiteY0" fmla="*/ 0 h 81822"/>
                    <a:gd name="connsiteX1" fmla="*/ 2585 w 2584"/>
                    <a:gd name="connsiteY1" fmla="*/ 0 h 81822"/>
                    <a:gd name="connsiteX2" fmla="*/ 2585 w 2584"/>
                    <a:gd name="connsiteY2" fmla="*/ 81822 h 81822"/>
                    <a:gd name="connsiteX3" fmla="*/ 0 w 2584"/>
                    <a:gd name="connsiteY3" fmla="*/ 81822 h 81822"/>
                  </a:gdLst>
                  <a:ahLst/>
                  <a:cxnLst>
                    <a:cxn ang="0">
                      <a:pos x="connsiteX0" y="connsiteY0"/>
                    </a:cxn>
                    <a:cxn ang="0">
                      <a:pos x="connsiteX1" y="connsiteY1"/>
                    </a:cxn>
                    <a:cxn ang="0">
                      <a:pos x="connsiteX2" y="connsiteY2"/>
                    </a:cxn>
                    <a:cxn ang="0">
                      <a:pos x="connsiteX3" y="connsiteY3"/>
                    </a:cxn>
                  </a:cxnLst>
                  <a:rect l="l" t="t" r="r" b="b"/>
                  <a:pathLst>
                    <a:path w="2584" h="81822">
                      <a:moveTo>
                        <a:pt x="0" y="0"/>
                      </a:moveTo>
                      <a:lnTo>
                        <a:pt x="2585" y="0"/>
                      </a:lnTo>
                      <a:lnTo>
                        <a:pt x="2585" y="81822"/>
                      </a:lnTo>
                      <a:lnTo>
                        <a:pt x="0" y="81822"/>
                      </a:lnTo>
                      <a:close/>
                    </a:path>
                  </a:pathLst>
                </a:custGeom>
                <a:grpFill/>
                <a:ln w="4687" cap="flat">
                  <a:solidFill>
                    <a:srgbClr val="010101">
                      <a:alpha val="32000"/>
                    </a:srgbClr>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6EAD5B31-5F59-4738-ECC6-985D2ABEF894}"/>
                    </a:ext>
                  </a:extLst>
                </p:cNvPr>
                <p:cNvSpPr/>
                <p:nvPr/>
              </p:nvSpPr>
              <p:spPr>
                <a:xfrm>
                  <a:off x="9516605" y="1932885"/>
                  <a:ext cx="51651" cy="44178"/>
                </a:xfrm>
                <a:custGeom>
                  <a:avLst/>
                  <a:gdLst>
                    <a:gd name="connsiteX0" fmla="*/ 49959 w 51651"/>
                    <a:gd name="connsiteY0" fmla="*/ 44178 h 44178"/>
                    <a:gd name="connsiteX1" fmla="*/ 0 w 51651"/>
                    <a:gd name="connsiteY1" fmla="*/ 1927 h 44178"/>
                    <a:gd name="connsiteX2" fmla="*/ 1645 w 51651"/>
                    <a:gd name="connsiteY2" fmla="*/ 0 h 44178"/>
                    <a:gd name="connsiteX3" fmla="*/ 51651 w 51651"/>
                    <a:gd name="connsiteY3" fmla="*/ 42204 h 44178"/>
                  </a:gdLst>
                  <a:ahLst/>
                  <a:cxnLst>
                    <a:cxn ang="0">
                      <a:pos x="connsiteX0" y="connsiteY0"/>
                    </a:cxn>
                    <a:cxn ang="0">
                      <a:pos x="connsiteX1" y="connsiteY1"/>
                    </a:cxn>
                    <a:cxn ang="0">
                      <a:pos x="connsiteX2" y="connsiteY2"/>
                    </a:cxn>
                    <a:cxn ang="0">
                      <a:pos x="connsiteX3" y="connsiteY3"/>
                    </a:cxn>
                  </a:cxnLst>
                  <a:rect l="l" t="t" r="r" b="b"/>
                  <a:pathLst>
                    <a:path w="51651" h="44178">
                      <a:moveTo>
                        <a:pt x="49959" y="44178"/>
                      </a:moveTo>
                      <a:lnTo>
                        <a:pt x="0" y="1927"/>
                      </a:lnTo>
                      <a:lnTo>
                        <a:pt x="1645" y="0"/>
                      </a:lnTo>
                      <a:lnTo>
                        <a:pt x="51651" y="42204"/>
                      </a:lnTo>
                      <a:close/>
                    </a:path>
                  </a:pathLst>
                </a:custGeom>
                <a:grpFill/>
                <a:ln w="4687" cap="flat">
                  <a:solidFill>
                    <a:srgbClr val="010101">
                      <a:alpha val="32000"/>
                    </a:srgbClr>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389C3F4C-7996-62AE-C024-1B0904861166}"/>
                    </a:ext>
                  </a:extLst>
                </p:cNvPr>
                <p:cNvSpPr/>
                <p:nvPr/>
              </p:nvSpPr>
              <p:spPr>
                <a:xfrm rot="-2988382">
                  <a:off x="9546278" y="1916787"/>
                  <a:ext cx="2585" cy="49068"/>
                </a:xfrm>
                <a:custGeom>
                  <a:avLst/>
                  <a:gdLst>
                    <a:gd name="connsiteX0" fmla="*/ 0 w 2585"/>
                    <a:gd name="connsiteY0" fmla="*/ 0 h 49068"/>
                    <a:gd name="connsiteX1" fmla="*/ 2585 w 2585"/>
                    <a:gd name="connsiteY1" fmla="*/ 0 h 49068"/>
                    <a:gd name="connsiteX2" fmla="*/ 2585 w 2585"/>
                    <a:gd name="connsiteY2" fmla="*/ 49068 h 49068"/>
                    <a:gd name="connsiteX3" fmla="*/ 0 w 2585"/>
                    <a:gd name="connsiteY3" fmla="*/ 49068 h 49068"/>
                  </a:gdLst>
                  <a:ahLst/>
                  <a:cxnLst>
                    <a:cxn ang="0">
                      <a:pos x="connsiteX0" y="connsiteY0"/>
                    </a:cxn>
                    <a:cxn ang="0">
                      <a:pos x="connsiteX1" y="connsiteY1"/>
                    </a:cxn>
                    <a:cxn ang="0">
                      <a:pos x="connsiteX2" y="connsiteY2"/>
                    </a:cxn>
                    <a:cxn ang="0">
                      <a:pos x="connsiteX3" y="connsiteY3"/>
                    </a:cxn>
                  </a:cxnLst>
                  <a:rect l="l" t="t" r="r" b="b"/>
                  <a:pathLst>
                    <a:path w="2585" h="49068">
                      <a:moveTo>
                        <a:pt x="0" y="0"/>
                      </a:moveTo>
                      <a:lnTo>
                        <a:pt x="2585" y="0"/>
                      </a:lnTo>
                      <a:lnTo>
                        <a:pt x="2585" y="49068"/>
                      </a:lnTo>
                      <a:lnTo>
                        <a:pt x="0" y="49068"/>
                      </a:lnTo>
                      <a:close/>
                    </a:path>
                  </a:pathLst>
                </a:custGeom>
                <a:grpFill/>
                <a:ln w="4687" cap="flat">
                  <a:solidFill>
                    <a:srgbClr val="010101">
                      <a:alpha val="32000"/>
                    </a:srgbClr>
                  </a:solid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75B28B91-47DB-58D7-70B2-C2BC2CD73F39}"/>
                    </a:ext>
                  </a:extLst>
                </p:cNvPr>
                <p:cNvSpPr/>
                <p:nvPr/>
              </p:nvSpPr>
              <p:spPr>
                <a:xfrm rot="-2988382">
                  <a:off x="9552555" y="1912313"/>
                  <a:ext cx="2585" cy="32665"/>
                </a:xfrm>
                <a:custGeom>
                  <a:avLst/>
                  <a:gdLst>
                    <a:gd name="connsiteX0" fmla="*/ 0 w 2585"/>
                    <a:gd name="connsiteY0" fmla="*/ 0 h 32665"/>
                    <a:gd name="connsiteX1" fmla="*/ 2585 w 2585"/>
                    <a:gd name="connsiteY1" fmla="*/ 0 h 32665"/>
                    <a:gd name="connsiteX2" fmla="*/ 2585 w 2585"/>
                    <a:gd name="connsiteY2" fmla="*/ 32665 h 32665"/>
                    <a:gd name="connsiteX3" fmla="*/ 0 w 2585"/>
                    <a:gd name="connsiteY3" fmla="*/ 32665 h 32665"/>
                  </a:gdLst>
                  <a:ahLst/>
                  <a:cxnLst>
                    <a:cxn ang="0">
                      <a:pos x="connsiteX0" y="connsiteY0"/>
                    </a:cxn>
                    <a:cxn ang="0">
                      <a:pos x="connsiteX1" y="connsiteY1"/>
                    </a:cxn>
                    <a:cxn ang="0">
                      <a:pos x="connsiteX2" y="connsiteY2"/>
                    </a:cxn>
                    <a:cxn ang="0">
                      <a:pos x="connsiteX3" y="connsiteY3"/>
                    </a:cxn>
                  </a:cxnLst>
                  <a:rect l="l" t="t" r="r" b="b"/>
                  <a:pathLst>
                    <a:path w="2585" h="32665">
                      <a:moveTo>
                        <a:pt x="0" y="0"/>
                      </a:moveTo>
                      <a:lnTo>
                        <a:pt x="2585" y="0"/>
                      </a:lnTo>
                      <a:lnTo>
                        <a:pt x="2585" y="32665"/>
                      </a:lnTo>
                      <a:lnTo>
                        <a:pt x="0" y="32665"/>
                      </a:lnTo>
                      <a:close/>
                    </a:path>
                  </a:pathLst>
                </a:custGeom>
                <a:grpFill/>
                <a:ln w="4687" cap="flat">
                  <a:solidFill>
                    <a:srgbClr val="010101">
                      <a:alpha val="32000"/>
                    </a:srgbClr>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F1CDD06B-D8B1-86D5-4A69-498A8E95E1D4}"/>
                    </a:ext>
                  </a:extLst>
                </p:cNvPr>
                <p:cNvSpPr/>
                <p:nvPr/>
              </p:nvSpPr>
              <p:spPr>
                <a:xfrm rot="-2989129">
                  <a:off x="9558262" y="1907674"/>
                  <a:ext cx="2584" cy="15979"/>
                </a:xfrm>
                <a:custGeom>
                  <a:avLst/>
                  <a:gdLst>
                    <a:gd name="connsiteX0" fmla="*/ 0 w 2584"/>
                    <a:gd name="connsiteY0" fmla="*/ 0 h 15979"/>
                    <a:gd name="connsiteX1" fmla="*/ 2585 w 2584"/>
                    <a:gd name="connsiteY1" fmla="*/ 0 h 15979"/>
                    <a:gd name="connsiteX2" fmla="*/ 2585 w 2584"/>
                    <a:gd name="connsiteY2" fmla="*/ 15979 h 15979"/>
                    <a:gd name="connsiteX3" fmla="*/ 0 w 2584"/>
                    <a:gd name="connsiteY3" fmla="*/ 15979 h 15979"/>
                  </a:gdLst>
                  <a:ahLst/>
                  <a:cxnLst>
                    <a:cxn ang="0">
                      <a:pos x="connsiteX0" y="connsiteY0"/>
                    </a:cxn>
                    <a:cxn ang="0">
                      <a:pos x="connsiteX1" y="connsiteY1"/>
                    </a:cxn>
                    <a:cxn ang="0">
                      <a:pos x="connsiteX2" y="connsiteY2"/>
                    </a:cxn>
                    <a:cxn ang="0">
                      <a:pos x="connsiteX3" y="connsiteY3"/>
                    </a:cxn>
                  </a:cxnLst>
                  <a:rect l="l" t="t" r="r" b="b"/>
                  <a:pathLst>
                    <a:path w="2584" h="15979">
                      <a:moveTo>
                        <a:pt x="0" y="0"/>
                      </a:moveTo>
                      <a:lnTo>
                        <a:pt x="2585" y="0"/>
                      </a:lnTo>
                      <a:lnTo>
                        <a:pt x="2585" y="15979"/>
                      </a:lnTo>
                      <a:lnTo>
                        <a:pt x="0" y="15979"/>
                      </a:lnTo>
                      <a:close/>
                    </a:path>
                  </a:pathLst>
                </a:custGeom>
                <a:grpFill/>
                <a:ln w="4687" cap="flat">
                  <a:solidFill>
                    <a:srgbClr val="010101">
                      <a:alpha val="32000"/>
                    </a:srgbClr>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FE4CEF5-6F53-D255-A436-8A2CBF095010}"/>
                    </a:ext>
                  </a:extLst>
                </p:cNvPr>
                <p:cNvSpPr/>
                <p:nvPr/>
              </p:nvSpPr>
              <p:spPr>
                <a:xfrm>
                  <a:off x="9081730" y="2292657"/>
                  <a:ext cx="8694" cy="28198"/>
                </a:xfrm>
                <a:custGeom>
                  <a:avLst/>
                  <a:gdLst>
                    <a:gd name="connsiteX0" fmla="*/ 2491 w 8694"/>
                    <a:gd name="connsiteY0" fmla="*/ 28199 h 28198"/>
                    <a:gd name="connsiteX1" fmla="*/ 0 w 8694"/>
                    <a:gd name="connsiteY1" fmla="*/ 27682 h 28198"/>
                    <a:gd name="connsiteX2" fmla="*/ 6157 w 8694"/>
                    <a:gd name="connsiteY2" fmla="*/ 0 h 28198"/>
                    <a:gd name="connsiteX3" fmla="*/ 8695 w 8694"/>
                    <a:gd name="connsiteY3" fmla="*/ 564 h 28198"/>
                  </a:gdLst>
                  <a:ahLst/>
                  <a:cxnLst>
                    <a:cxn ang="0">
                      <a:pos x="connsiteX0" y="connsiteY0"/>
                    </a:cxn>
                    <a:cxn ang="0">
                      <a:pos x="connsiteX1" y="connsiteY1"/>
                    </a:cxn>
                    <a:cxn ang="0">
                      <a:pos x="connsiteX2" y="connsiteY2"/>
                    </a:cxn>
                    <a:cxn ang="0">
                      <a:pos x="connsiteX3" y="connsiteY3"/>
                    </a:cxn>
                  </a:cxnLst>
                  <a:rect l="l" t="t" r="r" b="b"/>
                  <a:pathLst>
                    <a:path w="8694" h="28198">
                      <a:moveTo>
                        <a:pt x="2491" y="28199"/>
                      </a:moveTo>
                      <a:lnTo>
                        <a:pt x="0" y="27682"/>
                      </a:lnTo>
                      <a:lnTo>
                        <a:pt x="6157" y="0"/>
                      </a:lnTo>
                      <a:lnTo>
                        <a:pt x="8695" y="564"/>
                      </a:lnTo>
                      <a:close/>
                    </a:path>
                  </a:pathLst>
                </a:custGeom>
                <a:grpFill/>
                <a:ln w="4687" cap="flat">
                  <a:solidFill>
                    <a:srgbClr val="010101">
                      <a:alpha val="32000"/>
                    </a:srgbClr>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FBC22937-E1AA-6C48-0300-FA9C82742409}"/>
                    </a:ext>
                  </a:extLst>
                </p:cNvPr>
                <p:cNvSpPr/>
                <p:nvPr/>
              </p:nvSpPr>
              <p:spPr>
                <a:xfrm>
                  <a:off x="9097522" y="2283680"/>
                  <a:ext cx="8976" cy="29420"/>
                </a:xfrm>
                <a:custGeom>
                  <a:avLst/>
                  <a:gdLst>
                    <a:gd name="connsiteX0" fmla="*/ 2491 w 8976"/>
                    <a:gd name="connsiteY0" fmla="*/ 29421 h 29420"/>
                    <a:gd name="connsiteX1" fmla="*/ 0 w 8976"/>
                    <a:gd name="connsiteY1" fmla="*/ 28904 h 29420"/>
                    <a:gd name="connsiteX2" fmla="*/ 6439 w 8976"/>
                    <a:gd name="connsiteY2" fmla="*/ 0 h 29420"/>
                    <a:gd name="connsiteX3" fmla="*/ 8977 w 8976"/>
                    <a:gd name="connsiteY3" fmla="*/ 564 h 29420"/>
                  </a:gdLst>
                  <a:ahLst/>
                  <a:cxnLst>
                    <a:cxn ang="0">
                      <a:pos x="connsiteX0" y="connsiteY0"/>
                    </a:cxn>
                    <a:cxn ang="0">
                      <a:pos x="connsiteX1" y="connsiteY1"/>
                    </a:cxn>
                    <a:cxn ang="0">
                      <a:pos x="connsiteX2" y="connsiteY2"/>
                    </a:cxn>
                    <a:cxn ang="0">
                      <a:pos x="connsiteX3" y="connsiteY3"/>
                    </a:cxn>
                  </a:cxnLst>
                  <a:rect l="l" t="t" r="r" b="b"/>
                  <a:pathLst>
                    <a:path w="8976" h="29420">
                      <a:moveTo>
                        <a:pt x="2491" y="29421"/>
                      </a:moveTo>
                      <a:lnTo>
                        <a:pt x="0" y="28904"/>
                      </a:lnTo>
                      <a:lnTo>
                        <a:pt x="6439" y="0"/>
                      </a:lnTo>
                      <a:lnTo>
                        <a:pt x="8977" y="564"/>
                      </a:lnTo>
                      <a:close/>
                    </a:path>
                  </a:pathLst>
                </a:custGeom>
                <a:grpFill/>
                <a:ln w="4687" cap="flat">
                  <a:solidFill>
                    <a:srgbClr val="010101">
                      <a:alpha val="32000"/>
                    </a:srgbClr>
                  </a:solid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B3C79115-38D5-40A7-734D-35743EB3327D}"/>
                    </a:ext>
                  </a:extLst>
                </p:cNvPr>
                <p:cNvSpPr/>
                <p:nvPr/>
              </p:nvSpPr>
              <p:spPr>
                <a:xfrm>
                  <a:off x="9113407" y="2273199"/>
                  <a:ext cx="9493" cy="31770"/>
                </a:xfrm>
                <a:custGeom>
                  <a:avLst/>
                  <a:gdLst>
                    <a:gd name="connsiteX0" fmla="*/ 2491 w 9493"/>
                    <a:gd name="connsiteY0" fmla="*/ 31771 h 31770"/>
                    <a:gd name="connsiteX1" fmla="*/ 0 w 9493"/>
                    <a:gd name="connsiteY1" fmla="*/ 31207 h 31770"/>
                    <a:gd name="connsiteX2" fmla="*/ 6956 w 9493"/>
                    <a:gd name="connsiteY2" fmla="*/ 0 h 31770"/>
                    <a:gd name="connsiteX3" fmla="*/ 9494 w 9493"/>
                    <a:gd name="connsiteY3" fmla="*/ 564 h 31770"/>
                  </a:gdLst>
                  <a:ahLst/>
                  <a:cxnLst>
                    <a:cxn ang="0">
                      <a:pos x="connsiteX0" y="connsiteY0"/>
                    </a:cxn>
                    <a:cxn ang="0">
                      <a:pos x="connsiteX1" y="connsiteY1"/>
                    </a:cxn>
                    <a:cxn ang="0">
                      <a:pos x="connsiteX2" y="connsiteY2"/>
                    </a:cxn>
                    <a:cxn ang="0">
                      <a:pos x="connsiteX3" y="connsiteY3"/>
                    </a:cxn>
                  </a:cxnLst>
                  <a:rect l="l" t="t" r="r" b="b"/>
                  <a:pathLst>
                    <a:path w="9493" h="31770">
                      <a:moveTo>
                        <a:pt x="2491" y="31771"/>
                      </a:moveTo>
                      <a:lnTo>
                        <a:pt x="0" y="31207"/>
                      </a:lnTo>
                      <a:lnTo>
                        <a:pt x="6956" y="0"/>
                      </a:lnTo>
                      <a:lnTo>
                        <a:pt x="9494" y="564"/>
                      </a:lnTo>
                      <a:close/>
                    </a:path>
                  </a:pathLst>
                </a:custGeom>
                <a:grpFill/>
                <a:ln w="4687" cap="flat">
                  <a:solidFill>
                    <a:srgbClr val="010101">
                      <a:alpha val="32000"/>
                    </a:srgbClr>
                  </a:solid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3D32A819-8CEF-857F-F84D-E9CFFF3229A4}"/>
                    </a:ext>
                  </a:extLst>
                </p:cNvPr>
                <p:cNvSpPr/>
                <p:nvPr/>
              </p:nvSpPr>
              <p:spPr>
                <a:xfrm>
                  <a:off x="9128588" y="2258630"/>
                  <a:ext cx="11655" cy="41264"/>
                </a:xfrm>
                <a:custGeom>
                  <a:avLst/>
                  <a:gdLst>
                    <a:gd name="connsiteX0" fmla="*/ 2538 w 11655"/>
                    <a:gd name="connsiteY0" fmla="*/ 41265 h 41264"/>
                    <a:gd name="connsiteX1" fmla="*/ 0 w 11655"/>
                    <a:gd name="connsiteY1" fmla="*/ 40701 h 41264"/>
                    <a:gd name="connsiteX2" fmla="*/ 9118 w 11655"/>
                    <a:gd name="connsiteY2" fmla="*/ 0 h 41264"/>
                    <a:gd name="connsiteX3" fmla="*/ 11656 w 11655"/>
                    <a:gd name="connsiteY3" fmla="*/ 564 h 41264"/>
                  </a:gdLst>
                  <a:ahLst/>
                  <a:cxnLst>
                    <a:cxn ang="0">
                      <a:pos x="connsiteX0" y="connsiteY0"/>
                    </a:cxn>
                    <a:cxn ang="0">
                      <a:pos x="connsiteX1" y="connsiteY1"/>
                    </a:cxn>
                    <a:cxn ang="0">
                      <a:pos x="connsiteX2" y="connsiteY2"/>
                    </a:cxn>
                    <a:cxn ang="0">
                      <a:pos x="connsiteX3" y="connsiteY3"/>
                    </a:cxn>
                  </a:cxnLst>
                  <a:rect l="l" t="t" r="r" b="b"/>
                  <a:pathLst>
                    <a:path w="11655" h="41264">
                      <a:moveTo>
                        <a:pt x="2538" y="41265"/>
                      </a:moveTo>
                      <a:lnTo>
                        <a:pt x="0" y="40701"/>
                      </a:lnTo>
                      <a:lnTo>
                        <a:pt x="9118" y="0"/>
                      </a:lnTo>
                      <a:lnTo>
                        <a:pt x="11656" y="564"/>
                      </a:lnTo>
                      <a:close/>
                    </a:path>
                  </a:pathLst>
                </a:custGeom>
                <a:grpFill/>
                <a:ln w="4687" cap="flat">
                  <a:solidFill>
                    <a:srgbClr val="010101">
                      <a:alpha val="32000"/>
                    </a:srgbClr>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596B58B4-6277-A49F-7237-0727BF483B34}"/>
                    </a:ext>
                  </a:extLst>
                </p:cNvPr>
                <p:cNvSpPr/>
                <p:nvPr/>
              </p:nvSpPr>
              <p:spPr>
                <a:xfrm>
                  <a:off x="9144191" y="2229585"/>
                  <a:ext cx="16590" cy="63353"/>
                </a:xfrm>
                <a:custGeom>
                  <a:avLst/>
                  <a:gdLst>
                    <a:gd name="connsiteX0" fmla="*/ 2538 w 16590"/>
                    <a:gd name="connsiteY0" fmla="*/ 63354 h 63353"/>
                    <a:gd name="connsiteX1" fmla="*/ 0 w 16590"/>
                    <a:gd name="connsiteY1" fmla="*/ 62790 h 63353"/>
                    <a:gd name="connsiteX2" fmla="*/ 14099 w 16590"/>
                    <a:gd name="connsiteY2" fmla="*/ 0 h 63353"/>
                    <a:gd name="connsiteX3" fmla="*/ 16590 w 16590"/>
                    <a:gd name="connsiteY3" fmla="*/ 564 h 63353"/>
                  </a:gdLst>
                  <a:ahLst/>
                  <a:cxnLst>
                    <a:cxn ang="0">
                      <a:pos x="connsiteX0" y="connsiteY0"/>
                    </a:cxn>
                    <a:cxn ang="0">
                      <a:pos x="connsiteX1" y="connsiteY1"/>
                    </a:cxn>
                    <a:cxn ang="0">
                      <a:pos x="connsiteX2" y="connsiteY2"/>
                    </a:cxn>
                    <a:cxn ang="0">
                      <a:pos x="connsiteX3" y="connsiteY3"/>
                    </a:cxn>
                  </a:cxnLst>
                  <a:rect l="l" t="t" r="r" b="b"/>
                  <a:pathLst>
                    <a:path w="16590" h="63353">
                      <a:moveTo>
                        <a:pt x="2538" y="63354"/>
                      </a:moveTo>
                      <a:lnTo>
                        <a:pt x="0" y="62790"/>
                      </a:lnTo>
                      <a:lnTo>
                        <a:pt x="14099" y="0"/>
                      </a:lnTo>
                      <a:lnTo>
                        <a:pt x="16590" y="564"/>
                      </a:lnTo>
                      <a:close/>
                    </a:path>
                  </a:pathLst>
                </a:custGeom>
                <a:grpFill/>
                <a:ln w="4687" cap="flat">
                  <a:solidFill>
                    <a:srgbClr val="010101">
                      <a:alpha val="32000"/>
                    </a:srgbClr>
                  </a:solid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409C4643-DE9D-CF53-B50A-2A4DB143A14F}"/>
                    </a:ext>
                  </a:extLst>
                </p:cNvPr>
                <p:cNvSpPr/>
                <p:nvPr/>
              </p:nvSpPr>
              <p:spPr>
                <a:xfrm>
                  <a:off x="9159841" y="2215909"/>
                  <a:ext cx="18047" cy="69980"/>
                </a:xfrm>
                <a:custGeom>
                  <a:avLst/>
                  <a:gdLst>
                    <a:gd name="connsiteX0" fmla="*/ 2538 w 18047"/>
                    <a:gd name="connsiteY0" fmla="*/ 69980 h 69980"/>
                    <a:gd name="connsiteX1" fmla="*/ 0 w 18047"/>
                    <a:gd name="connsiteY1" fmla="*/ 69416 h 69980"/>
                    <a:gd name="connsiteX2" fmla="*/ 15556 w 18047"/>
                    <a:gd name="connsiteY2" fmla="*/ 0 h 69980"/>
                    <a:gd name="connsiteX3" fmla="*/ 18047 w 18047"/>
                    <a:gd name="connsiteY3" fmla="*/ 564 h 69980"/>
                  </a:gdLst>
                  <a:ahLst/>
                  <a:cxnLst>
                    <a:cxn ang="0">
                      <a:pos x="connsiteX0" y="connsiteY0"/>
                    </a:cxn>
                    <a:cxn ang="0">
                      <a:pos x="connsiteX1" y="connsiteY1"/>
                    </a:cxn>
                    <a:cxn ang="0">
                      <a:pos x="connsiteX2" y="connsiteY2"/>
                    </a:cxn>
                    <a:cxn ang="0">
                      <a:pos x="connsiteX3" y="connsiteY3"/>
                    </a:cxn>
                  </a:cxnLst>
                  <a:rect l="l" t="t" r="r" b="b"/>
                  <a:pathLst>
                    <a:path w="18047" h="69980">
                      <a:moveTo>
                        <a:pt x="2538" y="69980"/>
                      </a:moveTo>
                      <a:lnTo>
                        <a:pt x="0" y="69416"/>
                      </a:lnTo>
                      <a:lnTo>
                        <a:pt x="15556" y="0"/>
                      </a:lnTo>
                      <a:lnTo>
                        <a:pt x="18047" y="564"/>
                      </a:lnTo>
                      <a:close/>
                    </a:path>
                  </a:pathLst>
                </a:custGeom>
                <a:grpFill/>
                <a:ln w="4687" cap="flat">
                  <a:solidFill>
                    <a:srgbClr val="010101">
                      <a:alpha val="32000"/>
                    </a:srgbClr>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660224FA-80F5-C543-5423-89D8B18E6F2D}"/>
                    </a:ext>
                  </a:extLst>
                </p:cNvPr>
                <p:cNvSpPr/>
                <p:nvPr/>
              </p:nvSpPr>
              <p:spPr>
                <a:xfrm>
                  <a:off x="9175445" y="2202232"/>
                  <a:ext cx="19598" cy="76795"/>
                </a:xfrm>
                <a:custGeom>
                  <a:avLst/>
                  <a:gdLst>
                    <a:gd name="connsiteX0" fmla="*/ 2491 w 19598"/>
                    <a:gd name="connsiteY0" fmla="*/ 76795 h 76795"/>
                    <a:gd name="connsiteX1" fmla="*/ 0 w 19598"/>
                    <a:gd name="connsiteY1" fmla="*/ 76231 h 76795"/>
                    <a:gd name="connsiteX2" fmla="*/ 17060 w 19598"/>
                    <a:gd name="connsiteY2" fmla="*/ 0 h 76795"/>
                    <a:gd name="connsiteX3" fmla="*/ 19598 w 19598"/>
                    <a:gd name="connsiteY3" fmla="*/ 564 h 76795"/>
                  </a:gdLst>
                  <a:ahLst/>
                  <a:cxnLst>
                    <a:cxn ang="0">
                      <a:pos x="connsiteX0" y="connsiteY0"/>
                    </a:cxn>
                    <a:cxn ang="0">
                      <a:pos x="connsiteX1" y="connsiteY1"/>
                    </a:cxn>
                    <a:cxn ang="0">
                      <a:pos x="connsiteX2" y="connsiteY2"/>
                    </a:cxn>
                    <a:cxn ang="0">
                      <a:pos x="connsiteX3" y="connsiteY3"/>
                    </a:cxn>
                  </a:cxnLst>
                  <a:rect l="l" t="t" r="r" b="b"/>
                  <a:pathLst>
                    <a:path w="19598" h="76795">
                      <a:moveTo>
                        <a:pt x="2491" y="76795"/>
                      </a:moveTo>
                      <a:lnTo>
                        <a:pt x="0" y="76231"/>
                      </a:lnTo>
                      <a:lnTo>
                        <a:pt x="17060" y="0"/>
                      </a:lnTo>
                      <a:lnTo>
                        <a:pt x="19598" y="564"/>
                      </a:lnTo>
                      <a:close/>
                    </a:path>
                  </a:pathLst>
                </a:custGeom>
                <a:grpFill/>
                <a:ln w="4687" cap="flat">
                  <a:solidFill>
                    <a:srgbClr val="010101">
                      <a:alpha val="32000"/>
                    </a:srgbClr>
                  </a:solid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669A016A-3814-B9FE-B0DC-AFE24281EB82}"/>
                    </a:ext>
                  </a:extLst>
                </p:cNvPr>
                <p:cNvSpPr/>
                <p:nvPr/>
              </p:nvSpPr>
              <p:spPr>
                <a:xfrm>
                  <a:off x="9191377" y="2187804"/>
                  <a:ext cx="20914" cy="82810"/>
                </a:xfrm>
                <a:custGeom>
                  <a:avLst/>
                  <a:gdLst>
                    <a:gd name="connsiteX0" fmla="*/ 2538 w 20914"/>
                    <a:gd name="connsiteY0" fmla="*/ 82811 h 82810"/>
                    <a:gd name="connsiteX1" fmla="*/ 0 w 20914"/>
                    <a:gd name="connsiteY1" fmla="*/ 82247 h 82810"/>
                    <a:gd name="connsiteX2" fmla="*/ 18423 w 20914"/>
                    <a:gd name="connsiteY2" fmla="*/ 0 h 82810"/>
                    <a:gd name="connsiteX3" fmla="*/ 20914 w 20914"/>
                    <a:gd name="connsiteY3" fmla="*/ 564 h 82810"/>
                  </a:gdLst>
                  <a:ahLst/>
                  <a:cxnLst>
                    <a:cxn ang="0">
                      <a:pos x="connsiteX0" y="connsiteY0"/>
                    </a:cxn>
                    <a:cxn ang="0">
                      <a:pos x="connsiteX1" y="connsiteY1"/>
                    </a:cxn>
                    <a:cxn ang="0">
                      <a:pos x="connsiteX2" y="connsiteY2"/>
                    </a:cxn>
                    <a:cxn ang="0">
                      <a:pos x="connsiteX3" y="connsiteY3"/>
                    </a:cxn>
                  </a:cxnLst>
                  <a:rect l="l" t="t" r="r" b="b"/>
                  <a:pathLst>
                    <a:path w="20914" h="82810">
                      <a:moveTo>
                        <a:pt x="2538" y="82811"/>
                      </a:moveTo>
                      <a:lnTo>
                        <a:pt x="0" y="82247"/>
                      </a:lnTo>
                      <a:lnTo>
                        <a:pt x="18423" y="0"/>
                      </a:lnTo>
                      <a:lnTo>
                        <a:pt x="20914" y="564"/>
                      </a:lnTo>
                      <a:close/>
                    </a:path>
                  </a:pathLst>
                </a:custGeom>
                <a:grpFill/>
                <a:ln w="4687" cap="flat">
                  <a:solidFill>
                    <a:srgbClr val="010101">
                      <a:alpha val="32000"/>
                    </a:srgbClr>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492D403E-04F3-E436-AD26-7E0405C32FF7}"/>
                    </a:ext>
                  </a:extLst>
                </p:cNvPr>
                <p:cNvSpPr/>
                <p:nvPr/>
              </p:nvSpPr>
              <p:spPr>
                <a:xfrm>
                  <a:off x="9207404" y="2172200"/>
                  <a:ext cx="22465" cy="89625"/>
                </a:xfrm>
                <a:custGeom>
                  <a:avLst/>
                  <a:gdLst>
                    <a:gd name="connsiteX0" fmla="*/ 2538 w 22465"/>
                    <a:gd name="connsiteY0" fmla="*/ 89626 h 89625"/>
                    <a:gd name="connsiteX1" fmla="*/ 0 w 22465"/>
                    <a:gd name="connsiteY1" fmla="*/ 89062 h 89625"/>
                    <a:gd name="connsiteX2" fmla="*/ 19927 w 22465"/>
                    <a:gd name="connsiteY2" fmla="*/ 0 h 89625"/>
                    <a:gd name="connsiteX3" fmla="*/ 22465 w 22465"/>
                    <a:gd name="connsiteY3" fmla="*/ 564 h 89625"/>
                  </a:gdLst>
                  <a:ahLst/>
                  <a:cxnLst>
                    <a:cxn ang="0">
                      <a:pos x="connsiteX0" y="connsiteY0"/>
                    </a:cxn>
                    <a:cxn ang="0">
                      <a:pos x="connsiteX1" y="connsiteY1"/>
                    </a:cxn>
                    <a:cxn ang="0">
                      <a:pos x="connsiteX2" y="connsiteY2"/>
                    </a:cxn>
                    <a:cxn ang="0">
                      <a:pos x="connsiteX3" y="connsiteY3"/>
                    </a:cxn>
                  </a:cxnLst>
                  <a:rect l="l" t="t" r="r" b="b"/>
                  <a:pathLst>
                    <a:path w="22465" h="89625">
                      <a:moveTo>
                        <a:pt x="2538" y="89626"/>
                      </a:moveTo>
                      <a:lnTo>
                        <a:pt x="0" y="89062"/>
                      </a:lnTo>
                      <a:lnTo>
                        <a:pt x="19927" y="0"/>
                      </a:lnTo>
                      <a:lnTo>
                        <a:pt x="22465" y="564"/>
                      </a:lnTo>
                      <a:close/>
                    </a:path>
                  </a:pathLst>
                </a:custGeom>
                <a:grpFill/>
                <a:ln w="4687" cap="flat">
                  <a:solidFill>
                    <a:srgbClr val="010101">
                      <a:alpha val="32000"/>
                    </a:srgbClr>
                  </a:solid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7A2A8651-0E33-A5B9-25F9-86350BBC040A}"/>
                    </a:ext>
                  </a:extLst>
                </p:cNvPr>
                <p:cNvSpPr/>
                <p:nvPr/>
              </p:nvSpPr>
              <p:spPr>
                <a:xfrm>
                  <a:off x="9223383" y="2157584"/>
                  <a:ext cx="23828" cy="95688"/>
                </a:xfrm>
                <a:custGeom>
                  <a:avLst/>
                  <a:gdLst>
                    <a:gd name="connsiteX0" fmla="*/ 2491 w 23828"/>
                    <a:gd name="connsiteY0" fmla="*/ 95688 h 95688"/>
                    <a:gd name="connsiteX1" fmla="*/ 0 w 23828"/>
                    <a:gd name="connsiteY1" fmla="*/ 95124 h 95688"/>
                    <a:gd name="connsiteX2" fmla="*/ 21290 w 23828"/>
                    <a:gd name="connsiteY2" fmla="*/ 0 h 95688"/>
                    <a:gd name="connsiteX3" fmla="*/ 23828 w 23828"/>
                    <a:gd name="connsiteY3" fmla="*/ 564 h 95688"/>
                  </a:gdLst>
                  <a:ahLst/>
                  <a:cxnLst>
                    <a:cxn ang="0">
                      <a:pos x="connsiteX0" y="connsiteY0"/>
                    </a:cxn>
                    <a:cxn ang="0">
                      <a:pos x="connsiteX1" y="connsiteY1"/>
                    </a:cxn>
                    <a:cxn ang="0">
                      <a:pos x="connsiteX2" y="connsiteY2"/>
                    </a:cxn>
                    <a:cxn ang="0">
                      <a:pos x="connsiteX3" y="connsiteY3"/>
                    </a:cxn>
                  </a:cxnLst>
                  <a:rect l="l" t="t" r="r" b="b"/>
                  <a:pathLst>
                    <a:path w="23828" h="95688">
                      <a:moveTo>
                        <a:pt x="2491" y="95688"/>
                      </a:moveTo>
                      <a:lnTo>
                        <a:pt x="0" y="95124"/>
                      </a:lnTo>
                      <a:lnTo>
                        <a:pt x="21290" y="0"/>
                      </a:lnTo>
                      <a:lnTo>
                        <a:pt x="23828" y="564"/>
                      </a:lnTo>
                      <a:close/>
                    </a:path>
                  </a:pathLst>
                </a:custGeom>
                <a:grpFill/>
                <a:ln w="4687" cap="flat">
                  <a:solidFill>
                    <a:srgbClr val="010101">
                      <a:alpha val="32000"/>
                    </a:srgbClr>
                  </a:solid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3AF606E-A852-827C-C6BB-ED9F03B3025A}"/>
                    </a:ext>
                  </a:extLst>
                </p:cNvPr>
                <p:cNvSpPr/>
                <p:nvPr/>
              </p:nvSpPr>
              <p:spPr>
                <a:xfrm>
                  <a:off x="9239080" y="2143390"/>
                  <a:ext cx="25379" cy="102644"/>
                </a:xfrm>
                <a:custGeom>
                  <a:avLst/>
                  <a:gdLst>
                    <a:gd name="connsiteX0" fmla="*/ 2491 w 25379"/>
                    <a:gd name="connsiteY0" fmla="*/ 102644 h 102644"/>
                    <a:gd name="connsiteX1" fmla="*/ 0 w 25379"/>
                    <a:gd name="connsiteY1" fmla="*/ 102080 h 102644"/>
                    <a:gd name="connsiteX2" fmla="*/ 22841 w 25379"/>
                    <a:gd name="connsiteY2" fmla="*/ 0 h 102644"/>
                    <a:gd name="connsiteX3" fmla="*/ 25379 w 25379"/>
                    <a:gd name="connsiteY3" fmla="*/ 564 h 102644"/>
                  </a:gdLst>
                  <a:ahLst/>
                  <a:cxnLst>
                    <a:cxn ang="0">
                      <a:pos x="connsiteX0" y="connsiteY0"/>
                    </a:cxn>
                    <a:cxn ang="0">
                      <a:pos x="connsiteX1" y="connsiteY1"/>
                    </a:cxn>
                    <a:cxn ang="0">
                      <a:pos x="connsiteX2" y="connsiteY2"/>
                    </a:cxn>
                    <a:cxn ang="0">
                      <a:pos x="connsiteX3" y="connsiteY3"/>
                    </a:cxn>
                  </a:cxnLst>
                  <a:rect l="l" t="t" r="r" b="b"/>
                  <a:pathLst>
                    <a:path w="25379" h="102644">
                      <a:moveTo>
                        <a:pt x="2491" y="102644"/>
                      </a:moveTo>
                      <a:lnTo>
                        <a:pt x="0" y="102080"/>
                      </a:lnTo>
                      <a:lnTo>
                        <a:pt x="22841" y="0"/>
                      </a:lnTo>
                      <a:lnTo>
                        <a:pt x="25379" y="564"/>
                      </a:lnTo>
                      <a:close/>
                    </a:path>
                  </a:pathLst>
                </a:custGeom>
                <a:grpFill/>
                <a:ln w="4687" cap="flat">
                  <a:solidFill>
                    <a:srgbClr val="010101">
                      <a:alpha val="32000"/>
                    </a:srgbClr>
                  </a:solid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ACA6C06F-F263-A21D-E4D1-4E3BF8A72AB0}"/>
                    </a:ext>
                  </a:extLst>
                </p:cNvPr>
                <p:cNvSpPr/>
                <p:nvPr/>
              </p:nvSpPr>
              <p:spPr>
                <a:xfrm>
                  <a:off x="9254355" y="2131782"/>
                  <a:ext cx="26742" cy="108706"/>
                </a:xfrm>
                <a:custGeom>
                  <a:avLst/>
                  <a:gdLst>
                    <a:gd name="connsiteX0" fmla="*/ 2538 w 26742"/>
                    <a:gd name="connsiteY0" fmla="*/ 108707 h 108706"/>
                    <a:gd name="connsiteX1" fmla="*/ 0 w 26742"/>
                    <a:gd name="connsiteY1" fmla="*/ 108143 h 108706"/>
                    <a:gd name="connsiteX2" fmla="*/ 24204 w 26742"/>
                    <a:gd name="connsiteY2" fmla="*/ 0 h 108706"/>
                    <a:gd name="connsiteX3" fmla="*/ 26742 w 26742"/>
                    <a:gd name="connsiteY3" fmla="*/ 564 h 108706"/>
                  </a:gdLst>
                  <a:ahLst/>
                  <a:cxnLst>
                    <a:cxn ang="0">
                      <a:pos x="connsiteX0" y="connsiteY0"/>
                    </a:cxn>
                    <a:cxn ang="0">
                      <a:pos x="connsiteX1" y="connsiteY1"/>
                    </a:cxn>
                    <a:cxn ang="0">
                      <a:pos x="connsiteX2" y="connsiteY2"/>
                    </a:cxn>
                    <a:cxn ang="0">
                      <a:pos x="connsiteX3" y="connsiteY3"/>
                    </a:cxn>
                  </a:cxnLst>
                  <a:rect l="l" t="t" r="r" b="b"/>
                  <a:pathLst>
                    <a:path w="26742" h="108706">
                      <a:moveTo>
                        <a:pt x="2538" y="108707"/>
                      </a:moveTo>
                      <a:lnTo>
                        <a:pt x="0" y="108143"/>
                      </a:lnTo>
                      <a:lnTo>
                        <a:pt x="24204" y="0"/>
                      </a:lnTo>
                      <a:lnTo>
                        <a:pt x="26742" y="564"/>
                      </a:lnTo>
                      <a:close/>
                    </a:path>
                  </a:pathLst>
                </a:custGeom>
                <a:grpFill/>
                <a:ln w="4687" cap="flat">
                  <a:solidFill>
                    <a:srgbClr val="010101">
                      <a:alpha val="32000"/>
                    </a:srgbClr>
                  </a:solid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72F120B1-6A98-9D8C-2E70-FFF54A4B661D}"/>
                    </a:ext>
                  </a:extLst>
                </p:cNvPr>
                <p:cNvSpPr/>
                <p:nvPr/>
              </p:nvSpPr>
              <p:spPr>
                <a:xfrm>
                  <a:off x="9270052" y="2117494"/>
                  <a:ext cx="28293" cy="115615"/>
                </a:xfrm>
                <a:custGeom>
                  <a:avLst/>
                  <a:gdLst>
                    <a:gd name="connsiteX0" fmla="*/ 2538 w 28293"/>
                    <a:gd name="connsiteY0" fmla="*/ 115616 h 115615"/>
                    <a:gd name="connsiteX1" fmla="*/ 0 w 28293"/>
                    <a:gd name="connsiteY1" fmla="*/ 115052 h 115615"/>
                    <a:gd name="connsiteX2" fmla="*/ 25802 w 28293"/>
                    <a:gd name="connsiteY2" fmla="*/ 0 h 115615"/>
                    <a:gd name="connsiteX3" fmla="*/ 28293 w 28293"/>
                    <a:gd name="connsiteY3" fmla="*/ 564 h 115615"/>
                  </a:gdLst>
                  <a:ahLst/>
                  <a:cxnLst>
                    <a:cxn ang="0">
                      <a:pos x="connsiteX0" y="connsiteY0"/>
                    </a:cxn>
                    <a:cxn ang="0">
                      <a:pos x="connsiteX1" y="connsiteY1"/>
                    </a:cxn>
                    <a:cxn ang="0">
                      <a:pos x="connsiteX2" y="connsiteY2"/>
                    </a:cxn>
                    <a:cxn ang="0">
                      <a:pos x="connsiteX3" y="connsiteY3"/>
                    </a:cxn>
                  </a:cxnLst>
                  <a:rect l="l" t="t" r="r" b="b"/>
                  <a:pathLst>
                    <a:path w="28293" h="115615">
                      <a:moveTo>
                        <a:pt x="2538" y="115616"/>
                      </a:moveTo>
                      <a:lnTo>
                        <a:pt x="0" y="115052"/>
                      </a:lnTo>
                      <a:lnTo>
                        <a:pt x="25802" y="0"/>
                      </a:lnTo>
                      <a:lnTo>
                        <a:pt x="28293" y="564"/>
                      </a:lnTo>
                      <a:close/>
                    </a:path>
                  </a:pathLst>
                </a:custGeom>
                <a:grpFill/>
                <a:ln w="4687" cap="flat">
                  <a:solidFill>
                    <a:srgbClr val="010101">
                      <a:alpha val="32000"/>
                    </a:srgbClr>
                  </a:solid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324C7228-DD1F-7CDB-DBAD-5C3DD9AB5E0F}"/>
                    </a:ext>
                  </a:extLst>
                </p:cNvPr>
                <p:cNvSpPr/>
                <p:nvPr/>
              </p:nvSpPr>
              <p:spPr>
                <a:xfrm>
                  <a:off x="9285468" y="2104664"/>
                  <a:ext cx="29796" cy="122477"/>
                </a:xfrm>
                <a:custGeom>
                  <a:avLst/>
                  <a:gdLst>
                    <a:gd name="connsiteX0" fmla="*/ 2538 w 29796"/>
                    <a:gd name="connsiteY0" fmla="*/ 122477 h 122477"/>
                    <a:gd name="connsiteX1" fmla="*/ 0 w 29796"/>
                    <a:gd name="connsiteY1" fmla="*/ 121913 h 122477"/>
                    <a:gd name="connsiteX2" fmla="*/ 27306 w 29796"/>
                    <a:gd name="connsiteY2" fmla="*/ 0 h 122477"/>
                    <a:gd name="connsiteX3" fmla="*/ 29797 w 29796"/>
                    <a:gd name="connsiteY3" fmla="*/ 564 h 122477"/>
                  </a:gdLst>
                  <a:ahLst/>
                  <a:cxnLst>
                    <a:cxn ang="0">
                      <a:pos x="connsiteX0" y="connsiteY0"/>
                    </a:cxn>
                    <a:cxn ang="0">
                      <a:pos x="connsiteX1" y="connsiteY1"/>
                    </a:cxn>
                    <a:cxn ang="0">
                      <a:pos x="connsiteX2" y="connsiteY2"/>
                    </a:cxn>
                    <a:cxn ang="0">
                      <a:pos x="connsiteX3" y="connsiteY3"/>
                    </a:cxn>
                  </a:cxnLst>
                  <a:rect l="l" t="t" r="r" b="b"/>
                  <a:pathLst>
                    <a:path w="29796" h="122477">
                      <a:moveTo>
                        <a:pt x="2538" y="122477"/>
                      </a:moveTo>
                      <a:lnTo>
                        <a:pt x="0" y="121913"/>
                      </a:lnTo>
                      <a:lnTo>
                        <a:pt x="27306" y="0"/>
                      </a:lnTo>
                      <a:lnTo>
                        <a:pt x="29797" y="564"/>
                      </a:lnTo>
                      <a:close/>
                    </a:path>
                  </a:pathLst>
                </a:custGeom>
                <a:grpFill/>
                <a:ln w="4687" cap="flat">
                  <a:solidFill>
                    <a:srgbClr val="010101">
                      <a:alpha val="32000"/>
                    </a:srgbClr>
                  </a:solid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177C9FAE-A892-E819-49EF-CBF699939ADF}"/>
                    </a:ext>
                  </a:extLst>
                </p:cNvPr>
                <p:cNvSpPr/>
                <p:nvPr/>
              </p:nvSpPr>
              <p:spPr>
                <a:xfrm>
                  <a:off x="9301447" y="2090940"/>
                  <a:ext cx="30971" cy="127553"/>
                </a:xfrm>
                <a:custGeom>
                  <a:avLst/>
                  <a:gdLst>
                    <a:gd name="connsiteX0" fmla="*/ 2538 w 30971"/>
                    <a:gd name="connsiteY0" fmla="*/ 127553 h 127553"/>
                    <a:gd name="connsiteX1" fmla="*/ 0 w 30971"/>
                    <a:gd name="connsiteY1" fmla="*/ 126989 h 127553"/>
                    <a:gd name="connsiteX2" fmla="*/ 28434 w 30971"/>
                    <a:gd name="connsiteY2" fmla="*/ 0 h 127553"/>
                    <a:gd name="connsiteX3" fmla="*/ 30972 w 30971"/>
                    <a:gd name="connsiteY3" fmla="*/ 564 h 127553"/>
                  </a:gdLst>
                  <a:ahLst/>
                  <a:cxnLst>
                    <a:cxn ang="0">
                      <a:pos x="connsiteX0" y="connsiteY0"/>
                    </a:cxn>
                    <a:cxn ang="0">
                      <a:pos x="connsiteX1" y="connsiteY1"/>
                    </a:cxn>
                    <a:cxn ang="0">
                      <a:pos x="connsiteX2" y="connsiteY2"/>
                    </a:cxn>
                    <a:cxn ang="0">
                      <a:pos x="connsiteX3" y="connsiteY3"/>
                    </a:cxn>
                  </a:cxnLst>
                  <a:rect l="l" t="t" r="r" b="b"/>
                  <a:pathLst>
                    <a:path w="30971" h="127553">
                      <a:moveTo>
                        <a:pt x="2538" y="127553"/>
                      </a:moveTo>
                      <a:lnTo>
                        <a:pt x="0" y="126989"/>
                      </a:lnTo>
                      <a:lnTo>
                        <a:pt x="28434" y="0"/>
                      </a:lnTo>
                      <a:lnTo>
                        <a:pt x="30972" y="564"/>
                      </a:lnTo>
                      <a:close/>
                    </a:path>
                  </a:pathLst>
                </a:custGeom>
                <a:grpFill/>
                <a:ln w="4687" cap="flat">
                  <a:solidFill>
                    <a:srgbClr val="010101">
                      <a:alpha val="32000"/>
                    </a:srgbClr>
                  </a:solid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836A0692-F06F-1E78-D8AB-A57A15572E17}"/>
                    </a:ext>
                  </a:extLst>
                </p:cNvPr>
                <p:cNvSpPr/>
                <p:nvPr/>
              </p:nvSpPr>
              <p:spPr>
                <a:xfrm>
                  <a:off x="9316487" y="2076559"/>
                  <a:ext cx="33227" cy="137516"/>
                </a:xfrm>
                <a:custGeom>
                  <a:avLst/>
                  <a:gdLst>
                    <a:gd name="connsiteX0" fmla="*/ 2538 w 33227"/>
                    <a:gd name="connsiteY0" fmla="*/ 137517 h 137516"/>
                    <a:gd name="connsiteX1" fmla="*/ 0 w 33227"/>
                    <a:gd name="connsiteY1" fmla="*/ 137000 h 137516"/>
                    <a:gd name="connsiteX2" fmla="*/ 30690 w 33227"/>
                    <a:gd name="connsiteY2" fmla="*/ 0 h 137516"/>
                    <a:gd name="connsiteX3" fmla="*/ 33228 w 33227"/>
                    <a:gd name="connsiteY3" fmla="*/ 564 h 137516"/>
                  </a:gdLst>
                  <a:ahLst/>
                  <a:cxnLst>
                    <a:cxn ang="0">
                      <a:pos x="connsiteX0" y="connsiteY0"/>
                    </a:cxn>
                    <a:cxn ang="0">
                      <a:pos x="connsiteX1" y="connsiteY1"/>
                    </a:cxn>
                    <a:cxn ang="0">
                      <a:pos x="connsiteX2" y="connsiteY2"/>
                    </a:cxn>
                    <a:cxn ang="0">
                      <a:pos x="connsiteX3" y="connsiteY3"/>
                    </a:cxn>
                  </a:cxnLst>
                  <a:rect l="l" t="t" r="r" b="b"/>
                  <a:pathLst>
                    <a:path w="33227" h="137516">
                      <a:moveTo>
                        <a:pt x="2538" y="137517"/>
                      </a:moveTo>
                      <a:lnTo>
                        <a:pt x="0" y="137000"/>
                      </a:lnTo>
                      <a:lnTo>
                        <a:pt x="30690" y="0"/>
                      </a:lnTo>
                      <a:lnTo>
                        <a:pt x="33228" y="564"/>
                      </a:lnTo>
                      <a:close/>
                    </a:path>
                  </a:pathLst>
                </a:custGeom>
                <a:grpFill/>
                <a:ln w="4687" cap="flat">
                  <a:solidFill>
                    <a:srgbClr val="010101">
                      <a:alpha val="32000"/>
                    </a:srgbClr>
                  </a:solid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2B1EBC68-7ABA-9D0E-4FAD-1A804BDF2BC7}"/>
                    </a:ext>
                  </a:extLst>
                </p:cNvPr>
                <p:cNvSpPr/>
                <p:nvPr/>
              </p:nvSpPr>
              <p:spPr>
                <a:xfrm>
                  <a:off x="9332278" y="2058934"/>
                  <a:ext cx="35436" cy="147527"/>
                </a:xfrm>
                <a:custGeom>
                  <a:avLst/>
                  <a:gdLst>
                    <a:gd name="connsiteX0" fmla="*/ 2491 w 35436"/>
                    <a:gd name="connsiteY0" fmla="*/ 147528 h 147527"/>
                    <a:gd name="connsiteX1" fmla="*/ 0 w 35436"/>
                    <a:gd name="connsiteY1" fmla="*/ 146964 h 147527"/>
                    <a:gd name="connsiteX2" fmla="*/ 32899 w 35436"/>
                    <a:gd name="connsiteY2" fmla="*/ 0 h 147527"/>
                    <a:gd name="connsiteX3" fmla="*/ 35437 w 35436"/>
                    <a:gd name="connsiteY3" fmla="*/ 564 h 147527"/>
                  </a:gdLst>
                  <a:ahLst/>
                  <a:cxnLst>
                    <a:cxn ang="0">
                      <a:pos x="connsiteX0" y="connsiteY0"/>
                    </a:cxn>
                    <a:cxn ang="0">
                      <a:pos x="connsiteX1" y="connsiteY1"/>
                    </a:cxn>
                    <a:cxn ang="0">
                      <a:pos x="connsiteX2" y="connsiteY2"/>
                    </a:cxn>
                    <a:cxn ang="0">
                      <a:pos x="connsiteX3" y="connsiteY3"/>
                    </a:cxn>
                  </a:cxnLst>
                  <a:rect l="l" t="t" r="r" b="b"/>
                  <a:pathLst>
                    <a:path w="35436" h="147527">
                      <a:moveTo>
                        <a:pt x="2491" y="147528"/>
                      </a:moveTo>
                      <a:lnTo>
                        <a:pt x="0" y="146964"/>
                      </a:lnTo>
                      <a:lnTo>
                        <a:pt x="32899" y="0"/>
                      </a:lnTo>
                      <a:lnTo>
                        <a:pt x="35437" y="564"/>
                      </a:lnTo>
                      <a:close/>
                    </a:path>
                  </a:pathLst>
                </a:custGeom>
                <a:grpFill/>
                <a:ln w="4687" cap="flat">
                  <a:solidFill>
                    <a:srgbClr val="010101">
                      <a:alpha val="32000"/>
                    </a:srgbClr>
                  </a:solid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4B5748A9-477C-B802-A911-DA931461A878}"/>
                    </a:ext>
                  </a:extLst>
                </p:cNvPr>
                <p:cNvSpPr/>
                <p:nvPr/>
              </p:nvSpPr>
              <p:spPr>
                <a:xfrm>
                  <a:off x="9347646" y="2040934"/>
                  <a:ext cx="38162" cy="159653"/>
                </a:xfrm>
                <a:custGeom>
                  <a:avLst/>
                  <a:gdLst>
                    <a:gd name="connsiteX0" fmla="*/ 2538 w 38162"/>
                    <a:gd name="connsiteY0" fmla="*/ 159653 h 159653"/>
                    <a:gd name="connsiteX1" fmla="*/ 0 w 38162"/>
                    <a:gd name="connsiteY1" fmla="*/ 159089 h 159653"/>
                    <a:gd name="connsiteX2" fmla="*/ 35625 w 38162"/>
                    <a:gd name="connsiteY2" fmla="*/ 0 h 159653"/>
                    <a:gd name="connsiteX3" fmla="*/ 38163 w 38162"/>
                    <a:gd name="connsiteY3" fmla="*/ 517 h 159653"/>
                  </a:gdLst>
                  <a:ahLst/>
                  <a:cxnLst>
                    <a:cxn ang="0">
                      <a:pos x="connsiteX0" y="connsiteY0"/>
                    </a:cxn>
                    <a:cxn ang="0">
                      <a:pos x="connsiteX1" y="connsiteY1"/>
                    </a:cxn>
                    <a:cxn ang="0">
                      <a:pos x="connsiteX2" y="connsiteY2"/>
                    </a:cxn>
                    <a:cxn ang="0">
                      <a:pos x="connsiteX3" y="connsiteY3"/>
                    </a:cxn>
                  </a:cxnLst>
                  <a:rect l="l" t="t" r="r" b="b"/>
                  <a:pathLst>
                    <a:path w="38162" h="159653">
                      <a:moveTo>
                        <a:pt x="2538" y="159653"/>
                      </a:moveTo>
                      <a:lnTo>
                        <a:pt x="0" y="159089"/>
                      </a:lnTo>
                      <a:lnTo>
                        <a:pt x="35625" y="0"/>
                      </a:lnTo>
                      <a:lnTo>
                        <a:pt x="38163" y="517"/>
                      </a:lnTo>
                      <a:close/>
                    </a:path>
                  </a:pathLst>
                </a:custGeom>
                <a:grpFill/>
                <a:ln w="4687" cap="flat">
                  <a:solidFill>
                    <a:srgbClr val="010101">
                      <a:alpha val="32000"/>
                    </a:srgbClr>
                  </a:solid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98CCBDCE-63D6-4193-0A6A-D7B8FDFB8FDC}"/>
                    </a:ext>
                  </a:extLst>
                </p:cNvPr>
                <p:cNvSpPr/>
                <p:nvPr/>
              </p:nvSpPr>
              <p:spPr>
                <a:xfrm>
                  <a:off x="9363814" y="2021665"/>
                  <a:ext cx="40371" cy="169522"/>
                </a:xfrm>
                <a:custGeom>
                  <a:avLst/>
                  <a:gdLst>
                    <a:gd name="connsiteX0" fmla="*/ 2538 w 40371"/>
                    <a:gd name="connsiteY0" fmla="*/ 169523 h 169522"/>
                    <a:gd name="connsiteX1" fmla="*/ 0 w 40371"/>
                    <a:gd name="connsiteY1" fmla="*/ 168959 h 169522"/>
                    <a:gd name="connsiteX2" fmla="*/ 37834 w 40371"/>
                    <a:gd name="connsiteY2" fmla="*/ 0 h 169522"/>
                    <a:gd name="connsiteX3" fmla="*/ 40371 w 40371"/>
                    <a:gd name="connsiteY3" fmla="*/ 564 h 169522"/>
                  </a:gdLst>
                  <a:ahLst/>
                  <a:cxnLst>
                    <a:cxn ang="0">
                      <a:pos x="connsiteX0" y="connsiteY0"/>
                    </a:cxn>
                    <a:cxn ang="0">
                      <a:pos x="connsiteX1" y="connsiteY1"/>
                    </a:cxn>
                    <a:cxn ang="0">
                      <a:pos x="connsiteX2" y="connsiteY2"/>
                    </a:cxn>
                    <a:cxn ang="0">
                      <a:pos x="connsiteX3" y="connsiteY3"/>
                    </a:cxn>
                  </a:cxnLst>
                  <a:rect l="l" t="t" r="r" b="b"/>
                  <a:pathLst>
                    <a:path w="40371" h="169522">
                      <a:moveTo>
                        <a:pt x="2538" y="169523"/>
                      </a:moveTo>
                      <a:lnTo>
                        <a:pt x="0" y="168959"/>
                      </a:lnTo>
                      <a:lnTo>
                        <a:pt x="37834" y="0"/>
                      </a:lnTo>
                      <a:lnTo>
                        <a:pt x="40371" y="564"/>
                      </a:lnTo>
                      <a:close/>
                    </a:path>
                  </a:pathLst>
                </a:custGeom>
                <a:grpFill/>
                <a:ln w="4687" cap="flat">
                  <a:solidFill>
                    <a:srgbClr val="010101">
                      <a:alpha val="32000"/>
                    </a:srgbClr>
                  </a:solid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16F0B684-E74F-9511-3CD0-9C88FC2F8104}"/>
                    </a:ext>
                  </a:extLst>
                </p:cNvPr>
                <p:cNvSpPr/>
                <p:nvPr/>
              </p:nvSpPr>
              <p:spPr>
                <a:xfrm>
                  <a:off x="9379182" y="2006954"/>
                  <a:ext cx="42345" cy="178264"/>
                </a:xfrm>
                <a:custGeom>
                  <a:avLst/>
                  <a:gdLst>
                    <a:gd name="connsiteX0" fmla="*/ 2538 w 42345"/>
                    <a:gd name="connsiteY0" fmla="*/ 178264 h 178264"/>
                    <a:gd name="connsiteX1" fmla="*/ 0 w 42345"/>
                    <a:gd name="connsiteY1" fmla="*/ 177700 h 178264"/>
                    <a:gd name="connsiteX2" fmla="*/ 39808 w 42345"/>
                    <a:gd name="connsiteY2" fmla="*/ 0 h 178264"/>
                    <a:gd name="connsiteX3" fmla="*/ 42345 w 42345"/>
                    <a:gd name="connsiteY3" fmla="*/ 564 h 178264"/>
                  </a:gdLst>
                  <a:ahLst/>
                  <a:cxnLst>
                    <a:cxn ang="0">
                      <a:pos x="connsiteX0" y="connsiteY0"/>
                    </a:cxn>
                    <a:cxn ang="0">
                      <a:pos x="connsiteX1" y="connsiteY1"/>
                    </a:cxn>
                    <a:cxn ang="0">
                      <a:pos x="connsiteX2" y="connsiteY2"/>
                    </a:cxn>
                    <a:cxn ang="0">
                      <a:pos x="connsiteX3" y="connsiteY3"/>
                    </a:cxn>
                  </a:cxnLst>
                  <a:rect l="l" t="t" r="r" b="b"/>
                  <a:pathLst>
                    <a:path w="42345" h="178264">
                      <a:moveTo>
                        <a:pt x="2538" y="178264"/>
                      </a:moveTo>
                      <a:lnTo>
                        <a:pt x="0" y="177700"/>
                      </a:lnTo>
                      <a:lnTo>
                        <a:pt x="39808" y="0"/>
                      </a:lnTo>
                      <a:lnTo>
                        <a:pt x="42345" y="564"/>
                      </a:lnTo>
                      <a:close/>
                    </a:path>
                  </a:pathLst>
                </a:custGeom>
                <a:grpFill/>
                <a:ln w="4687" cap="flat">
                  <a:solidFill>
                    <a:srgbClr val="010101">
                      <a:alpha val="32000"/>
                    </a:srgbClr>
                  </a:solid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C634FAA-70A1-6E54-5EBC-52CA152077AA}"/>
                    </a:ext>
                  </a:extLst>
                </p:cNvPr>
                <p:cNvSpPr/>
                <p:nvPr/>
              </p:nvSpPr>
              <p:spPr>
                <a:xfrm>
                  <a:off x="9394692" y="1997320"/>
                  <a:ext cx="43050" cy="181648"/>
                </a:xfrm>
                <a:custGeom>
                  <a:avLst/>
                  <a:gdLst>
                    <a:gd name="connsiteX0" fmla="*/ 2491 w 43050"/>
                    <a:gd name="connsiteY0" fmla="*/ 181648 h 181648"/>
                    <a:gd name="connsiteX1" fmla="*/ 0 w 43050"/>
                    <a:gd name="connsiteY1" fmla="*/ 181084 h 181648"/>
                    <a:gd name="connsiteX2" fmla="*/ 40512 w 43050"/>
                    <a:gd name="connsiteY2" fmla="*/ 0 h 181648"/>
                    <a:gd name="connsiteX3" fmla="*/ 43050 w 43050"/>
                    <a:gd name="connsiteY3" fmla="*/ 564 h 181648"/>
                  </a:gdLst>
                  <a:ahLst/>
                  <a:cxnLst>
                    <a:cxn ang="0">
                      <a:pos x="connsiteX0" y="connsiteY0"/>
                    </a:cxn>
                    <a:cxn ang="0">
                      <a:pos x="connsiteX1" y="connsiteY1"/>
                    </a:cxn>
                    <a:cxn ang="0">
                      <a:pos x="connsiteX2" y="connsiteY2"/>
                    </a:cxn>
                    <a:cxn ang="0">
                      <a:pos x="connsiteX3" y="connsiteY3"/>
                    </a:cxn>
                  </a:cxnLst>
                  <a:rect l="l" t="t" r="r" b="b"/>
                  <a:pathLst>
                    <a:path w="43050" h="181648">
                      <a:moveTo>
                        <a:pt x="2491" y="181648"/>
                      </a:moveTo>
                      <a:lnTo>
                        <a:pt x="0" y="181084"/>
                      </a:lnTo>
                      <a:lnTo>
                        <a:pt x="40512" y="0"/>
                      </a:lnTo>
                      <a:lnTo>
                        <a:pt x="43050" y="564"/>
                      </a:lnTo>
                      <a:close/>
                    </a:path>
                  </a:pathLst>
                </a:custGeom>
                <a:grpFill/>
                <a:ln w="4687" cap="flat">
                  <a:solidFill>
                    <a:srgbClr val="010101">
                      <a:alpha val="32000"/>
                    </a:srgbClr>
                  </a:solid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259CA748-FDFF-BB0D-7104-56D6C0990E2D}"/>
                    </a:ext>
                  </a:extLst>
                </p:cNvPr>
                <p:cNvSpPr/>
                <p:nvPr/>
              </p:nvSpPr>
              <p:spPr>
                <a:xfrm>
                  <a:off x="9410154" y="1984536"/>
                  <a:ext cx="44507" cy="188133"/>
                </a:xfrm>
                <a:custGeom>
                  <a:avLst/>
                  <a:gdLst>
                    <a:gd name="connsiteX0" fmla="*/ 2491 w 44507"/>
                    <a:gd name="connsiteY0" fmla="*/ 188134 h 188133"/>
                    <a:gd name="connsiteX1" fmla="*/ 0 w 44507"/>
                    <a:gd name="connsiteY1" fmla="*/ 187570 h 188133"/>
                    <a:gd name="connsiteX2" fmla="*/ 41970 w 44507"/>
                    <a:gd name="connsiteY2" fmla="*/ 0 h 188133"/>
                    <a:gd name="connsiteX3" fmla="*/ 44507 w 44507"/>
                    <a:gd name="connsiteY3" fmla="*/ 564 h 188133"/>
                  </a:gdLst>
                  <a:ahLst/>
                  <a:cxnLst>
                    <a:cxn ang="0">
                      <a:pos x="connsiteX0" y="connsiteY0"/>
                    </a:cxn>
                    <a:cxn ang="0">
                      <a:pos x="connsiteX1" y="connsiteY1"/>
                    </a:cxn>
                    <a:cxn ang="0">
                      <a:pos x="connsiteX2" y="connsiteY2"/>
                    </a:cxn>
                    <a:cxn ang="0">
                      <a:pos x="connsiteX3" y="connsiteY3"/>
                    </a:cxn>
                  </a:cxnLst>
                  <a:rect l="l" t="t" r="r" b="b"/>
                  <a:pathLst>
                    <a:path w="44507" h="188133">
                      <a:moveTo>
                        <a:pt x="2491" y="188134"/>
                      </a:moveTo>
                      <a:lnTo>
                        <a:pt x="0" y="187570"/>
                      </a:lnTo>
                      <a:lnTo>
                        <a:pt x="41970" y="0"/>
                      </a:lnTo>
                      <a:lnTo>
                        <a:pt x="44507" y="564"/>
                      </a:lnTo>
                      <a:close/>
                    </a:path>
                  </a:pathLst>
                </a:custGeom>
                <a:grpFill/>
                <a:ln w="4687" cap="flat">
                  <a:solidFill>
                    <a:srgbClr val="010101">
                      <a:alpha val="32000"/>
                    </a:srgbClr>
                  </a:solid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FBB3244A-C0D1-0B33-7A87-94CD4B02F305}"/>
                    </a:ext>
                  </a:extLst>
                </p:cNvPr>
                <p:cNvSpPr/>
                <p:nvPr/>
              </p:nvSpPr>
              <p:spPr>
                <a:xfrm>
                  <a:off x="9425664" y="1967241"/>
                  <a:ext cx="46904" cy="198849"/>
                </a:xfrm>
                <a:custGeom>
                  <a:avLst/>
                  <a:gdLst>
                    <a:gd name="connsiteX0" fmla="*/ 2491 w 46904"/>
                    <a:gd name="connsiteY0" fmla="*/ 198850 h 198849"/>
                    <a:gd name="connsiteX1" fmla="*/ 0 w 46904"/>
                    <a:gd name="connsiteY1" fmla="*/ 198286 h 198849"/>
                    <a:gd name="connsiteX2" fmla="*/ 44413 w 46904"/>
                    <a:gd name="connsiteY2" fmla="*/ 0 h 198849"/>
                    <a:gd name="connsiteX3" fmla="*/ 46904 w 46904"/>
                    <a:gd name="connsiteY3" fmla="*/ 564 h 198849"/>
                  </a:gdLst>
                  <a:ahLst/>
                  <a:cxnLst>
                    <a:cxn ang="0">
                      <a:pos x="connsiteX0" y="connsiteY0"/>
                    </a:cxn>
                    <a:cxn ang="0">
                      <a:pos x="connsiteX1" y="connsiteY1"/>
                    </a:cxn>
                    <a:cxn ang="0">
                      <a:pos x="connsiteX2" y="connsiteY2"/>
                    </a:cxn>
                    <a:cxn ang="0">
                      <a:pos x="connsiteX3" y="connsiteY3"/>
                    </a:cxn>
                  </a:cxnLst>
                  <a:rect l="l" t="t" r="r" b="b"/>
                  <a:pathLst>
                    <a:path w="46904" h="198849">
                      <a:moveTo>
                        <a:pt x="2491" y="198850"/>
                      </a:moveTo>
                      <a:lnTo>
                        <a:pt x="0" y="198286"/>
                      </a:lnTo>
                      <a:lnTo>
                        <a:pt x="44413" y="0"/>
                      </a:lnTo>
                      <a:lnTo>
                        <a:pt x="46904" y="564"/>
                      </a:lnTo>
                      <a:close/>
                    </a:path>
                  </a:pathLst>
                </a:custGeom>
                <a:grpFill/>
                <a:ln w="4687" cap="flat">
                  <a:solidFill>
                    <a:srgbClr val="010101">
                      <a:alpha val="32000"/>
                    </a:srgbClr>
                  </a:solid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75A10AD1-CA2F-796F-4DAC-1D0767AD7861}"/>
                    </a:ext>
                  </a:extLst>
                </p:cNvPr>
                <p:cNvSpPr/>
                <p:nvPr/>
              </p:nvSpPr>
              <p:spPr>
                <a:xfrm>
                  <a:off x="9441079" y="1949570"/>
                  <a:ext cx="49489" cy="210458"/>
                </a:xfrm>
                <a:custGeom>
                  <a:avLst/>
                  <a:gdLst>
                    <a:gd name="connsiteX0" fmla="*/ 2538 w 49489"/>
                    <a:gd name="connsiteY0" fmla="*/ 210458 h 210458"/>
                    <a:gd name="connsiteX1" fmla="*/ 0 w 49489"/>
                    <a:gd name="connsiteY1" fmla="*/ 209894 h 210458"/>
                    <a:gd name="connsiteX2" fmla="*/ 46998 w 49489"/>
                    <a:gd name="connsiteY2" fmla="*/ 0 h 210458"/>
                    <a:gd name="connsiteX3" fmla="*/ 49489 w 49489"/>
                    <a:gd name="connsiteY3" fmla="*/ 564 h 210458"/>
                  </a:gdLst>
                  <a:ahLst/>
                  <a:cxnLst>
                    <a:cxn ang="0">
                      <a:pos x="connsiteX0" y="connsiteY0"/>
                    </a:cxn>
                    <a:cxn ang="0">
                      <a:pos x="connsiteX1" y="connsiteY1"/>
                    </a:cxn>
                    <a:cxn ang="0">
                      <a:pos x="connsiteX2" y="connsiteY2"/>
                    </a:cxn>
                    <a:cxn ang="0">
                      <a:pos x="connsiteX3" y="connsiteY3"/>
                    </a:cxn>
                  </a:cxnLst>
                  <a:rect l="l" t="t" r="r" b="b"/>
                  <a:pathLst>
                    <a:path w="49489" h="210458">
                      <a:moveTo>
                        <a:pt x="2538" y="210458"/>
                      </a:moveTo>
                      <a:lnTo>
                        <a:pt x="0" y="209894"/>
                      </a:lnTo>
                      <a:lnTo>
                        <a:pt x="46998" y="0"/>
                      </a:lnTo>
                      <a:lnTo>
                        <a:pt x="49489" y="564"/>
                      </a:lnTo>
                      <a:close/>
                    </a:path>
                  </a:pathLst>
                </a:custGeom>
                <a:grpFill/>
                <a:ln w="4687" cap="flat">
                  <a:solidFill>
                    <a:srgbClr val="010101">
                      <a:alpha val="32000"/>
                    </a:srgbClr>
                  </a:solid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238D746-05D3-222A-241F-95E765D82256}"/>
                    </a:ext>
                  </a:extLst>
                </p:cNvPr>
                <p:cNvSpPr/>
                <p:nvPr/>
              </p:nvSpPr>
              <p:spPr>
                <a:xfrm>
                  <a:off x="9456588" y="1936974"/>
                  <a:ext cx="50899" cy="216661"/>
                </a:xfrm>
                <a:custGeom>
                  <a:avLst/>
                  <a:gdLst>
                    <a:gd name="connsiteX0" fmla="*/ 2491 w 50899"/>
                    <a:gd name="connsiteY0" fmla="*/ 216662 h 216661"/>
                    <a:gd name="connsiteX1" fmla="*/ 0 w 50899"/>
                    <a:gd name="connsiteY1" fmla="*/ 216098 h 216661"/>
                    <a:gd name="connsiteX2" fmla="*/ 48361 w 50899"/>
                    <a:gd name="connsiteY2" fmla="*/ 0 h 216661"/>
                    <a:gd name="connsiteX3" fmla="*/ 50899 w 50899"/>
                    <a:gd name="connsiteY3" fmla="*/ 517 h 216661"/>
                  </a:gdLst>
                  <a:ahLst/>
                  <a:cxnLst>
                    <a:cxn ang="0">
                      <a:pos x="connsiteX0" y="connsiteY0"/>
                    </a:cxn>
                    <a:cxn ang="0">
                      <a:pos x="connsiteX1" y="connsiteY1"/>
                    </a:cxn>
                    <a:cxn ang="0">
                      <a:pos x="connsiteX2" y="connsiteY2"/>
                    </a:cxn>
                    <a:cxn ang="0">
                      <a:pos x="connsiteX3" y="connsiteY3"/>
                    </a:cxn>
                  </a:cxnLst>
                  <a:rect l="l" t="t" r="r" b="b"/>
                  <a:pathLst>
                    <a:path w="50899" h="216661">
                      <a:moveTo>
                        <a:pt x="2491" y="216662"/>
                      </a:moveTo>
                      <a:lnTo>
                        <a:pt x="0" y="216098"/>
                      </a:lnTo>
                      <a:lnTo>
                        <a:pt x="48361" y="0"/>
                      </a:lnTo>
                      <a:lnTo>
                        <a:pt x="50899" y="517"/>
                      </a:lnTo>
                      <a:close/>
                    </a:path>
                  </a:pathLst>
                </a:custGeom>
                <a:grpFill/>
                <a:ln w="4687" cap="flat">
                  <a:solidFill>
                    <a:srgbClr val="010101">
                      <a:alpha val="32000"/>
                    </a:srgbClr>
                  </a:solid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5996FB9-7DEF-C6C8-1B4D-C9F0CB64F71B}"/>
                    </a:ext>
                  </a:extLst>
                </p:cNvPr>
                <p:cNvSpPr/>
                <p:nvPr/>
              </p:nvSpPr>
              <p:spPr>
                <a:xfrm>
                  <a:off x="9472098" y="1929360"/>
                  <a:ext cx="51133" cy="217695"/>
                </a:xfrm>
                <a:custGeom>
                  <a:avLst/>
                  <a:gdLst>
                    <a:gd name="connsiteX0" fmla="*/ 2538 w 51133"/>
                    <a:gd name="connsiteY0" fmla="*/ 217696 h 217695"/>
                    <a:gd name="connsiteX1" fmla="*/ 0 w 51133"/>
                    <a:gd name="connsiteY1" fmla="*/ 217132 h 217695"/>
                    <a:gd name="connsiteX2" fmla="*/ 48643 w 51133"/>
                    <a:gd name="connsiteY2" fmla="*/ 0 h 217695"/>
                    <a:gd name="connsiteX3" fmla="*/ 51134 w 51133"/>
                    <a:gd name="connsiteY3" fmla="*/ 564 h 217695"/>
                  </a:gdLst>
                  <a:ahLst/>
                  <a:cxnLst>
                    <a:cxn ang="0">
                      <a:pos x="connsiteX0" y="connsiteY0"/>
                    </a:cxn>
                    <a:cxn ang="0">
                      <a:pos x="connsiteX1" y="connsiteY1"/>
                    </a:cxn>
                    <a:cxn ang="0">
                      <a:pos x="connsiteX2" y="connsiteY2"/>
                    </a:cxn>
                    <a:cxn ang="0">
                      <a:pos x="connsiteX3" y="connsiteY3"/>
                    </a:cxn>
                  </a:cxnLst>
                  <a:rect l="l" t="t" r="r" b="b"/>
                  <a:pathLst>
                    <a:path w="51133" h="217695">
                      <a:moveTo>
                        <a:pt x="2538" y="217696"/>
                      </a:moveTo>
                      <a:lnTo>
                        <a:pt x="0" y="217132"/>
                      </a:lnTo>
                      <a:lnTo>
                        <a:pt x="48643" y="0"/>
                      </a:lnTo>
                      <a:lnTo>
                        <a:pt x="51134" y="564"/>
                      </a:lnTo>
                      <a:close/>
                    </a:path>
                  </a:pathLst>
                </a:custGeom>
                <a:grpFill/>
                <a:ln w="4687" cap="flat">
                  <a:solidFill>
                    <a:srgbClr val="010101">
                      <a:alpha val="32000"/>
                    </a:srgbClr>
                  </a:solid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FF50BF11-3AFC-38C6-7D10-48F394459D72}"/>
                    </a:ext>
                  </a:extLst>
                </p:cNvPr>
                <p:cNvSpPr/>
                <p:nvPr/>
              </p:nvSpPr>
              <p:spPr>
                <a:xfrm>
                  <a:off x="9487654" y="1918645"/>
                  <a:ext cx="52026" cy="221784"/>
                </a:xfrm>
                <a:custGeom>
                  <a:avLst/>
                  <a:gdLst>
                    <a:gd name="connsiteX0" fmla="*/ 2491 w 52026"/>
                    <a:gd name="connsiteY0" fmla="*/ 221785 h 221784"/>
                    <a:gd name="connsiteX1" fmla="*/ 0 w 52026"/>
                    <a:gd name="connsiteY1" fmla="*/ 221221 h 221784"/>
                    <a:gd name="connsiteX2" fmla="*/ 49536 w 52026"/>
                    <a:gd name="connsiteY2" fmla="*/ 0 h 221784"/>
                    <a:gd name="connsiteX3" fmla="*/ 52027 w 52026"/>
                    <a:gd name="connsiteY3" fmla="*/ 564 h 221784"/>
                  </a:gdLst>
                  <a:ahLst/>
                  <a:cxnLst>
                    <a:cxn ang="0">
                      <a:pos x="connsiteX0" y="connsiteY0"/>
                    </a:cxn>
                    <a:cxn ang="0">
                      <a:pos x="connsiteX1" y="connsiteY1"/>
                    </a:cxn>
                    <a:cxn ang="0">
                      <a:pos x="connsiteX2" y="connsiteY2"/>
                    </a:cxn>
                    <a:cxn ang="0">
                      <a:pos x="connsiteX3" y="connsiteY3"/>
                    </a:cxn>
                  </a:cxnLst>
                  <a:rect l="l" t="t" r="r" b="b"/>
                  <a:pathLst>
                    <a:path w="52026" h="221784">
                      <a:moveTo>
                        <a:pt x="2491" y="221785"/>
                      </a:moveTo>
                      <a:lnTo>
                        <a:pt x="0" y="221221"/>
                      </a:lnTo>
                      <a:lnTo>
                        <a:pt x="49536" y="0"/>
                      </a:lnTo>
                      <a:lnTo>
                        <a:pt x="52027" y="564"/>
                      </a:lnTo>
                      <a:close/>
                    </a:path>
                  </a:pathLst>
                </a:custGeom>
                <a:grpFill/>
                <a:ln w="4687" cap="flat">
                  <a:solidFill>
                    <a:srgbClr val="010101">
                      <a:alpha val="32000"/>
                    </a:srgbClr>
                  </a:solid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E452112D-E590-7F5A-0591-21FF2932B7EE}"/>
                    </a:ext>
                  </a:extLst>
                </p:cNvPr>
                <p:cNvSpPr/>
                <p:nvPr/>
              </p:nvSpPr>
              <p:spPr>
                <a:xfrm>
                  <a:off x="9504198" y="1904686"/>
                  <a:ext cx="52684" cy="224557"/>
                </a:xfrm>
                <a:custGeom>
                  <a:avLst/>
                  <a:gdLst>
                    <a:gd name="connsiteX0" fmla="*/ 2538 w 52684"/>
                    <a:gd name="connsiteY0" fmla="*/ 224558 h 224557"/>
                    <a:gd name="connsiteX1" fmla="*/ 0 w 52684"/>
                    <a:gd name="connsiteY1" fmla="*/ 223994 h 224557"/>
                    <a:gd name="connsiteX2" fmla="*/ 50147 w 52684"/>
                    <a:gd name="connsiteY2" fmla="*/ 0 h 224557"/>
                    <a:gd name="connsiteX3" fmla="*/ 52685 w 52684"/>
                    <a:gd name="connsiteY3" fmla="*/ 564 h 224557"/>
                  </a:gdLst>
                  <a:ahLst/>
                  <a:cxnLst>
                    <a:cxn ang="0">
                      <a:pos x="connsiteX0" y="connsiteY0"/>
                    </a:cxn>
                    <a:cxn ang="0">
                      <a:pos x="connsiteX1" y="connsiteY1"/>
                    </a:cxn>
                    <a:cxn ang="0">
                      <a:pos x="connsiteX2" y="connsiteY2"/>
                    </a:cxn>
                    <a:cxn ang="0">
                      <a:pos x="connsiteX3" y="connsiteY3"/>
                    </a:cxn>
                  </a:cxnLst>
                  <a:rect l="l" t="t" r="r" b="b"/>
                  <a:pathLst>
                    <a:path w="52684" h="224557">
                      <a:moveTo>
                        <a:pt x="2538" y="224558"/>
                      </a:moveTo>
                      <a:lnTo>
                        <a:pt x="0" y="223994"/>
                      </a:lnTo>
                      <a:lnTo>
                        <a:pt x="50147" y="0"/>
                      </a:lnTo>
                      <a:lnTo>
                        <a:pt x="52685" y="564"/>
                      </a:lnTo>
                      <a:close/>
                    </a:path>
                  </a:pathLst>
                </a:custGeom>
                <a:grpFill/>
                <a:ln w="4687" cap="flat">
                  <a:solidFill>
                    <a:srgbClr val="010101">
                      <a:alpha val="32000"/>
                    </a:srgbClr>
                  </a:solid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D320F21E-407A-F399-8A22-7231287E4CB1}"/>
                    </a:ext>
                  </a:extLst>
                </p:cNvPr>
                <p:cNvSpPr/>
                <p:nvPr/>
              </p:nvSpPr>
              <p:spPr>
                <a:xfrm>
                  <a:off x="9519660" y="1922358"/>
                  <a:ext cx="47327" cy="200682"/>
                </a:xfrm>
                <a:custGeom>
                  <a:avLst/>
                  <a:gdLst>
                    <a:gd name="connsiteX0" fmla="*/ 2491 w 47327"/>
                    <a:gd name="connsiteY0" fmla="*/ 200683 h 200682"/>
                    <a:gd name="connsiteX1" fmla="*/ 0 w 47327"/>
                    <a:gd name="connsiteY1" fmla="*/ 200119 h 200682"/>
                    <a:gd name="connsiteX2" fmla="*/ 44789 w 47327"/>
                    <a:gd name="connsiteY2" fmla="*/ 0 h 200682"/>
                    <a:gd name="connsiteX3" fmla="*/ 47327 w 47327"/>
                    <a:gd name="connsiteY3" fmla="*/ 517 h 200682"/>
                  </a:gdLst>
                  <a:ahLst/>
                  <a:cxnLst>
                    <a:cxn ang="0">
                      <a:pos x="connsiteX0" y="connsiteY0"/>
                    </a:cxn>
                    <a:cxn ang="0">
                      <a:pos x="connsiteX1" y="connsiteY1"/>
                    </a:cxn>
                    <a:cxn ang="0">
                      <a:pos x="connsiteX2" y="connsiteY2"/>
                    </a:cxn>
                    <a:cxn ang="0">
                      <a:pos x="connsiteX3" y="connsiteY3"/>
                    </a:cxn>
                  </a:cxnLst>
                  <a:rect l="l" t="t" r="r" b="b"/>
                  <a:pathLst>
                    <a:path w="47327" h="200682">
                      <a:moveTo>
                        <a:pt x="2491" y="200683"/>
                      </a:moveTo>
                      <a:lnTo>
                        <a:pt x="0" y="200119"/>
                      </a:lnTo>
                      <a:lnTo>
                        <a:pt x="44789" y="0"/>
                      </a:lnTo>
                      <a:lnTo>
                        <a:pt x="47327" y="517"/>
                      </a:lnTo>
                      <a:close/>
                    </a:path>
                  </a:pathLst>
                </a:custGeom>
                <a:grpFill/>
                <a:ln w="4687" cap="flat">
                  <a:solidFill>
                    <a:srgbClr val="010101">
                      <a:alpha val="32000"/>
                    </a:srgbClr>
                  </a:solid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D5BBD077-0891-C9DC-E8DE-E529EEE39F3F}"/>
                    </a:ext>
                  </a:extLst>
                </p:cNvPr>
                <p:cNvSpPr/>
                <p:nvPr/>
              </p:nvSpPr>
              <p:spPr>
                <a:xfrm>
                  <a:off x="9535874" y="1976312"/>
                  <a:ext cx="33086" cy="137093"/>
                </a:xfrm>
                <a:custGeom>
                  <a:avLst/>
                  <a:gdLst>
                    <a:gd name="connsiteX0" fmla="*/ 2538 w 33086"/>
                    <a:gd name="connsiteY0" fmla="*/ 137094 h 137093"/>
                    <a:gd name="connsiteX1" fmla="*/ 0 w 33086"/>
                    <a:gd name="connsiteY1" fmla="*/ 136530 h 137093"/>
                    <a:gd name="connsiteX2" fmla="*/ 30596 w 33086"/>
                    <a:gd name="connsiteY2" fmla="*/ 0 h 137093"/>
                    <a:gd name="connsiteX3" fmla="*/ 33087 w 33086"/>
                    <a:gd name="connsiteY3" fmla="*/ 564 h 137093"/>
                  </a:gdLst>
                  <a:ahLst/>
                  <a:cxnLst>
                    <a:cxn ang="0">
                      <a:pos x="connsiteX0" y="connsiteY0"/>
                    </a:cxn>
                    <a:cxn ang="0">
                      <a:pos x="connsiteX1" y="connsiteY1"/>
                    </a:cxn>
                    <a:cxn ang="0">
                      <a:pos x="connsiteX2" y="connsiteY2"/>
                    </a:cxn>
                    <a:cxn ang="0">
                      <a:pos x="connsiteX3" y="connsiteY3"/>
                    </a:cxn>
                  </a:cxnLst>
                  <a:rect l="l" t="t" r="r" b="b"/>
                  <a:pathLst>
                    <a:path w="33086" h="137093">
                      <a:moveTo>
                        <a:pt x="2538" y="137094"/>
                      </a:moveTo>
                      <a:lnTo>
                        <a:pt x="0" y="136530"/>
                      </a:lnTo>
                      <a:lnTo>
                        <a:pt x="30596" y="0"/>
                      </a:lnTo>
                      <a:lnTo>
                        <a:pt x="33087" y="564"/>
                      </a:lnTo>
                      <a:close/>
                    </a:path>
                  </a:pathLst>
                </a:custGeom>
                <a:grpFill/>
                <a:ln w="4687" cap="flat">
                  <a:solidFill>
                    <a:srgbClr val="010101">
                      <a:alpha val="32000"/>
                    </a:srgbClr>
                  </a:solid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2ECC6E52-172B-7BEB-149F-9BA18F08BFB1}"/>
                    </a:ext>
                  </a:extLst>
                </p:cNvPr>
                <p:cNvSpPr/>
                <p:nvPr/>
              </p:nvSpPr>
              <p:spPr>
                <a:xfrm>
                  <a:off x="9552841" y="2039242"/>
                  <a:ext cx="16073" cy="61097"/>
                </a:xfrm>
                <a:custGeom>
                  <a:avLst/>
                  <a:gdLst>
                    <a:gd name="connsiteX0" fmla="*/ 2538 w 16073"/>
                    <a:gd name="connsiteY0" fmla="*/ 61098 h 61097"/>
                    <a:gd name="connsiteX1" fmla="*/ 0 w 16073"/>
                    <a:gd name="connsiteY1" fmla="*/ 60534 h 61097"/>
                    <a:gd name="connsiteX2" fmla="*/ 13582 w 16073"/>
                    <a:gd name="connsiteY2" fmla="*/ 0 h 61097"/>
                    <a:gd name="connsiteX3" fmla="*/ 16073 w 16073"/>
                    <a:gd name="connsiteY3" fmla="*/ 564 h 61097"/>
                  </a:gdLst>
                  <a:ahLst/>
                  <a:cxnLst>
                    <a:cxn ang="0">
                      <a:pos x="connsiteX0" y="connsiteY0"/>
                    </a:cxn>
                    <a:cxn ang="0">
                      <a:pos x="connsiteX1" y="connsiteY1"/>
                    </a:cxn>
                    <a:cxn ang="0">
                      <a:pos x="connsiteX2" y="connsiteY2"/>
                    </a:cxn>
                    <a:cxn ang="0">
                      <a:pos x="connsiteX3" y="connsiteY3"/>
                    </a:cxn>
                  </a:cxnLst>
                  <a:rect l="l" t="t" r="r" b="b"/>
                  <a:pathLst>
                    <a:path w="16073" h="61097">
                      <a:moveTo>
                        <a:pt x="2538" y="61098"/>
                      </a:moveTo>
                      <a:lnTo>
                        <a:pt x="0" y="60534"/>
                      </a:lnTo>
                      <a:lnTo>
                        <a:pt x="13582" y="0"/>
                      </a:lnTo>
                      <a:lnTo>
                        <a:pt x="16073" y="564"/>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73" name="Freeform: Shape 172">
                <a:extLst>
                  <a:ext uri="{FF2B5EF4-FFF2-40B4-BE49-F238E27FC236}">
                    <a16:creationId xmlns:a16="http://schemas.microsoft.com/office/drawing/2014/main" id="{1890BC84-57B3-9856-0DBE-5B5814CAFCEC}"/>
                  </a:ext>
                </a:extLst>
              </p:cNvPr>
              <p:cNvSpPr/>
              <p:nvPr/>
            </p:nvSpPr>
            <p:spPr>
              <a:xfrm>
                <a:off x="8910751" y="1824413"/>
                <a:ext cx="598052" cy="463214"/>
              </a:xfrm>
              <a:custGeom>
                <a:avLst/>
                <a:gdLst>
                  <a:gd name="connsiteX0" fmla="*/ 425522 w 598052"/>
                  <a:gd name="connsiteY0" fmla="*/ 0 h 463214"/>
                  <a:gd name="connsiteX1" fmla="*/ 190907 w 598052"/>
                  <a:gd name="connsiteY1" fmla="*/ 231137 h 463214"/>
                  <a:gd name="connsiteX2" fmla="*/ 150206 w 598052"/>
                  <a:gd name="connsiteY2" fmla="*/ 204912 h 463214"/>
                  <a:gd name="connsiteX3" fmla="*/ 0 w 598052"/>
                  <a:gd name="connsiteY3" fmla="*/ 420728 h 463214"/>
                  <a:gd name="connsiteX4" fmla="*/ 16543 w 598052"/>
                  <a:gd name="connsiteY4" fmla="*/ 428436 h 463214"/>
                  <a:gd name="connsiteX5" fmla="*/ 91036 w 598052"/>
                  <a:gd name="connsiteY5" fmla="*/ 463215 h 463214"/>
                  <a:gd name="connsiteX6" fmla="*/ 578595 w 598052"/>
                  <a:gd name="connsiteY6" fmla="*/ 28481 h 463214"/>
                  <a:gd name="connsiteX7" fmla="*/ 598053 w 598052"/>
                  <a:gd name="connsiteY7" fmla="*/ 11139 h 46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052" h="463214">
                    <a:moveTo>
                      <a:pt x="425522" y="0"/>
                    </a:moveTo>
                    <a:lnTo>
                      <a:pt x="190907" y="231137"/>
                    </a:lnTo>
                    <a:lnTo>
                      <a:pt x="150206" y="204912"/>
                    </a:lnTo>
                    <a:lnTo>
                      <a:pt x="0" y="420728"/>
                    </a:lnTo>
                    <a:lnTo>
                      <a:pt x="16543" y="428436"/>
                    </a:lnTo>
                    <a:lnTo>
                      <a:pt x="91036" y="463215"/>
                    </a:lnTo>
                    <a:lnTo>
                      <a:pt x="578595" y="28481"/>
                    </a:lnTo>
                    <a:lnTo>
                      <a:pt x="598053" y="11139"/>
                    </a:lnTo>
                    <a:close/>
                  </a:path>
                </a:pathLst>
              </a:custGeom>
              <a:grpFill/>
              <a:ln w="4687" cap="flat">
                <a:solidFill>
                  <a:srgbClr val="010101">
                    <a:alpha val="32000"/>
                  </a:srgbClr>
                </a:solidFill>
                <a:prstDash val="solid"/>
                <a:miter/>
              </a:ln>
            </p:spPr>
            <p:txBody>
              <a:bodyPr rtlCol="0" anchor="ctr"/>
              <a:lstStyle/>
              <a:p>
                <a:endParaRPr lang="en-IN"/>
              </a:p>
            </p:txBody>
          </p:sp>
          <p:grpSp>
            <p:nvGrpSpPr>
              <p:cNvPr id="174" name="Graphic 111">
                <a:extLst>
                  <a:ext uri="{FF2B5EF4-FFF2-40B4-BE49-F238E27FC236}">
                    <a16:creationId xmlns:a16="http://schemas.microsoft.com/office/drawing/2014/main" id="{015185A4-869E-574C-7500-B6219E98A72D}"/>
                  </a:ext>
                </a:extLst>
              </p:cNvPr>
              <p:cNvGrpSpPr/>
              <p:nvPr/>
            </p:nvGrpSpPr>
            <p:grpSpPr>
              <a:xfrm>
                <a:off x="8729196" y="2261168"/>
                <a:ext cx="272589" cy="197392"/>
                <a:chOff x="8729196" y="2261168"/>
                <a:chExt cx="272589" cy="197392"/>
              </a:xfrm>
              <a:grpFill/>
            </p:grpSpPr>
            <p:sp>
              <p:nvSpPr>
                <p:cNvPr id="180" name="Freeform: Shape 179">
                  <a:extLst>
                    <a:ext uri="{FF2B5EF4-FFF2-40B4-BE49-F238E27FC236}">
                      <a16:creationId xmlns:a16="http://schemas.microsoft.com/office/drawing/2014/main" id="{A67C0480-C8EF-3606-D1F6-507E90AEB86A}"/>
                    </a:ext>
                  </a:extLst>
                </p:cNvPr>
                <p:cNvSpPr/>
                <p:nvPr/>
              </p:nvSpPr>
              <p:spPr>
                <a:xfrm>
                  <a:off x="8729196" y="2261168"/>
                  <a:ext cx="272589" cy="197392"/>
                </a:xfrm>
                <a:custGeom>
                  <a:avLst/>
                  <a:gdLst>
                    <a:gd name="connsiteX0" fmla="*/ 0 w 272589"/>
                    <a:gd name="connsiteY0" fmla="*/ 45071 h 197392"/>
                    <a:gd name="connsiteX1" fmla="*/ 0 w 272589"/>
                    <a:gd name="connsiteY1" fmla="*/ 126895 h 197392"/>
                    <a:gd name="connsiteX2" fmla="*/ 128493 w 272589"/>
                    <a:gd name="connsiteY2" fmla="*/ 197393 h 197392"/>
                    <a:gd name="connsiteX3" fmla="*/ 272590 w 272589"/>
                    <a:gd name="connsiteY3" fmla="*/ 153919 h 197392"/>
                    <a:gd name="connsiteX4" fmla="*/ 272590 w 272589"/>
                    <a:gd name="connsiteY4" fmla="*/ 68147 h 197392"/>
                    <a:gd name="connsiteX5" fmla="*/ 127318 w 272589"/>
                    <a:gd name="connsiteY5" fmla="*/ 0 h 19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589" h="197392">
                      <a:moveTo>
                        <a:pt x="0" y="45071"/>
                      </a:moveTo>
                      <a:lnTo>
                        <a:pt x="0" y="126895"/>
                      </a:lnTo>
                      <a:lnTo>
                        <a:pt x="128493" y="197393"/>
                      </a:lnTo>
                      <a:lnTo>
                        <a:pt x="272590" y="153919"/>
                      </a:lnTo>
                      <a:lnTo>
                        <a:pt x="272590" y="68147"/>
                      </a:lnTo>
                      <a:lnTo>
                        <a:pt x="127318" y="0"/>
                      </a:lnTo>
                      <a:close/>
                    </a:path>
                  </a:pathLst>
                </a:custGeom>
                <a:grpFill/>
                <a:ln w="4687" cap="flat">
                  <a:solidFill>
                    <a:srgbClr val="010101">
                      <a:alpha val="32000"/>
                    </a:srgbClr>
                  </a:solid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66D81B1F-38A7-46E0-98C9-F38F917A4620}"/>
                    </a:ext>
                  </a:extLst>
                </p:cNvPr>
                <p:cNvSpPr/>
                <p:nvPr/>
              </p:nvSpPr>
              <p:spPr>
                <a:xfrm>
                  <a:off x="8729196" y="2261168"/>
                  <a:ext cx="272589" cy="197392"/>
                </a:xfrm>
                <a:custGeom>
                  <a:avLst/>
                  <a:gdLst>
                    <a:gd name="connsiteX0" fmla="*/ 0 w 272589"/>
                    <a:gd name="connsiteY0" fmla="*/ 45071 h 197392"/>
                    <a:gd name="connsiteX1" fmla="*/ 0 w 272589"/>
                    <a:gd name="connsiteY1" fmla="*/ 126895 h 197392"/>
                    <a:gd name="connsiteX2" fmla="*/ 128493 w 272589"/>
                    <a:gd name="connsiteY2" fmla="*/ 197393 h 197392"/>
                    <a:gd name="connsiteX3" fmla="*/ 272590 w 272589"/>
                    <a:gd name="connsiteY3" fmla="*/ 153919 h 197392"/>
                    <a:gd name="connsiteX4" fmla="*/ 272590 w 272589"/>
                    <a:gd name="connsiteY4" fmla="*/ 68147 h 197392"/>
                    <a:gd name="connsiteX5" fmla="*/ 127318 w 272589"/>
                    <a:gd name="connsiteY5" fmla="*/ 0 h 19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589" h="197392">
                      <a:moveTo>
                        <a:pt x="0" y="45071"/>
                      </a:moveTo>
                      <a:lnTo>
                        <a:pt x="0" y="126895"/>
                      </a:lnTo>
                      <a:lnTo>
                        <a:pt x="128493" y="197393"/>
                      </a:lnTo>
                      <a:lnTo>
                        <a:pt x="272590" y="153919"/>
                      </a:lnTo>
                      <a:lnTo>
                        <a:pt x="272590" y="68147"/>
                      </a:lnTo>
                      <a:lnTo>
                        <a:pt x="127318" y="0"/>
                      </a:lnTo>
                      <a:close/>
                    </a:path>
                  </a:pathLst>
                </a:custGeom>
                <a:grpFill/>
                <a:ln w="4687" cap="flat">
                  <a:solidFill>
                    <a:srgbClr val="010101">
                      <a:alpha val="32000"/>
                    </a:srgbClr>
                  </a:solid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9CB8C51D-2C46-B585-7612-22BB84138F18}"/>
                    </a:ext>
                  </a:extLst>
                </p:cNvPr>
                <p:cNvSpPr/>
                <p:nvPr/>
              </p:nvSpPr>
              <p:spPr>
                <a:xfrm>
                  <a:off x="8729196" y="2302620"/>
                  <a:ext cx="272589" cy="155940"/>
                </a:xfrm>
                <a:custGeom>
                  <a:avLst/>
                  <a:gdLst>
                    <a:gd name="connsiteX0" fmla="*/ 215628 w 272589"/>
                    <a:gd name="connsiteY0" fmla="*/ 0 h 155940"/>
                    <a:gd name="connsiteX1" fmla="*/ 270381 w 272589"/>
                    <a:gd name="connsiteY1" fmla="*/ 28387 h 155940"/>
                    <a:gd name="connsiteX2" fmla="*/ 270381 w 272589"/>
                    <a:gd name="connsiteY2" fmla="*/ 108519 h 155940"/>
                    <a:gd name="connsiteX3" fmla="*/ 126237 w 272589"/>
                    <a:gd name="connsiteY3" fmla="*/ 151992 h 155940"/>
                    <a:gd name="connsiteX4" fmla="*/ 1410 w 272589"/>
                    <a:gd name="connsiteY4" fmla="*/ 83516 h 155940"/>
                    <a:gd name="connsiteX5" fmla="*/ 0 w 272589"/>
                    <a:gd name="connsiteY5" fmla="*/ 53296 h 155940"/>
                    <a:gd name="connsiteX6" fmla="*/ 0 w 272589"/>
                    <a:gd name="connsiteY6" fmla="*/ 85443 h 155940"/>
                    <a:gd name="connsiteX7" fmla="*/ 128493 w 272589"/>
                    <a:gd name="connsiteY7" fmla="*/ 155940 h 155940"/>
                    <a:gd name="connsiteX8" fmla="*/ 272590 w 272589"/>
                    <a:gd name="connsiteY8" fmla="*/ 112467 h 155940"/>
                    <a:gd name="connsiteX9" fmla="*/ 272590 w 272589"/>
                    <a:gd name="connsiteY9" fmla="*/ 26695 h 15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89" h="155940">
                      <a:moveTo>
                        <a:pt x="215628" y="0"/>
                      </a:moveTo>
                      <a:lnTo>
                        <a:pt x="270381" y="28387"/>
                      </a:lnTo>
                      <a:lnTo>
                        <a:pt x="270381" y="108519"/>
                      </a:lnTo>
                      <a:lnTo>
                        <a:pt x="126237" y="151992"/>
                      </a:lnTo>
                      <a:lnTo>
                        <a:pt x="1410" y="83516"/>
                      </a:lnTo>
                      <a:lnTo>
                        <a:pt x="0" y="53296"/>
                      </a:lnTo>
                      <a:lnTo>
                        <a:pt x="0" y="85443"/>
                      </a:lnTo>
                      <a:lnTo>
                        <a:pt x="128493" y="155940"/>
                      </a:lnTo>
                      <a:lnTo>
                        <a:pt x="272590" y="112467"/>
                      </a:lnTo>
                      <a:lnTo>
                        <a:pt x="272590" y="26695"/>
                      </a:lnTo>
                      <a:close/>
                    </a:path>
                  </a:pathLst>
                </a:custGeom>
                <a:grpFill/>
                <a:ln w="4687" cap="flat">
                  <a:solidFill>
                    <a:srgbClr val="010101">
                      <a:alpha val="32000"/>
                    </a:srgbClr>
                  </a:solid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B01C039E-B9EF-25B4-3269-234EF2B4B679}"/>
                    </a:ext>
                  </a:extLst>
                </p:cNvPr>
                <p:cNvSpPr/>
                <p:nvPr/>
              </p:nvSpPr>
              <p:spPr>
                <a:xfrm>
                  <a:off x="8729196" y="2261168"/>
                  <a:ext cx="272589" cy="68147"/>
                </a:xfrm>
                <a:custGeom>
                  <a:avLst/>
                  <a:gdLst>
                    <a:gd name="connsiteX0" fmla="*/ 272590 w 272589"/>
                    <a:gd name="connsiteY0" fmla="*/ 68147 h 68147"/>
                    <a:gd name="connsiteX1" fmla="*/ 127318 w 272589"/>
                    <a:gd name="connsiteY1" fmla="*/ 0 h 68147"/>
                    <a:gd name="connsiteX2" fmla="*/ 0 w 272589"/>
                    <a:gd name="connsiteY2" fmla="*/ 45071 h 68147"/>
                    <a:gd name="connsiteX3" fmla="*/ 127318 w 272589"/>
                    <a:gd name="connsiteY3" fmla="*/ 5405 h 68147"/>
                  </a:gdLst>
                  <a:ahLst/>
                  <a:cxnLst>
                    <a:cxn ang="0">
                      <a:pos x="connsiteX0" y="connsiteY0"/>
                    </a:cxn>
                    <a:cxn ang="0">
                      <a:pos x="connsiteX1" y="connsiteY1"/>
                    </a:cxn>
                    <a:cxn ang="0">
                      <a:pos x="connsiteX2" y="connsiteY2"/>
                    </a:cxn>
                    <a:cxn ang="0">
                      <a:pos x="connsiteX3" y="connsiteY3"/>
                    </a:cxn>
                  </a:cxnLst>
                  <a:rect l="l" t="t" r="r" b="b"/>
                  <a:pathLst>
                    <a:path w="272589" h="68147">
                      <a:moveTo>
                        <a:pt x="272590" y="68147"/>
                      </a:moveTo>
                      <a:lnTo>
                        <a:pt x="127318" y="0"/>
                      </a:lnTo>
                      <a:lnTo>
                        <a:pt x="0" y="45071"/>
                      </a:lnTo>
                      <a:lnTo>
                        <a:pt x="127318" y="5405"/>
                      </a:lnTo>
                      <a:close/>
                    </a:path>
                  </a:pathLst>
                </a:custGeom>
                <a:grpFill/>
                <a:ln w="4687" cap="flat">
                  <a:solidFill>
                    <a:srgbClr val="010101">
                      <a:alpha val="32000"/>
                    </a:srgbClr>
                  </a:solidFill>
                  <a:prstDash val="solid"/>
                  <a:miter/>
                </a:ln>
              </p:spPr>
              <p:txBody>
                <a:bodyPr rtlCol="0" anchor="ctr"/>
                <a:lstStyle/>
                <a:p>
                  <a:endParaRPr lang="en-IN"/>
                </a:p>
              </p:txBody>
            </p:sp>
            <p:grpSp>
              <p:nvGrpSpPr>
                <p:cNvPr id="184" name="Graphic 111">
                  <a:extLst>
                    <a:ext uri="{FF2B5EF4-FFF2-40B4-BE49-F238E27FC236}">
                      <a16:creationId xmlns:a16="http://schemas.microsoft.com/office/drawing/2014/main" id="{1FC4A9EF-B865-3BFF-03C5-A53528F28887}"/>
                    </a:ext>
                  </a:extLst>
                </p:cNvPr>
                <p:cNvGrpSpPr/>
                <p:nvPr/>
              </p:nvGrpSpPr>
              <p:grpSpPr>
                <a:xfrm>
                  <a:off x="8747996" y="2291576"/>
                  <a:ext cx="227377" cy="150347"/>
                  <a:chOff x="8747996" y="2291576"/>
                  <a:chExt cx="227377" cy="150347"/>
                </a:xfrm>
                <a:grpFill/>
              </p:grpSpPr>
              <p:sp>
                <p:nvSpPr>
                  <p:cNvPr id="202" name="Freeform: Shape 201">
                    <a:extLst>
                      <a:ext uri="{FF2B5EF4-FFF2-40B4-BE49-F238E27FC236}">
                        <a16:creationId xmlns:a16="http://schemas.microsoft.com/office/drawing/2014/main" id="{71065BB3-F7D1-A8A1-C015-5B34CD9755C5}"/>
                      </a:ext>
                    </a:extLst>
                  </p:cNvPr>
                  <p:cNvSpPr/>
                  <p:nvPr/>
                </p:nvSpPr>
                <p:spPr>
                  <a:xfrm>
                    <a:off x="8747996" y="2300881"/>
                    <a:ext cx="49771" cy="80131"/>
                  </a:xfrm>
                  <a:custGeom>
                    <a:avLst/>
                    <a:gdLst>
                      <a:gd name="connsiteX0" fmla="*/ 49771 w 49771"/>
                      <a:gd name="connsiteY0" fmla="*/ 0 h 80131"/>
                      <a:gd name="connsiteX1" fmla="*/ 0 w 49771"/>
                      <a:gd name="connsiteY1" fmla="*/ 18470 h 80131"/>
                      <a:gd name="connsiteX2" fmla="*/ 0 w 49771"/>
                      <a:gd name="connsiteY2" fmla="*/ 80132 h 80131"/>
                      <a:gd name="connsiteX3" fmla="*/ 49771 w 49771"/>
                      <a:gd name="connsiteY3" fmla="*/ 53108 h 80131"/>
                    </a:gdLst>
                    <a:ahLst/>
                    <a:cxnLst>
                      <a:cxn ang="0">
                        <a:pos x="connsiteX0" y="connsiteY0"/>
                      </a:cxn>
                      <a:cxn ang="0">
                        <a:pos x="connsiteX1" y="connsiteY1"/>
                      </a:cxn>
                      <a:cxn ang="0">
                        <a:pos x="connsiteX2" y="connsiteY2"/>
                      </a:cxn>
                      <a:cxn ang="0">
                        <a:pos x="connsiteX3" y="connsiteY3"/>
                      </a:cxn>
                    </a:cxnLst>
                    <a:rect l="l" t="t" r="r" b="b"/>
                    <a:pathLst>
                      <a:path w="49771" h="80131">
                        <a:moveTo>
                          <a:pt x="49771" y="0"/>
                        </a:moveTo>
                        <a:lnTo>
                          <a:pt x="0" y="18470"/>
                        </a:lnTo>
                        <a:lnTo>
                          <a:pt x="0" y="80132"/>
                        </a:lnTo>
                        <a:lnTo>
                          <a:pt x="49771" y="53108"/>
                        </a:lnTo>
                        <a:close/>
                      </a:path>
                    </a:pathLst>
                  </a:custGeom>
                  <a:grpFill/>
                  <a:ln w="4687" cap="flat">
                    <a:solidFill>
                      <a:srgbClr val="010101">
                        <a:alpha val="32000"/>
                      </a:srgbClr>
                    </a:solid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595BBF89-2522-1283-2D38-B8285E91AEDC}"/>
                      </a:ext>
                    </a:extLst>
                  </p:cNvPr>
                  <p:cNvSpPr/>
                  <p:nvPr/>
                </p:nvSpPr>
                <p:spPr>
                  <a:xfrm>
                    <a:off x="8747996" y="2353989"/>
                    <a:ext cx="136905" cy="81682"/>
                  </a:xfrm>
                  <a:custGeom>
                    <a:avLst/>
                    <a:gdLst>
                      <a:gd name="connsiteX0" fmla="*/ 49771 w 136905"/>
                      <a:gd name="connsiteY0" fmla="*/ 0 h 81682"/>
                      <a:gd name="connsiteX1" fmla="*/ 0 w 136905"/>
                      <a:gd name="connsiteY1" fmla="*/ 27024 h 81682"/>
                      <a:gd name="connsiteX2" fmla="*/ 108519 w 136905"/>
                      <a:gd name="connsiteY2" fmla="*/ 81683 h 81682"/>
                      <a:gd name="connsiteX3" fmla="*/ 136906 w 136905"/>
                      <a:gd name="connsiteY3" fmla="*/ 45635 h 81682"/>
                    </a:gdLst>
                    <a:ahLst/>
                    <a:cxnLst>
                      <a:cxn ang="0">
                        <a:pos x="connsiteX0" y="connsiteY0"/>
                      </a:cxn>
                      <a:cxn ang="0">
                        <a:pos x="connsiteX1" y="connsiteY1"/>
                      </a:cxn>
                      <a:cxn ang="0">
                        <a:pos x="connsiteX2" y="connsiteY2"/>
                      </a:cxn>
                      <a:cxn ang="0">
                        <a:pos x="connsiteX3" y="connsiteY3"/>
                      </a:cxn>
                    </a:cxnLst>
                    <a:rect l="l" t="t" r="r" b="b"/>
                    <a:pathLst>
                      <a:path w="136905" h="81682">
                        <a:moveTo>
                          <a:pt x="49771" y="0"/>
                        </a:moveTo>
                        <a:lnTo>
                          <a:pt x="0" y="27024"/>
                        </a:lnTo>
                        <a:lnTo>
                          <a:pt x="108519" y="81683"/>
                        </a:lnTo>
                        <a:lnTo>
                          <a:pt x="136906" y="45635"/>
                        </a:lnTo>
                        <a:close/>
                      </a:path>
                    </a:pathLst>
                  </a:custGeom>
                  <a:grpFill/>
                  <a:ln w="4687" cap="flat">
                    <a:solidFill>
                      <a:srgbClr val="010101">
                        <a:alpha val="32000"/>
                      </a:srgbClr>
                    </a:solid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266F7519-EE63-98BC-8400-3E44FFFD857B}"/>
                      </a:ext>
                    </a:extLst>
                  </p:cNvPr>
                  <p:cNvSpPr/>
                  <p:nvPr/>
                </p:nvSpPr>
                <p:spPr>
                  <a:xfrm>
                    <a:off x="8856515" y="2370251"/>
                    <a:ext cx="118858" cy="65421"/>
                  </a:xfrm>
                  <a:custGeom>
                    <a:avLst/>
                    <a:gdLst>
                      <a:gd name="connsiteX0" fmla="*/ 28387 w 118858"/>
                      <a:gd name="connsiteY0" fmla="*/ 29374 h 65421"/>
                      <a:gd name="connsiteX1" fmla="*/ 0 w 118858"/>
                      <a:gd name="connsiteY1" fmla="*/ 65421 h 65421"/>
                      <a:gd name="connsiteX2" fmla="*/ 118859 w 118858"/>
                      <a:gd name="connsiteY2" fmla="*/ 27541 h 65421"/>
                      <a:gd name="connsiteX3" fmla="*/ 118859 w 118858"/>
                      <a:gd name="connsiteY3" fmla="*/ 0 h 65421"/>
                    </a:gdLst>
                    <a:ahLst/>
                    <a:cxnLst>
                      <a:cxn ang="0">
                        <a:pos x="connsiteX0" y="connsiteY0"/>
                      </a:cxn>
                      <a:cxn ang="0">
                        <a:pos x="connsiteX1" y="connsiteY1"/>
                      </a:cxn>
                      <a:cxn ang="0">
                        <a:pos x="connsiteX2" y="connsiteY2"/>
                      </a:cxn>
                      <a:cxn ang="0">
                        <a:pos x="connsiteX3" y="connsiteY3"/>
                      </a:cxn>
                    </a:cxnLst>
                    <a:rect l="l" t="t" r="r" b="b"/>
                    <a:pathLst>
                      <a:path w="118858" h="65421">
                        <a:moveTo>
                          <a:pt x="28387" y="29374"/>
                        </a:moveTo>
                        <a:lnTo>
                          <a:pt x="0" y="65421"/>
                        </a:lnTo>
                        <a:lnTo>
                          <a:pt x="118859" y="27541"/>
                        </a:lnTo>
                        <a:lnTo>
                          <a:pt x="118859" y="0"/>
                        </a:lnTo>
                        <a:close/>
                      </a:path>
                    </a:pathLst>
                  </a:custGeom>
                  <a:grpFill/>
                  <a:ln w="4687" cap="flat">
                    <a:solidFill>
                      <a:srgbClr val="010101">
                        <a:alpha val="32000"/>
                      </a:srgbClr>
                    </a:solid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AC0F1B00-95FE-80E7-B3AA-36D48CA2270B}"/>
                      </a:ext>
                    </a:extLst>
                  </p:cNvPr>
                  <p:cNvSpPr/>
                  <p:nvPr/>
                </p:nvSpPr>
                <p:spPr>
                  <a:xfrm>
                    <a:off x="8747996" y="2381013"/>
                    <a:ext cx="227377" cy="60909"/>
                  </a:xfrm>
                  <a:custGeom>
                    <a:avLst/>
                    <a:gdLst>
                      <a:gd name="connsiteX0" fmla="*/ 0 w 227377"/>
                      <a:gd name="connsiteY0" fmla="*/ 0 h 60909"/>
                      <a:gd name="connsiteX1" fmla="*/ 108519 w 227377"/>
                      <a:gd name="connsiteY1" fmla="*/ 60910 h 60909"/>
                      <a:gd name="connsiteX2" fmla="*/ 227377 w 227377"/>
                      <a:gd name="connsiteY2" fmla="*/ 16778 h 60909"/>
                      <a:gd name="connsiteX3" fmla="*/ 108519 w 227377"/>
                      <a:gd name="connsiteY3" fmla="*/ 54659 h 60909"/>
                    </a:gdLst>
                    <a:ahLst/>
                    <a:cxnLst>
                      <a:cxn ang="0">
                        <a:pos x="connsiteX0" y="connsiteY0"/>
                      </a:cxn>
                      <a:cxn ang="0">
                        <a:pos x="connsiteX1" y="connsiteY1"/>
                      </a:cxn>
                      <a:cxn ang="0">
                        <a:pos x="connsiteX2" y="connsiteY2"/>
                      </a:cxn>
                      <a:cxn ang="0">
                        <a:pos x="connsiteX3" y="connsiteY3"/>
                      </a:cxn>
                    </a:cxnLst>
                    <a:rect l="l" t="t" r="r" b="b"/>
                    <a:pathLst>
                      <a:path w="227377" h="60909">
                        <a:moveTo>
                          <a:pt x="0" y="0"/>
                        </a:moveTo>
                        <a:lnTo>
                          <a:pt x="108519" y="60910"/>
                        </a:lnTo>
                        <a:lnTo>
                          <a:pt x="227377" y="16778"/>
                        </a:lnTo>
                        <a:lnTo>
                          <a:pt x="108519" y="54659"/>
                        </a:lnTo>
                        <a:close/>
                      </a:path>
                    </a:pathLst>
                  </a:custGeom>
                  <a:grpFill/>
                  <a:ln w="4687" cap="flat">
                    <a:solidFill>
                      <a:srgbClr val="010101">
                        <a:alpha val="32000"/>
                      </a:srgbClr>
                    </a:solid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C80855D8-C53F-4765-A6AB-8A62C0701B3C}"/>
                      </a:ext>
                    </a:extLst>
                  </p:cNvPr>
                  <p:cNvSpPr/>
                  <p:nvPr/>
                </p:nvSpPr>
                <p:spPr>
                  <a:xfrm>
                    <a:off x="8797767" y="2291576"/>
                    <a:ext cx="177606" cy="108049"/>
                  </a:xfrm>
                  <a:custGeom>
                    <a:avLst/>
                    <a:gdLst>
                      <a:gd name="connsiteX0" fmla="*/ 149407 w 177606"/>
                      <a:gd name="connsiteY0" fmla="*/ 33651 h 108049"/>
                      <a:gd name="connsiteX1" fmla="*/ 149407 w 177606"/>
                      <a:gd name="connsiteY1" fmla="*/ 59594 h 108049"/>
                      <a:gd name="connsiteX2" fmla="*/ 85960 w 177606"/>
                      <a:gd name="connsiteY2" fmla="*/ 82529 h 108049"/>
                      <a:gd name="connsiteX3" fmla="*/ 24862 w 177606"/>
                      <a:gd name="connsiteY3" fmla="*/ 49066 h 108049"/>
                      <a:gd name="connsiteX4" fmla="*/ 24862 w 177606"/>
                      <a:gd name="connsiteY4" fmla="*/ 0 h 108049"/>
                      <a:gd name="connsiteX5" fmla="*/ 3995 w 177606"/>
                      <a:gd name="connsiteY5" fmla="*/ 7755 h 108049"/>
                      <a:gd name="connsiteX6" fmla="*/ 0 w 177606"/>
                      <a:gd name="connsiteY6" fmla="*/ 9306 h 108049"/>
                      <a:gd name="connsiteX7" fmla="*/ 0 w 177606"/>
                      <a:gd name="connsiteY7" fmla="*/ 62414 h 108049"/>
                      <a:gd name="connsiteX8" fmla="*/ 87135 w 177606"/>
                      <a:gd name="connsiteY8" fmla="*/ 108049 h 108049"/>
                      <a:gd name="connsiteX9" fmla="*/ 177606 w 177606"/>
                      <a:gd name="connsiteY9" fmla="*/ 78675 h 108049"/>
                      <a:gd name="connsiteX10" fmla="*/ 177606 w 177606"/>
                      <a:gd name="connsiteY10" fmla="*/ 47139 h 10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606" h="108049">
                        <a:moveTo>
                          <a:pt x="149407" y="33651"/>
                        </a:moveTo>
                        <a:lnTo>
                          <a:pt x="149407" y="59594"/>
                        </a:lnTo>
                        <a:lnTo>
                          <a:pt x="85960" y="82529"/>
                        </a:lnTo>
                        <a:lnTo>
                          <a:pt x="24862" y="49066"/>
                        </a:lnTo>
                        <a:lnTo>
                          <a:pt x="24862" y="0"/>
                        </a:lnTo>
                        <a:lnTo>
                          <a:pt x="3995" y="7755"/>
                        </a:lnTo>
                        <a:lnTo>
                          <a:pt x="0" y="9306"/>
                        </a:lnTo>
                        <a:lnTo>
                          <a:pt x="0" y="62414"/>
                        </a:lnTo>
                        <a:lnTo>
                          <a:pt x="87135" y="108049"/>
                        </a:lnTo>
                        <a:lnTo>
                          <a:pt x="177606" y="78675"/>
                        </a:lnTo>
                        <a:lnTo>
                          <a:pt x="177606" y="47139"/>
                        </a:lnTo>
                        <a:close/>
                      </a:path>
                    </a:pathLst>
                  </a:custGeom>
                  <a:grpFill/>
                  <a:ln w="4687" cap="flat">
                    <a:solidFill>
                      <a:srgbClr val="010101">
                        <a:alpha val="32000"/>
                      </a:srgbClr>
                    </a:solid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6C316EA6-F209-C452-D8C2-607E982D99BF}"/>
                      </a:ext>
                    </a:extLst>
                  </p:cNvPr>
                  <p:cNvSpPr/>
                  <p:nvPr/>
                </p:nvSpPr>
                <p:spPr>
                  <a:xfrm>
                    <a:off x="8797767" y="2291576"/>
                    <a:ext cx="177606" cy="108049"/>
                  </a:xfrm>
                  <a:custGeom>
                    <a:avLst/>
                    <a:gdLst>
                      <a:gd name="connsiteX0" fmla="*/ 149407 w 177606"/>
                      <a:gd name="connsiteY0" fmla="*/ 33651 h 108049"/>
                      <a:gd name="connsiteX1" fmla="*/ 149407 w 177606"/>
                      <a:gd name="connsiteY1" fmla="*/ 59594 h 108049"/>
                      <a:gd name="connsiteX2" fmla="*/ 85960 w 177606"/>
                      <a:gd name="connsiteY2" fmla="*/ 82529 h 108049"/>
                      <a:gd name="connsiteX3" fmla="*/ 24862 w 177606"/>
                      <a:gd name="connsiteY3" fmla="*/ 49066 h 108049"/>
                      <a:gd name="connsiteX4" fmla="*/ 24862 w 177606"/>
                      <a:gd name="connsiteY4" fmla="*/ 0 h 108049"/>
                      <a:gd name="connsiteX5" fmla="*/ 3995 w 177606"/>
                      <a:gd name="connsiteY5" fmla="*/ 7755 h 108049"/>
                      <a:gd name="connsiteX6" fmla="*/ 0 w 177606"/>
                      <a:gd name="connsiteY6" fmla="*/ 9306 h 108049"/>
                      <a:gd name="connsiteX7" fmla="*/ 0 w 177606"/>
                      <a:gd name="connsiteY7" fmla="*/ 62414 h 108049"/>
                      <a:gd name="connsiteX8" fmla="*/ 87135 w 177606"/>
                      <a:gd name="connsiteY8" fmla="*/ 108049 h 108049"/>
                      <a:gd name="connsiteX9" fmla="*/ 177606 w 177606"/>
                      <a:gd name="connsiteY9" fmla="*/ 78675 h 108049"/>
                      <a:gd name="connsiteX10" fmla="*/ 177606 w 177606"/>
                      <a:gd name="connsiteY10" fmla="*/ 47139 h 10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606" h="108049">
                        <a:moveTo>
                          <a:pt x="149407" y="33651"/>
                        </a:moveTo>
                        <a:lnTo>
                          <a:pt x="149407" y="59594"/>
                        </a:lnTo>
                        <a:lnTo>
                          <a:pt x="85960" y="82529"/>
                        </a:lnTo>
                        <a:lnTo>
                          <a:pt x="24862" y="49066"/>
                        </a:lnTo>
                        <a:lnTo>
                          <a:pt x="24862" y="0"/>
                        </a:lnTo>
                        <a:lnTo>
                          <a:pt x="3995" y="7755"/>
                        </a:lnTo>
                        <a:lnTo>
                          <a:pt x="0" y="9306"/>
                        </a:lnTo>
                        <a:lnTo>
                          <a:pt x="0" y="62414"/>
                        </a:lnTo>
                        <a:lnTo>
                          <a:pt x="87135" y="108049"/>
                        </a:lnTo>
                        <a:lnTo>
                          <a:pt x="177606" y="78675"/>
                        </a:lnTo>
                        <a:lnTo>
                          <a:pt x="177606" y="47139"/>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85" name="Freeform: Shape 184">
                  <a:extLst>
                    <a:ext uri="{FF2B5EF4-FFF2-40B4-BE49-F238E27FC236}">
                      <a16:creationId xmlns:a16="http://schemas.microsoft.com/office/drawing/2014/main" id="{1CAC2C9A-D5F6-045F-9C65-57059C9DC861}"/>
                    </a:ext>
                  </a:extLst>
                </p:cNvPr>
                <p:cNvSpPr/>
                <p:nvPr/>
              </p:nvSpPr>
              <p:spPr>
                <a:xfrm>
                  <a:off x="8822629" y="2280202"/>
                  <a:ext cx="124545" cy="93902"/>
                </a:xfrm>
                <a:custGeom>
                  <a:avLst/>
                  <a:gdLst>
                    <a:gd name="connsiteX0" fmla="*/ 121678 w 124545"/>
                    <a:gd name="connsiteY0" fmla="*/ 43661 h 93902"/>
                    <a:gd name="connsiteX1" fmla="*/ 30549 w 124545"/>
                    <a:gd name="connsiteY1" fmla="*/ 0 h 93902"/>
                    <a:gd name="connsiteX2" fmla="*/ 6157 w 124545"/>
                    <a:gd name="connsiteY2" fmla="*/ 9071 h 93902"/>
                    <a:gd name="connsiteX3" fmla="*/ 0 w 124545"/>
                    <a:gd name="connsiteY3" fmla="*/ 11374 h 93902"/>
                    <a:gd name="connsiteX4" fmla="*/ 0 w 124545"/>
                    <a:gd name="connsiteY4" fmla="*/ 60440 h 93902"/>
                    <a:gd name="connsiteX5" fmla="*/ 61098 w 124545"/>
                    <a:gd name="connsiteY5" fmla="*/ 93902 h 93902"/>
                    <a:gd name="connsiteX6" fmla="*/ 124545 w 124545"/>
                    <a:gd name="connsiteY6" fmla="*/ 70967 h 93902"/>
                    <a:gd name="connsiteX7" fmla="*/ 124545 w 124545"/>
                    <a:gd name="connsiteY7" fmla="*/ 45024 h 9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45" h="93902">
                      <a:moveTo>
                        <a:pt x="121678" y="43661"/>
                      </a:moveTo>
                      <a:lnTo>
                        <a:pt x="30549" y="0"/>
                      </a:lnTo>
                      <a:lnTo>
                        <a:pt x="6157" y="9071"/>
                      </a:lnTo>
                      <a:lnTo>
                        <a:pt x="0" y="11374"/>
                      </a:lnTo>
                      <a:lnTo>
                        <a:pt x="0" y="60440"/>
                      </a:lnTo>
                      <a:lnTo>
                        <a:pt x="61098" y="93902"/>
                      </a:lnTo>
                      <a:lnTo>
                        <a:pt x="124545" y="70967"/>
                      </a:lnTo>
                      <a:lnTo>
                        <a:pt x="124545" y="45024"/>
                      </a:lnTo>
                      <a:close/>
                    </a:path>
                  </a:pathLst>
                </a:custGeom>
                <a:grpFill/>
                <a:ln w="4687" cap="flat">
                  <a:solidFill>
                    <a:srgbClr val="010101">
                      <a:alpha val="32000"/>
                    </a:srgbClr>
                  </a:solid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9B1B3B49-7D34-9B15-8CD1-4902559E4F97}"/>
                    </a:ext>
                  </a:extLst>
                </p:cNvPr>
                <p:cNvSpPr/>
                <p:nvPr/>
              </p:nvSpPr>
              <p:spPr>
                <a:xfrm>
                  <a:off x="8822629" y="2334203"/>
                  <a:ext cx="62836" cy="39901"/>
                </a:xfrm>
                <a:custGeom>
                  <a:avLst/>
                  <a:gdLst>
                    <a:gd name="connsiteX0" fmla="*/ 6157 w 62836"/>
                    <a:gd name="connsiteY0" fmla="*/ 0 h 39901"/>
                    <a:gd name="connsiteX1" fmla="*/ 0 w 62836"/>
                    <a:gd name="connsiteY1" fmla="*/ 6439 h 39901"/>
                    <a:gd name="connsiteX2" fmla="*/ 61098 w 62836"/>
                    <a:gd name="connsiteY2" fmla="*/ 39901 h 39901"/>
                    <a:gd name="connsiteX3" fmla="*/ 62837 w 62836"/>
                    <a:gd name="connsiteY3" fmla="*/ 31066 h 39901"/>
                  </a:gdLst>
                  <a:ahLst/>
                  <a:cxnLst>
                    <a:cxn ang="0">
                      <a:pos x="connsiteX0" y="connsiteY0"/>
                    </a:cxn>
                    <a:cxn ang="0">
                      <a:pos x="connsiteX1" y="connsiteY1"/>
                    </a:cxn>
                    <a:cxn ang="0">
                      <a:pos x="connsiteX2" y="connsiteY2"/>
                    </a:cxn>
                    <a:cxn ang="0">
                      <a:pos x="connsiteX3" y="connsiteY3"/>
                    </a:cxn>
                  </a:cxnLst>
                  <a:rect l="l" t="t" r="r" b="b"/>
                  <a:pathLst>
                    <a:path w="62836" h="39901">
                      <a:moveTo>
                        <a:pt x="6157" y="0"/>
                      </a:moveTo>
                      <a:lnTo>
                        <a:pt x="0" y="6439"/>
                      </a:lnTo>
                      <a:lnTo>
                        <a:pt x="61098" y="39901"/>
                      </a:lnTo>
                      <a:lnTo>
                        <a:pt x="62837" y="31066"/>
                      </a:lnTo>
                      <a:close/>
                    </a:path>
                  </a:pathLst>
                </a:custGeom>
                <a:grpFill/>
                <a:ln w="4687" cap="flat">
                  <a:solidFill>
                    <a:srgbClr val="010101">
                      <a:alpha val="32000"/>
                    </a:srgbClr>
                  </a:solid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D1A4449D-F1D0-2AF6-FEB6-318AAD0E2D4D}"/>
                    </a:ext>
                  </a:extLst>
                </p:cNvPr>
                <p:cNvSpPr/>
                <p:nvPr/>
              </p:nvSpPr>
              <p:spPr>
                <a:xfrm>
                  <a:off x="8822629" y="2289273"/>
                  <a:ext cx="6156" cy="51369"/>
                </a:xfrm>
                <a:custGeom>
                  <a:avLst/>
                  <a:gdLst>
                    <a:gd name="connsiteX0" fmla="*/ 6157 w 6156"/>
                    <a:gd name="connsiteY0" fmla="*/ 0 h 51369"/>
                    <a:gd name="connsiteX1" fmla="*/ 0 w 6156"/>
                    <a:gd name="connsiteY1" fmla="*/ 2303 h 51369"/>
                    <a:gd name="connsiteX2" fmla="*/ 0 w 6156"/>
                    <a:gd name="connsiteY2" fmla="*/ 51369 h 51369"/>
                    <a:gd name="connsiteX3" fmla="*/ 6157 w 6156"/>
                    <a:gd name="connsiteY3" fmla="*/ 44930 h 51369"/>
                  </a:gdLst>
                  <a:ahLst/>
                  <a:cxnLst>
                    <a:cxn ang="0">
                      <a:pos x="connsiteX0" y="connsiteY0"/>
                    </a:cxn>
                    <a:cxn ang="0">
                      <a:pos x="connsiteX1" y="connsiteY1"/>
                    </a:cxn>
                    <a:cxn ang="0">
                      <a:pos x="connsiteX2" y="connsiteY2"/>
                    </a:cxn>
                    <a:cxn ang="0">
                      <a:pos x="connsiteX3" y="connsiteY3"/>
                    </a:cxn>
                  </a:cxnLst>
                  <a:rect l="l" t="t" r="r" b="b"/>
                  <a:pathLst>
                    <a:path w="6156" h="51369">
                      <a:moveTo>
                        <a:pt x="6157" y="0"/>
                      </a:moveTo>
                      <a:lnTo>
                        <a:pt x="0" y="2303"/>
                      </a:lnTo>
                      <a:lnTo>
                        <a:pt x="0" y="51369"/>
                      </a:lnTo>
                      <a:lnTo>
                        <a:pt x="6157" y="44930"/>
                      </a:lnTo>
                      <a:close/>
                    </a:path>
                  </a:pathLst>
                </a:custGeom>
                <a:grpFill/>
                <a:ln w="4687" cap="flat">
                  <a:solidFill>
                    <a:srgbClr val="010101">
                      <a:alpha val="32000"/>
                    </a:srgbClr>
                  </a:solid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A208D097-F201-9A52-E327-D878B1047DCA}"/>
                    </a:ext>
                  </a:extLst>
                </p:cNvPr>
                <p:cNvSpPr/>
                <p:nvPr/>
              </p:nvSpPr>
              <p:spPr>
                <a:xfrm>
                  <a:off x="8883727" y="2342898"/>
                  <a:ext cx="63447" cy="31206"/>
                </a:xfrm>
                <a:custGeom>
                  <a:avLst/>
                  <a:gdLst>
                    <a:gd name="connsiteX0" fmla="*/ 1739 w 63447"/>
                    <a:gd name="connsiteY0" fmla="*/ 22371 h 31206"/>
                    <a:gd name="connsiteX1" fmla="*/ 0 w 63447"/>
                    <a:gd name="connsiteY1" fmla="*/ 31207 h 31206"/>
                    <a:gd name="connsiteX2" fmla="*/ 63448 w 63447"/>
                    <a:gd name="connsiteY2" fmla="*/ 8272 h 31206"/>
                    <a:gd name="connsiteX3" fmla="*/ 63448 w 63447"/>
                    <a:gd name="connsiteY3" fmla="*/ 0 h 31206"/>
                  </a:gdLst>
                  <a:ahLst/>
                  <a:cxnLst>
                    <a:cxn ang="0">
                      <a:pos x="connsiteX0" y="connsiteY0"/>
                    </a:cxn>
                    <a:cxn ang="0">
                      <a:pos x="connsiteX1" y="connsiteY1"/>
                    </a:cxn>
                    <a:cxn ang="0">
                      <a:pos x="connsiteX2" y="connsiteY2"/>
                    </a:cxn>
                    <a:cxn ang="0">
                      <a:pos x="connsiteX3" y="connsiteY3"/>
                    </a:cxn>
                  </a:cxnLst>
                  <a:rect l="l" t="t" r="r" b="b"/>
                  <a:pathLst>
                    <a:path w="63447" h="31206">
                      <a:moveTo>
                        <a:pt x="1739" y="22371"/>
                      </a:moveTo>
                      <a:lnTo>
                        <a:pt x="0" y="31207"/>
                      </a:lnTo>
                      <a:lnTo>
                        <a:pt x="63448" y="8272"/>
                      </a:lnTo>
                      <a:lnTo>
                        <a:pt x="63448" y="0"/>
                      </a:lnTo>
                      <a:close/>
                    </a:path>
                  </a:pathLst>
                </a:custGeom>
                <a:grpFill/>
                <a:ln w="4687" cap="flat">
                  <a:solidFill>
                    <a:srgbClr val="010101">
                      <a:alpha val="32000"/>
                    </a:srgbClr>
                  </a:solidFill>
                  <a:prstDash val="solid"/>
                  <a:miter/>
                </a:ln>
              </p:spPr>
              <p:txBody>
                <a:bodyPr rtlCol="0" anchor="ctr"/>
                <a:lstStyle/>
                <a:p>
                  <a:endParaRPr lang="en-IN"/>
                </a:p>
              </p:txBody>
            </p:sp>
            <p:grpSp>
              <p:nvGrpSpPr>
                <p:cNvPr id="189" name="Graphic 111">
                  <a:extLst>
                    <a:ext uri="{FF2B5EF4-FFF2-40B4-BE49-F238E27FC236}">
                      <a16:creationId xmlns:a16="http://schemas.microsoft.com/office/drawing/2014/main" id="{2ECF12D1-24A2-7709-4CD3-FE0239C224B2}"/>
                    </a:ext>
                  </a:extLst>
                </p:cNvPr>
                <p:cNvGrpSpPr/>
                <p:nvPr/>
              </p:nvGrpSpPr>
              <p:grpSpPr>
                <a:xfrm>
                  <a:off x="8832311" y="2280202"/>
                  <a:ext cx="108377" cy="85066"/>
                  <a:chOff x="8832311" y="2280202"/>
                  <a:chExt cx="108377" cy="85066"/>
                </a:xfrm>
                <a:grpFill/>
              </p:grpSpPr>
              <p:sp>
                <p:nvSpPr>
                  <p:cNvPr id="191" name="Freeform: Shape 190">
                    <a:extLst>
                      <a:ext uri="{FF2B5EF4-FFF2-40B4-BE49-F238E27FC236}">
                        <a16:creationId xmlns:a16="http://schemas.microsoft.com/office/drawing/2014/main" id="{0E528C5F-2DD0-3655-9D70-8EC4F3C68656}"/>
                      </a:ext>
                    </a:extLst>
                  </p:cNvPr>
                  <p:cNvSpPr/>
                  <p:nvPr/>
                </p:nvSpPr>
                <p:spPr>
                  <a:xfrm>
                    <a:off x="8852943" y="2280202"/>
                    <a:ext cx="5169" cy="70074"/>
                  </a:xfrm>
                  <a:custGeom>
                    <a:avLst/>
                    <a:gdLst>
                      <a:gd name="connsiteX0" fmla="*/ 235 w 5169"/>
                      <a:gd name="connsiteY0" fmla="*/ 0 h 70074"/>
                      <a:gd name="connsiteX1" fmla="*/ 0 w 5169"/>
                      <a:gd name="connsiteY1" fmla="*/ 94 h 70074"/>
                      <a:gd name="connsiteX2" fmla="*/ 0 w 5169"/>
                      <a:gd name="connsiteY2" fmla="*/ 67254 h 70074"/>
                      <a:gd name="connsiteX3" fmla="*/ 5170 w 5169"/>
                      <a:gd name="connsiteY3" fmla="*/ 70074 h 70074"/>
                      <a:gd name="connsiteX4" fmla="*/ 5170 w 5169"/>
                      <a:gd name="connsiteY4" fmla="*/ 2397 h 70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 h="70074">
                        <a:moveTo>
                          <a:pt x="235" y="0"/>
                        </a:moveTo>
                        <a:lnTo>
                          <a:pt x="0" y="94"/>
                        </a:lnTo>
                        <a:lnTo>
                          <a:pt x="0" y="67254"/>
                        </a:lnTo>
                        <a:lnTo>
                          <a:pt x="5170" y="70074"/>
                        </a:lnTo>
                        <a:lnTo>
                          <a:pt x="5170" y="2397"/>
                        </a:lnTo>
                        <a:close/>
                      </a:path>
                    </a:pathLst>
                  </a:custGeom>
                  <a:grpFill/>
                  <a:ln w="4687" cap="flat">
                    <a:solidFill>
                      <a:srgbClr val="010101">
                        <a:alpha val="32000"/>
                      </a:srgbClr>
                    </a:solid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87ABD0F-910E-F83A-3C6B-5576C079AAF8}"/>
                      </a:ext>
                    </a:extLst>
                  </p:cNvPr>
                  <p:cNvSpPr/>
                  <p:nvPr/>
                </p:nvSpPr>
                <p:spPr>
                  <a:xfrm>
                    <a:off x="8863282" y="2285043"/>
                    <a:ext cx="5169" cy="70873"/>
                  </a:xfrm>
                  <a:custGeom>
                    <a:avLst/>
                    <a:gdLst>
                      <a:gd name="connsiteX0" fmla="*/ 0 w 5169"/>
                      <a:gd name="connsiteY0" fmla="*/ 0 h 70873"/>
                      <a:gd name="connsiteX1" fmla="*/ 0 w 5169"/>
                      <a:gd name="connsiteY1" fmla="*/ 68054 h 70873"/>
                      <a:gd name="connsiteX2" fmla="*/ 5170 w 5169"/>
                      <a:gd name="connsiteY2" fmla="*/ 70873 h 70873"/>
                      <a:gd name="connsiteX3" fmla="*/ 5170 w 5169"/>
                      <a:gd name="connsiteY3" fmla="*/ 2491 h 70873"/>
                    </a:gdLst>
                    <a:ahLst/>
                    <a:cxnLst>
                      <a:cxn ang="0">
                        <a:pos x="connsiteX0" y="connsiteY0"/>
                      </a:cxn>
                      <a:cxn ang="0">
                        <a:pos x="connsiteX1" y="connsiteY1"/>
                      </a:cxn>
                      <a:cxn ang="0">
                        <a:pos x="connsiteX2" y="connsiteY2"/>
                      </a:cxn>
                      <a:cxn ang="0">
                        <a:pos x="connsiteX3" y="connsiteY3"/>
                      </a:cxn>
                    </a:cxnLst>
                    <a:rect l="l" t="t" r="r" b="b"/>
                    <a:pathLst>
                      <a:path w="5169" h="70873">
                        <a:moveTo>
                          <a:pt x="0" y="0"/>
                        </a:moveTo>
                        <a:lnTo>
                          <a:pt x="0" y="68054"/>
                        </a:lnTo>
                        <a:lnTo>
                          <a:pt x="5170" y="70873"/>
                        </a:lnTo>
                        <a:lnTo>
                          <a:pt x="5170" y="2491"/>
                        </a:lnTo>
                        <a:close/>
                      </a:path>
                    </a:pathLst>
                  </a:custGeom>
                  <a:grpFill/>
                  <a:ln w="4687" cap="flat">
                    <a:solidFill>
                      <a:srgbClr val="010101">
                        <a:alpha val="32000"/>
                      </a:srgbClr>
                    </a:solid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4745F9BE-A94A-8D0D-A744-D6B4DF4C8BAA}"/>
                      </a:ext>
                    </a:extLst>
                  </p:cNvPr>
                  <p:cNvSpPr/>
                  <p:nvPr/>
                </p:nvSpPr>
                <p:spPr>
                  <a:xfrm>
                    <a:off x="8873622" y="2290025"/>
                    <a:ext cx="5122" cy="71531"/>
                  </a:xfrm>
                  <a:custGeom>
                    <a:avLst/>
                    <a:gdLst>
                      <a:gd name="connsiteX0" fmla="*/ 0 w 5122"/>
                      <a:gd name="connsiteY0" fmla="*/ 0 h 71531"/>
                      <a:gd name="connsiteX1" fmla="*/ 0 w 5122"/>
                      <a:gd name="connsiteY1" fmla="*/ 68711 h 71531"/>
                      <a:gd name="connsiteX2" fmla="*/ 5123 w 5122"/>
                      <a:gd name="connsiteY2" fmla="*/ 71531 h 71531"/>
                      <a:gd name="connsiteX3" fmla="*/ 5123 w 5122"/>
                      <a:gd name="connsiteY3" fmla="*/ 2444 h 71531"/>
                    </a:gdLst>
                    <a:ahLst/>
                    <a:cxnLst>
                      <a:cxn ang="0">
                        <a:pos x="connsiteX0" y="connsiteY0"/>
                      </a:cxn>
                      <a:cxn ang="0">
                        <a:pos x="connsiteX1" y="connsiteY1"/>
                      </a:cxn>
                      <a:cxn ang="0">
                        <a:pos x="connsiteX2" y="connsiteY2"/>
                      </a:cxn>
                      <a:cxn ang="0">
                        <a:pos x="connsiteX3" y="connsiteY3"/>
                      </a:cxn>
                    </a:cxnLst>
                    <a:rect l="l" t="t" r="r" b="b"/>
                    <a:pathLst>
                      <a:path w="5122" h="71531">
                        <a:moveTo>
                          <a:pt x="0" y="0"/>
                        </a:moveTo>
                        <a:lnTo>
                          <a:pt x="0" y="68711"/>
                        </a:lnTo>
                        <a:lnTo>
                          <a:pt x="5123" y="71531"/>
                        </a:lnTo>
                        <a:lnTo>
                          <a:pt x="5123" y="2444"/>
                        </a:lnTo>
                        <a:close/>
                      </a:path>
                    </a:pathLst>
                  </a:custGeom>
                  <a:grpFill/>
                  <a:ln w="4687" cap="flat">
                    <a:solidFill>
                      <a:srgbClr val="010101">
                        <a:alpha val="32000"/>
                      </a:srgbClr>
                    </a:solid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337853C-8141-BF35-0372-1BB2E094B64B}"/>
                      </a:ext>
                    </a:extLst>
                  </p:cNvPr>
                  <p:cNvSpPr/>
                  <p:nvPr/>
                </p:nvSpPr>
                <p:spPr>
                  <a:xfrm>
                    <a:off x="8832311" y="2286077"/>
                    <a:ext cx="5169" cy="52873"/>
                  </a:xfrm>
                  <a:custGeom>
                    <a:avLst/>
                    <a:gdLst>
                      <a:gd name="connsiteX0" fmla="*/ 0 w 5169"/>
                      <a:gd name="connsiteY0" fmla="*/ 1880 h 52873"/>
                      <a:gd name="connsiteX1" fmla="*/ 0 w 5169"/>
                      <a:gd name="connsiteY1" fmla="*/ 50053 h 52873"/>
                      <a:gd name="connsiteX2" fmla="*/ 5170 w 5169"/>
                      <a:gd name="connsiteY2" fmla="*/ 52873 h 52873"/>
                      <a:gd name="connsiteX3" fmla="*/ 5170 w 5169"/>
                      <a:gd name="connsiteY3" fmla="*/ 0 h 52873"/>
                    </a:gdLst>
                    <a:ahLst/>
                    <a:cxnLst>
                      <a:cxn ang="0">
                        <a:pos x="connsiteX0" y="connsiteY0"/>
                      </a:cxn>
                      <a:cxn ang="0">
                        <a:pos x="connsiteX1" y="connsiteY1"/>
                      </a:cxn>
                      <a:cxn ang="0">
                        <a:pos x="connsiteX2" y="connsiteY2"/>
                      </a:cxn>
                      <a:cxn ang="0">
                        <a:pos x="connsiteX3" y="connsiteY3"/>
                      </a:cxn>
                    </a:cxnLst>
                    <a:rect l="l" t="t" r="r" b="b"/>
                    <a:pathLst>
                      <a:path w="5169" h="52873">
                        <a:moveTo>
                          <a:pt x="0" y="1880"/>
                        </a:moveTo>
                        <a:lnTo>
                          <a:pt x="0" y="50053"/>
                        </a:lnTo>
                        <a:lnTo>
                          <a:pt x="5170" y="52873"/>
                        </a:lnTo>
                        <a:lnTo>
                          <a:pt x="5170" y="0"/>
                        </a:lnTo>
                        <a:close/>
                      </a:path>
                    </a:pathLst>
                  </a:custGeom>
                  <a:grpFill/>
                  <a:ln w="4687" cap="flat">
                    <a:solidFill>
                      <a:srgbClr val="010101">
                        <a:alpha val="32000"/>
                      </a:srgbClr>
                    </a:solid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A33111F8-A173-F88C-D4AE-4A13C0EF010F}"/>
                      </a:ext>
                    </a:extLst>
                  </p:cNvPr>
                  <p:cNvSpPr/>
                  <p:nvPr/>
                </p:nvSpPr>
                <p:spPr>
                  <a:xfrm>
                    <a:off x="8842650" y="2282223"/>
                    <a:ext cx="5169" cy="62366"/>
                  </a:xfrm>
                  <a:custGeom>
                    <a:avLst/>
                    <a:gdLst>
                      <a:gd name="connsiteX0" fmla="*/ 0 w 5169"/>
                      <a:gd name="connsiteY0" fmla="*/ 1927 h 62366"/>
                      <a:gd name="connsiteX1" fmla="*/ 0 w 5169"/>
                      <a:gd name="connsiteY1" fmla="*/ 59547 h 62366"/>
                      <a:gd name="connsiteX2" fmla="*/ 5170 w 5169"/>
                      <a:gd name="connsiteY2" fmla="*/ 62367 h 62366"/>
                      <a:gd name="connsiteX3" fmla="*/ 5170 w 5169"/>
                      <a:gd name="connsiteY3" fmla="*/ 0 h 62366"/>
                    </a:gdLst>
                    <a:ahLst/>
                    <a:cxnLst>
                      <a:cxn ang="0">
                        <a:pos x="connsiteX0" y="connsiteY0"/>
                      </a:cxn>
                      <a:cxn ang="0">
                        <a:pos x="connsiteX1" y="connsiteY1"/>
                      </a:cxn>
                      <a:cxn ang="0">
                        <a:pos x="connsiteX2" y="connsiteY2"/>
                      </a:cxn>
                      <a:cxn ang="0">
                        <a:pos x="connsiteX3" y="connsiteY3"/>
                      </a:cxn>
                    </a:cxnLst>
                    <a:rect l="l" t="t" r="r" b="b"/>
                    <a:pathLst>
                      <a:path w="5169" h="62366">
                        <a:moveTo>
                          <a:pt x="0" y="1927"/>
                        </a:moveTo>
                        <a:lnTo>
                          <a:pt x="0" y="59547"/>
                        </a:lnTo>
                        <a:lnTo>
                          <a:pt x="5170" y="62367"/>
                        </a:lnTo>
                        <a:lnTo>
                          <a:pt x="5170" y="0"/>
                        </a:lnTo>
                        <a:close/>
                      </a:path>
                    </a:pathLst>
                  </a:custGeom>
                  <a:grpFill/>
                  <a:ln w="4687" cap="flat">
                    <a:solidFill>
                      <a:srgbClr val="010101">
                        <a:alpha val="32000"/>
                      </a:srgbClr>
                    </a:solid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A498478-8AF4-4901-1E06-537E57260F5F}"/>
                      </a:ext>
                    </a:extLst>
                  </p:cNvPr>
                  <p:cNvSpPr/>
                  <p:nvPr/>
                </p:nvSpPr>
                <p:spPr>
                  <a:xfrm>
                    <a:off x="8925226" y="2314746"/>
                    <a:ext cx="5169" cy="36141"/>
                  </a:xfrm>
                  <a:custGeom>
                    <a:avLst/>
                    <a:gdLst>
                      <a:gd name="connsiteX0" fmla="*/ 0 w 5169"/>
                      <a:gd name="connsiteY0" fmla="*/ 0 h 36141"/>
                      <a:gd name="connsiteX1" fmla="*/ 0 w 5169"/>
                      <a:gd name="connsiteY1" fmla="*/ 36142 h 36141"/>
                      <a:gd name="connsiteX2" fmla="*/ 5170 w 5169"/>
                      <a:gd name="connsiteY2" fmla="*/ 34262 h 36141"/>
                      <a:gd name="connsiteX3" fmla="*/ 5170 w 5169"/>
                      <a:gd name="connsiteY3" fmla="*/ 2444 h 36141"/>
                    </a:gdLst>
                    <a:ahLst/>
                    <a:cxnLst>
                      <a:cxn ang="0">
                        <a:pos x="connsiteX0" y="connsiteY0"/>
                      </a:cxn>
                      <a:cxn ang="0">
                        <a:pos x="connsiteX1" y="connsiteY1"/>
                      </a:cxn>
                      <a:cxn ang="0">
                        <a:pos x="connsiteX2" y="connsiteY2"/>
                      </a:cxn>
                      <a:cxn ang="0">
                        <a:pos x="connsiteX3" y="connsiteY3"/>
                      </a:cxn>
                    </a:cxnLst>
                    <a:rect l="l" t="t" r="r" b="b"/>
                    <a:pathLst>
                      <a:path w="5169" h="36141">
                        <a:moveTo>
                          <a:pt x="0" y="0"/>
                        </a:moveTo>
                        <a:lnTo>
                          <a:pt x="0" y="36142"/>
                        </a:lnTo>
                        <a:lnTo>
                          <a:pt x="5170" y="34262"/>
                        </a:lnTo>
                        <a:lnTo>
                          <a:pt x="5170" y="2444"/>
                        </a:lnTo>
                        <a:close/>
                      </a:path>
                    </a:pathLst>
                  </a:custGeom>
                  <a:grpFill/>
                  <a:ln w="4687" cap="flat">
                    <a:solidFill>
                      <a:srgbClr val="010101">
                        <a:alpha val="32000"/>
                      </a:srgbClr>
                    </a:solid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4EB8FD7-8EFB-5890-3CA0-BA165C38B9F9}"/>
                      </a:ext>
                    </a:extLst>
                  </p:cNvPr>
                  <p:cNvSpPr/>
                  <p:nvPr/>
                </p:nvSpPr>
                <p:spPr>
                  <a:xfrm>
                    <a:off x="8914887" y="2309764"/>
                    <a:ext cx="5169" cy="44836"/>
                  </a:xfrm>
                  <a:custGeom>
                    <a:avLst/>
                    <a:gdLst>
                      <a:gd name="connsiteX0" fmla="*/ 0 w 5169"/>
                      <a:gd name="connsiteY0" fmla="*/ 0 h 44836"/>
                      <a:gd name="connsiteX1" fmla="*/ 0 w 5169"/>
                      <a:gd name="connsiteY1" fmla="*/ 44836 h 44836"/>
                      <a:gd name="connsiteX2" fmla="*/ 5170 w 5169"/>
                      <a:gd name="connsiteY2" fmla="*/ 42956 h 44836"/>
                      <a:gd name="connsiteX3" fmla="*/ 5170 w 5169"/>
                      <a:gd name="connsiteY3" fmla="*/ 2491 h 44836"/>
                    </a:gdLst>
                    <a:ahLst/>
                    <a:cxnLst>
                      <a:cxn ang="0">
                        <a:pos x="connsiteX0" y="connsiteY0"/>
                      </a:cxn>
                      <a:cxn ang="0">
                        <a:pos x="connsiteX1" y="connsiteY1"/>
                      </a:cxn>
                      <a:cxn ang="0">
                        <a:pos x="connsiteX2" y="connsiteY2"/>
                      </a:cxn>
                      <a:cxn ang="0">
                        <a:pos x="connsiteX3" y="connsiteY3"/>
                      </a:cxn>
                    </a:cxnLst>
                    <a:rect l="l" t="t" r="r" b="b"/>
                    <a:pathLst>
                      <a:path w="5169" h="44836">
                        <a:moveTo>
                          <a:pt x="0" y="0"/>
                        </a:moveTo>
                        <a:lnTo>
                          <a:pt x="0" y="44836"/>
                        </a:lnTo>
                        <a:lnTo>
                          <a:pt x="5170" y="42956"/>
                        </a:lnTo>
                        <a:lnTo>
                          <a:pt x="5170" y="2491"/>
                        </a:lnTo>
                        <a:close/>
                      </a:path>
                    </a:pathLst>
                  </a:custGeom>
                  <a:grpFill/>
                  <a:ln w="4687" cap="flat">
                    <a:solidFill>
                      <a:srgbClr val="010101">
                        <a:alpha val="32000"/>
                      </a:srgbClr>
                    </a:solid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F5A2F36-B74A-630D-25D0-A69E1BEEB8EC}"/>
                      </a:ext>
                    </a:extLst>
                  </p:cNvPr>
                  <p:cNvSpPr/>
                  <p:nvPr/>
                </p:nvSpPr>
                <p:spPr>
                  <a:xfrm>
                    <a:off x="8883915" y="2294960"/>
                    <a:ext cx="5169" cy="70309"/>
                  </a:xfrm>
                  <a:custGeom>
                    <a:avLst/>
                    <a:gdLst>
                      <a:gd name="connsiteX0" fmla="*/ 0 w 5169"/>
                      <a:gd name="connsiteY0" fmla="*/ 0 h 70309"/>
                      <a:gd name="connsiteX1" fmla="*/ 0 w 5169"/>
                      <a:gd name="connsiteY1" fmla="*/ 69463 h 70309"/>
                      <a:gd name="connsiteX2" fmla="*/ 1551 w 5169"/>
                      <a:gd name="connsiteY2" fmla="*/ 70309 h 70309"/>
                      <a:gd name="connsiteX3" fmla="*/ 5170 w 5169"/>
                      <a:gd name="connsiteY3" fmla="*/ 68993 h 70309"/>
                      <a:gd name="connsiteX4" fmla="*/ 5170 w 5169"/>
                      <a:gd name="connsiteY4" fmla="*/ 2444 h 7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 h="70309">
                        <a:moveTo>
                          <a:pt x="0" y="0"/>
                        </a:moveTo>
                        <a:lnTo>
                          <a:pt x="0" y="69463"/>
                        </a:lnTo>
                        <a:lnTo>
                          <a:pt x="1551" y="70309"/>
                        </a:lnTo>
                        <a:lnTo>
                          <a:pt x="5170" y="68993"/>
                        </a:lnTo>
                        <a:lnTo>
                          <a:pt x="5170" y="2444"/>
                        </a:lnTo>
                        <a:close/>
                      </a:path>
                    </a:pathLst>
                  </a:custGeom>
                  <a:grpFill/>
                  <a:ln w="4687" cap="flat">
                    <a:solidFill>
                      <a:srgbClr val="010101">
                        <a:alpha val="32000"/>
                      </a:srgbClr>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4035643-F39D-95C7-FE5D-925CB13E2C0B}"/>
                      </a:ext>
                    </a:extLst>
                  </p:cNvPr>
                  <p:cNvSpPr/>
                  <p:nvPr/>
                </p:nvSpPr>
                <p:spPr>
                  <a:xfrm>
                    <a:off x="8935519" y="2319681"/>
                    <a:ext cx="5169" cy="27446"/>
                  </a:xfrm>
                  <a:custGeom>
                    <a:avLst/>
                    <a:gdLst>
                      <a:gd name="connsiteX0" fmla="*/ 0 w 5169"/>
                      <a:gd name="connsiteY0" fmla="*/ 0 h 27446"/>
                      <a:gd name="connsiteX1" fmla="*/ 0 w 5169"/>
                      <a:gd name="connsiteY1" fmla="*/ 27447 h 27446"/>
                      <a:gd name="connsiteX2" fmla="*/ 5170 w 5169"/>
                      <a:gd name="connsiteY2" fmla="*/ 25614 h 27446"/>
                      <a:gd name="connsiteX3" fmla="*/ 5170 w 5169"/>
                      <a:gd name="connsiteY3" fmla="*/ 2444 h 27446"/>
                    </a:gdLst>
                    <a:ahLst/>
                    <a:cxnLst>
                      <a:cxn ang="0">
                        <a:pos x="connsiteX0" y="connsiteY0"/>
                      </a:cxn>
                      <a:cxn ang="0">
                        <a:pos x="connsiteX1" y="connsiteY1"/>
                      </a:cxn>
                      <a:cxn ang="0">
                        <a:pos x="connsiteX2" y="connsiteY2"/>
                      </a:cxn>
                      <a:cxn ang="0">
                        <a:pos x="connsiteX3" y="connsiteY3"/>
                      </a:cxn>
                    </a:cxnLst>
                    <a:rect l="l" t="t" r="r" b="b"/>
                    <a:pathLst>
                      <a:path w="5169" h="27446">
                        <a:moveTo>
                          <a:pt x="0" y="0"/>
                        </a:moveTo>
                        <a:lnTo>
                          <a:pt x="0" y="27447"/>
                        </a:lnTo>
                        <a:lnTo>
                          <a:pt x="5170" y="25614"/>
                        </a:lnTo>
                        <a:lnTo>
                          <a:pt x="5170" y="2444"/>
                        </a:lnTo>
                        <a:close/>
                      </a:path>
                    </a:pathLst>
                  </a:custGeom>
                  <a:grpFill/>
                  <a:ln w="4687" cap="flat">
                    <a:solidFill>
                      <a:srgbClr val="010101">
                        <a:alpha val="32000"/>
                      </a:srgbClr>
                    </a:solid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6DE75DC9-AE87-EE58-C107-A24409501C02}"/>
                      </a:ext>
                    </a:extLst>
                  </p:cNvPr>
                  <p:cNvSpPr/>
                  <p:nvPr/>
                </p:nvSpPr>
                <p:spPr>
                  <a:xfrm>
                    <a:off x="8894254" y="2299895"/>
                    <a:ext cx="5169" cy="62178"/>
                  </a:xfrm>
                  <a:custGeom>
                    <a:avLst/>
                    <a:gdLst>
                      <a:gd name="connsiteX0" fmla="*/ 0 w 5169"/>
                      <a:gd name="connsiteY0" fmla="*/ 0 h 62178"/>
                      <a:gd name="connsiteX1" fmla="*/ 0 w 5169"/>
                      <a:gd name="connsiteY1" fmla="*/ 62179 h 62178"/>
                      <a:gd name="connsiteX2" fmla="*/ 5170 w 5169"/>
                      <a:gd name="connsiteY2" fmla="*/ 60299 h 62178"/>
                      <a:gd name="connsiteX3" fmla="*/ 5170 w 5169"/>
                      <a:gd name="connsiteY3" fmla="*/ 2491 h 62178"/>
                    </a:gdLst>
                    <a:ahLst/>
                    <a:cxnLst>
                      <a:cxn ang="0">
                        <a:pos x="connsiteX0" y="connsiteY0"/>
                      </a:cxn>
                      <a:cxn ang="0">
                        <a:pos x="connsiteX1" y="connsiteY1"/>
                      </a:cxn>
                      <a:cxn ang="0">
                        <a:pos x="connsiteX2" y="connsiteY2"/>
                      </a:cxn>
                      <a:cxn ang="0">
                        <a:pos x="connsiteX3" y="connsiteY3"/>
                      </a:cxn>
                    </a:cxnLst>
                    <a:rect l="l" t="t" r="r" b="b"/>
                    <a:pathLst>
                      <a:path w="5169" h="62178">
                        <a:moveTo>
                          <a:pt x="0" y="0"/>
                        </a:moveTo>
                        <a:lnTo>
                          <a:pt x="0" y="62179"/>
                        </a:lnTo>
                        <a:lnTo>
                          <a:pt x="5170" y="60299"/>
                        </a:lnTo>
                        <a:lnTo>
                          <a:pt x="5170" y="2491"/>
                        </a:lnTo>
                        <a:close/>
                      </a:path>
                    </a:pathLst>
                  </a:custGeom>
                  <a:grpFill/>
                  <a:ln w="4687" cap="flat">
                    <a:solidFill>
                      <a:srgbClr val="010101">
                        <a:alpha val="32000"/>
                      </a:srgbClr>
                    </a:solid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FB90319-7790-CCCC-32C6-290B15ECEE1D}"/>
                      </a:ext>
                    </a:extLst>
                  </p:cNvPr>
                  <p:cNvSpPr/>
                  <p:nvPr/>
                </p:nvSpPr>
                <p:spPr>
                  <a:xfrm>
                    <a:off x="8904594" y="2304829"/>
                    <a:ext cx="5122" cy="53531"/>
                  </a:xfrm>
                  <a:custGeom>
                    <a:avLst/>
                    <a:gdLst>
                      <a:gd name="connsiteX0" fmla="*/ 0 w 5122"/>
                      <a:gd name="connsiteY0" fmla="*/ 0 h 53531"/>
                      <a:gd name="connsiteX1" fmla="*/ 0 w 5122"/>
                      <a:gd name="connsiteY1" fmla="*/ 53531 h 53531"/>
                      <a:gd name="connsiteX2" fmla="*/ 5123 w 5122"/>
                      <a:gd name="connsiteY2" fmla="*/ 51651 h 53531"/>
                      <a:gd name="connsiteX3" fmla="*/ 5123 w 5122"/>
                      <a:gd name="connsiteY3" fmla="*/ 2491 h 53531"/>
                    </a:gdLst>
                    <a:ahLst/>
                    <a:cxnLst>
                      <a:cxn ang="0">
                        <a:pos x="connsiteX0" y="connsiteY0"/>
                      </a:cxn>
                      <a:cxn ang="0">
                        <a:pos x="connsiteX1" y="connsiteY1"/>
                      </a:cxn>
                      <a:cxn ang="0">
                        <a:pos x="connsiteX2" y="connsiteY2"/>
                      </a:cxn>
                      <a:cxn ang="0">
                        <a:pos x="connsiteX3" y="connsiteY3"/>
                      </a:cxn>
                    </a:cxnLst>
                    <a:rect l="l" t="t" r="r" b="b"/>
                    <a:pathLst>
                      <a:path w="5122" h="53531">
                        <a:moveTo>
                          <a:pt x="0" y="0"/>
                        </a:moveTo>
                        <a:lnTo>
                          <a:pt x="0" y="53531"/>
                        </a:lnTo>
                        <a:lnTo>
                          <a:pt x="5123" y="51651"/>
                        </a:lnTo>
                        <a:lnTo>
                          <a:pt x="5123" y="2491"/>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90" name="Freeform: Shape 189">
                  <a:extLst>
                    <a:ext uri="{FF2B5EF4-FFF2-40B4-BE49-F238E27FC236}">
                      <a16:creationId xmlns:a16="http://schemas.microsoft.com/office/drawing/2014/main" id="{E3A077CF-90FE-687E-BA26-7003D306D688}"/>
                    </a:ext>
                  </a:extLst>
                </p:cNvPr>
                <p:cNvSpPr/>
                <p:nvPr/>
              </p:nvSpPr>
              <p:spPr>
                <a:xfrm>
                  <a:off x="8825637" y="2326448"/>
                  <a:ext cx="149689" cy="73176"/>
                </a:xfrm>
                <a:custGeom>
                  <a:avLst/>
                  <a:gdLst>
                    <a:gd name="connsiteX0" fmla="*/ 124075 w 149689"/>
                    <a:gd name="connsiteY0" fmla="*/ 0 h 73176"/>
                    <a:gd name="connsiteX1" fmla="*/ 121537 w 149689"/>
                    <a:gd name="connsiteY1" fmla="*/ 2867 h 73176"/>
                    <a:gd name="connsiteX2" fmla="*/ 121537 w 149689"/>
                    <a:gd name="connsiteY2" fmla="*/ 24721 h 73176"/>
                    <a:gd name="connsiteX3" fmla="*/ 58090 w 149689"/>
                    <a:gd name="connsiteY3" fmla="*/ 47656 h 73176"/>
                    <a:gd name="connsiteX4" fmla="*/ 46528 w 149689"/>
                    <a:gd name="connsiteY4" fmla="*/ 41312 h 73176"/>
                    <a:gd name="connsiteX5" fmla="*/ 0 w 149689"/>
                    <a:gd name="connsiteY5" fmla="*/ 42157 h 73176"/>
                    <a:gd name="connsiteX6" fmla="*/ 59218 w 149689"/>
                    <a:gd name="connsiteY6" fmla="*/ 73176 h 73176"/>
                    <a:gd name="connsiteX7" fmla="*/ 149689 w 149689"/>
                    <a:gd name="connsiteY7" fmla="*/ 43802 h 73176"/>
                    <a:gd name="connsiteX8" fmla="*/ 149689 w 149689"/>
                    <a:gd name="connsiteY8" fmla="*/ 12266 h 73176"/>
                    <a:gd name="connsiteX9" fmla="*/ 124075 w 149689"/>
                    <a:gd name="connsiteY9" fmla="*/ 0 h 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689" h="73176">
                      <a:moveTo>
                        <a:pt x="124075" y="0"/>
                      </a:moveTo>
                      <a:cubicBezTo>
                        <a:pt x="123276" y="987"/>
                        <a:pt x="122383" y="1927"/>
                        <a:pt x="121537" y="2867"/>
                      </a:cubicBezTo>
                      <a:lnTo>
                        <a:pt x="121537" y="24721"/>
                      </a:lnTo>
                      <a:lnTo>
                        <a:pt x="58090" y="47656"/>
                      </a:lnTo>
                      <a:lnTo>
                        <a:pt x="46528" y="41312"/>
                      </a:lnTo>
                      <a:cubicBezTo>
                        <a:pt x="32570" y="43426"/>
                        <a:pt x="17107" y="43896"/>
                        <a:pt x="0" y="42157"/>
                      </a:cubicBezTo>
                      <a:lnTo>
                        <a:pt x="59218" y="73176"/>
                      </a:lnTo>
                      <a:lnTo>
                        <a:pt x="149689" y="43802"/>
                      </a:lnTo>
                      <a:lnTo>
                        <a:pt x="149689" y="12266"/>
                      </a:lnTo>
                      <a:lnTo>
                        <a:pt x="124075" y="0"/>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75" name="Freeform: Shape 174">
                <a:extLst>
                  <a:ext uri="{FF2B5EF4-FFF2-40B4-BE49-F238E27FC236}">
                    <a16:creationId xmlns:a16="http://schemas.microsoft.com/office/drawing/2014/main" id="{2E67D205-16D4-9532-2269-5F6C61516924}"/>
                  </a:ext>
                </a:extLst>
              </p:cNvPr>
              <p:cNvSpPr/>
              <p:nvPr/>
            </p:nvSpPr>
            <p:spPr>
              <a:xfrm>
                <a:off x="8987123" y="1977440"/>
                <a:ext cx="60486" cy="37598"/>
              </a:xfrm>
              <a:custGeom>
                <a:avLst/>
                <a:gdLst>
                  <a:gd name="connsiteX0" fmla="*/ 60487 w 60486"/>
                  <a:gd name="connsiteY0" fmla="*/ 0 h 37598"/>
                  <a:gd name="connsiteX1" fmla="*/ 0 w 60486"/>
                  <a:gd name="connsiteY1" fmla="*/ 19363 h 37598"/>
                  <a:gd name="connsiteX2" fmla="*/ 35155 w 60486"/>
                  <a:gd name="connsiteY2" fmla="*/ 37599 h 37598"/>
                </a:gdLst>
                <a:ahLst/>
                <a:cxnLst>
                  <a:cxn ang="0">
                    <a:pos x="connsiteX0" y="connsiteY0"/>
                  </a:cxn>
                  <a:cxn ang="0">
                    <a:pos x="connsiteX1" y="connsiteY1"/>
                  </a:cxn>
                  <a:cxn ang="0">
                    <a:pos x="connsiteX2" y="connsiteY2"/>
                  </a:cxn>
                </a:cxnLst>
                <a:rect l="l" t="t" r="r" b="b"/>
                <a:pathLst>
                  <a:path w="60486" h="37598">
                    <a:moveTo>
                      <a:pt x="60487" y="0"/>
                    </a:moveTo>
                    <a:lnTo>
                      <a:pt x="0" y="19363"/>
                    </a:lnTo>
                    <a:lnTo>
                      <a:pt x="35155" y="37599"/>
                    </a:lnTo>
                    <a:close/>
                  </a:path>
                </a:pathLst>
              </a:custGeom>
              <a:grpFill/>
              <a:ln w="4687" cap="flat">
                <a:solidFill>
                  <a:srgbClr val="010101">
                    <a:alpha val="32000"/>
                  </a:srgbClr>
                </a:solid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ADA1D540-5162-DF5E-DABD-175D7E335FF7}"/>
                  </a:ext>
                </a:extLst>
              </p:cNvPr>
              <p:cNvSpPr/>
              <p:nvPr/>
            </p:nvSpPr>
            <p:spPr>
              <a:xfrm>
                <a:off x="9022278" y="1790010"/>
                <a:ext cx="582261" cy="326637"/>
              </a:xfrm>
              <a:custGeom>
                <a:avLst/>
                <a:gdLst>
                  <a:gd name="connsiteX0" fmla="*/ 296747 w 582261"/>
                  <a:gd name="connsiteY0" fmla="*/ 0 h 326637"/>
                  <a:gd name="connsiteX1" fmla="*/ 74398 w 582261"/>
                  <a:gd name="connsiteY1" fmla="*/ 222396 h 326637"/>
                  <a:gd name="connsiteX2" fmla="*/ 25332 w 582261"/>
                  <a:gd name="connsiteY2" fmla="*/ 187429 h 326637"/>
                  <a:gd name="connsiteX3" fmla="*/ 0 w 582261"/>
                  <a:gd name="connsiteY3" fmla="*/ 225028 h 326637"/>
                  <a:gd name="connsiteX4" fmla="*/ 79568 w 582261"/>
                  <a:gd name="connsiteY4" fmla="*/ 266292 h 326637"/>
                  <a:gd name="connsiteX5" fmla="*/ 91741 w 582261"/>
                  <a:gd name="connsiteY5" fmla="*/ 284339 h 326637"/>
                  <a:gd name="connsiteX6" fmla="*/ 177935 w 582261"/>
                  <a:gd name="connsiteY6" fmla="*/ 320716 h 326637"/>
                  <a:gd name="connsiteX7" fmla="*/ 189121 w 582261"/>
                  <a:gd name="connsiteY7" fmla="*/ 310000 h 326637"/>
                  <a:gd name="connsiteX8" fmla="*/ 223571 w 582261"/>
                  <a:gd name="connsiteY8" fmla="*/ 326638 h 326637"/>
                  <a:gd name="connsiteX9" fmla="*/ 582261 w 582261"/>
                  <a:gd name="connsiteY9" fmla="*/ 14099 h 3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61" h="326637">
                    <a:moveTo>
                      <a:pt x="296747" y="0"/>
                    </a:moveTo>
                    <a:lnTo>
                      <a:pt x="74398" y="222396"/>
                    </a:lnTo>
                    <a:lnTo>
                      <a:pt x="25332" y="187429"/>
                    </a:lnTo>
                    <a:lnTo>
                      <a:pt x="0" y="225028"/>
                    </a:lnTo>
                    <a:lnTo>
                      <a:pt x="79568" y="266292"/>
                    </a:lnTo>
                    <a:lnTo>
                      <a:pt x="91741" y="284339"/>
                    </a:lnTo>
                    <a:lnTo>
                      <a:pt x="177935" y="320716"/>
                    </a:lnTo>
                    <a:lnTo>
                      <a:pt x="189121" y="310000"/>
                    </a:lnTo>
                    <a:lnTo>
                      <a:pt x="223571" y="326638"/>
                    </a:lnTo>
                    <a:lnTo>
                      <a:pt x="582261" y="14099"/>
                    </a:lnTo>
                    <a:close/>
                  </a:path>
                </a:pathLst>
              </a:custGeom>
              <a:grpFill/>
              <a:ln w="4687" cap="flat">
                <a:solidFill>
                  <a:srgbClr val="010101">
                    <a:alpha val="32000"/>
                  </a:srgbClr>
                </a:solid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AF7C5018-8827-0A62-1551-C7CFEED4261B}"/>
                  </a:ext>
                </a:extLst>
              </p:cNvPr>
              <p:cNvSpPr/>
              <p:nvPr/>
            </p:nvSpPr>
            <p:spPr>
              <a:xfrm>
                <a:off x="9319024" y="1695920"/>
                <a:ext cx="346612" cy="108189"/>
              </a:xfrm>
              <a:custGeom>
                <a:avLst/>
                <a:gdLst>
                  <a:gd name="connsiteX0" fmla="*/ 0 w 346612"/>
                  <a:gd name="connsiteY0" fmla="*/ 94091 h 108189"/>
                  <a:gd name="connsiteX1" fmla="*/ 285514 w 346612"/>
                  <a:gd name="connsiteY1" fmla="*/ 108190 h 108189"/>
                  <a:gd name="connsiteX2" fmla="*/ 346612 w 346612"/>
                  <a:gd name="connsiteY2" fmla="*/ 62978 h 108189"/>
                  <a:gd name="connsiteX3" fmla="*/ 0 w 346612"/>
                  <a:gd name="connsiteY3" fmla="*/ 0 h 108189"/>
                </a:gdLst>
                <a:ahLst/>
                <a:cxnLst>
                  <a:cxn ang="0">
                    <a:pos x="connsiteX0" y="connsiteY0"/>
                  </a:cxn>
                  <a:cxn ang="0">
                    <a:pos x="connsiteX1" y="connsiteY1"/>
                  </a:cxn>
                  <a:cxn ang="0">
                    <a:pos x="connsiteX2" y="connsiteY2"/>
                  </a:cxn>
                  <a:cxn ang="0">
                    <a:pos x="connsiteX3" y="connsiteY3"/>
                  </a:cxn>
                </a:cxnLst>
                <a:rect l="l" t="t" r="r" b="b"/>
                <a:pathLst>
                  <a:path w="346612" h="108189">
                    <a:moveTo>
                      <a:pt x="0" y="94091"/>
                    </a:moveTo>
                    <a:lnTo>
                      <a:pt x="285514" y="108190"/>
                    </a:lnTo>
                    <a:lnTo>
                      <a:pt x="346612" y="62978"/>
                    </a:lnTo>
                    <a:lnTo>
                      <a:pt x="0" y="0"/>
                    </a:lnTo>
                    <a:close/>
                  </a:path>
                </a:pathLst>
              </a:custGeom>
              <a:grpFill/>
              <a:ln w="4687" cap="flat">
                <a:solidFill>
                  <a:srgbClr val="010101">
                    <a:alpha val="32000"/>
                  </a:srgbClr>
                </a:solid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1EAB598C-3374-9470-0CF6-73290A609BF8}"/>
                  </a:ext>
                </a:extLst>
              </p:cNvPr>
              <p:cNvSpPr/>
              <p:nvPr/>
            </p:nvSpPr>
            <p:spPr>
              <a:xfrm>
                <a:off x="9604539" y="1804110"/>
                <a:ext cx="122195" cy="357985"/>
              </a:xfrm>
              <a:custGeom>
                <a:avLst/>
                <a:gdLst>
                  <a:gd name="connsiteX0" fmla="*/ 0 w 122195"/>
                  <a:gd name="connsiteY0" fmla="*/ 0 h 357985"/>
                  <a:gd name="connsiteX1" fmla="*/ 2961 w 122195"/>
                  <a:gd name="connsiteY1" fmla="*/ 323113 h 357985"/>
                  <a:gd name="connsiteX2" fmla="*/ 122195 w 122195"/>
                  <a:gd name="connsiteY2" fmla="*/ 357986 h 357985"/>
                  <a:gd name="connsiteX3" fmla="*/ 122195 w 122195"/>
                  <a:gd name="connsiteY3" fmla="*/ 25238 h 357985"/>
                </a:gdLst>
                <a:ahLst/>
                <a:cxnLst>
                  <a:cxn ang="0">
                    <a:pos x="connsiteX0" y="connsiteY0"/>
                  </a:cxn>
                  <a:cxn ang="0">
                    <a:pos x="connsiteX1" y="connsiteY1"/>
                  </a:cxn>
                  <a:cxn ang="0">
                    <a:pos x="connsiteX2" y="connsiteY2"/>
                  </a:cxn>
                  <a:cxn ang="0">
                    <a:pos x="connsiteX3" y="connsiteY3"/>
                  </a:cxn>
                </a:cxnLst>
                <a:rect l="l" t="t" r="r" b="b"/>
                <a:pathLst>
                  <a:path w="122195" h="357985">
                    <a:moveTo>
                      <a:pt x="0" y="0"/>
                    </a:moveTo>
                    <a:lnTo>
                      <a:pt x="2961" y="323113"/>
                    </a:lnTo>
                    <a:lnTo>
                      <a:pt x="122195" y="357986"/>
                    </a:lnTo>
                    <a:lnTo>
                      <a:pt x="122195" y="25238"/>
                    </a:lnTo>
                    <a:close/>
                  </a:path>
                </a:pathLst>
              </a:custGeom>
              <a:grpFill/>
              <a:ln w="4687" cap="flat">
                <a:solidFill>
                  <a:srgbClr val="010101">
                    <a:alpha val="32000"/>
                  </a:srgbClr>
                </a:solid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B3043456-F009-5050-BDE3-51B5C7ECDDED}"/>
                  </a:ext>
                </a:extLst>
              </p:cNvPr>
              <p:cNvSpPr/>
              <p:nvPr/>
            </p:nvSpPr>
            <p:spPr>
              <a:xfrm>
                <a:off x="9023829" y="1709361"/>
                <a:ext cx="253461" cy="269628"/>
              </a:xfrm>
              <a:custGeom>
                <a:avLst/>
                <a:gdLst>
                  <a:gd name="connsiteX0" fmla="*/ 253462 w 253461"/>
                  <a:gd name="connsiteY0" fmla="*/ 0 h 269628"/>
                  <a:gd name="connsiteX1" fmla="*/ 66690 w 253461"/>
                  <a:gd name="connsiteY1" fmla="*/ 265117 h 269628"/>
                  <a:gd name="connsiteX2" fmla="*/ 30784 w 253461"/>
                  <a:gd name="connsiteY2" fmla="*/ 241383 h 269628"/>
                  <a:gd name="connsiteX3" fmla="*/ 0 w 253461"/>
                  <a:gd name="connsiteY3" fmla="*/ 250172 h 269628"/>
                  <a:gd name="connsiteX4" fmla="*/ 29092 w 253461"/>
                  <a:gd name="connsiteY4" fmla="*/ 245378 h 269628"/>
                  <a:gd name="connsiteX5" fmla="*/ 68664 w 253461"/>
                  <a:gd name="connsiteY5" fmla="*/ 269629 h 26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461" h="269628">
                    <a:moveTo>
                      <a:pt x="253462" y="0"/>
                    </a:moveTo>
                    <a:lnTo>
                      <a:pt x="66690" y="265117"/>
                    </a:lnTo>
                    <a:lnTo>
                      <a:pt x="30784" y="241383"/>
                    </a:lnTo>
                    <a:lnTo>
                      <a:pt x="0" y="250172"/>
                    </a:lnTo>
                    <a:lnTo>
                      <a:pt x="29092" y="245378"/>
                    </a:lnTo>
                    <a:lnTo>
                      <a:pt x="68664" y="269629"/>
                    </a:lnTo>
                    <a:close/>
                  </a:path>
                </a:pathLst>
              </a:custGeom>
              <a:grpFill/>
              <a:ln w="4687" cap="flat">
                <a:solidFill>
                  <a:srgbClr val="010101">
                    <a:alpha val="32000"/>
                  </a:srgbClr>
                </a:solidFill>
                <a:prstDash val="solid"/>
                <a:miter/>
              </a:ln>
            </p:spPr>
            <p:txBody>
              <a:bodyPr rtlCol="0" anchor="ctr"/>
              <a:lstStyle/>
              <a:p>
                <a:endParaRPr lang="en-IN"/>
              </a:p>
            </p:txBody>
          </p:sp>
        </p:grpSp>
        <p:sp>
          <p:nvSpPr>
            <p:cNvPr id="148" name="Freeform: Shape 147">
              <a:extLst>
                <a:ext uri="{FF2B5EF4-FFF2-40B4-BE49-F238E27FC236}">
                  <a16:creationId xmlns:a16="http://schemas.microsoft.com/office/drawing/2014/main" id="{BDDA6ED4-7D11-0729-C240-82CAC704DDA7}"/>
                </a:ext>
              </a:extLst>
            </p:cNvPr>
            <p:cNvSpPr/>
            <p:nvPr/>
          </p:nvSpPr>
          <p:spPr>
            <a:xfrm>
              <a:off x="9864627" y="1758569"/>
              <a:ext cx="336272" cy="208484"/>
            </a:xfrm>
            <a:custGeom>
              <a:avLst/>
              <a:gdLst>
                <a:gd name="connsiteX0" fmla="*/ 314418 w 336272"/>
                <a:gd name="connsiteY0" fmla="*/ 0 h 208484"/>
                <a:gd name="connsiteX1" fmla="*/ 0 w 336272"/>
                <a:gd name="connsiteY1" fmla="*/ 28904 h 208484"/>
                <a:gd name="connsiteX2" fmla="*/ 0 w 336272"/>
                <a:gd name="connsiteY2" fmla="*/ 208484 h 208484"/>
                <a:gd name="connsiteX3" fmla="*/ 336272 w 336272"/>
                <a:gd name="connsiteY3" fmla="*/ 86665 h 208484"/>
                <a:gd name="connsiteX4" fmla="*/ 312961 w 336272"/>
                <a:gd name="connsiteY4" fmla="*/ 893 h 208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72" h="208484">
                  <a:moveTo>
                    <a:pt x="314418" y="0"/>
                  </a:moveTo>
                  <a:lnTo>
                    <a:pt x="0" y="28904"/>
                  </a:lnTo>
                  <a:lnTo>
                    <a:pt x="0" y="208484"/>
                  </a:lnTo>
                  <a:lnTo>
                    <a:pt x="336272" y="86665"/>
                  </a:lnTo>
                  <a:lnTo>
                    <a:pt x="312961" y="893"/>
                  </a:lnTo>
                  <a:close/>
                </a:path>
              </a:pathLst>
            </a:custGeom>
            <a:grpFill/>
            <a:ln w="4687" cap="flat">
              <a:solidFill>
                <a:srgbClr val="010101">
                  <a:alpha val="32000"/>
                </a:srgbClr>
              </a:solidFill>
              <a:prstDash val="solid"/>
              <a:miter/>
            </a:ln>
          </p:spPr>
          <p:txBody>
            <a:bodyPr rtlCol="0" anchor="ctr"/>
            <a:lstStyle/>
            <a:p>
              <a:endParaRPr lang="en-IN"/>
            </a:p>
          </p:txBody>
        </p:sp>
      </p:grpSp>
      <p:pic>
        <p:nvPicPr>
          <p:cNvPr id="2" name="Picture 1">
            <a:extLst>
              <a:ext uri="{FF2B5EF4-FFF2-40B4-BE49-F238E27FC236}">
                <a16:creationId xmlns:a16="http://schemas.microsoft.com/office/drawing/2014/main" id="{D6D6A000-993B-82DC-65F3-82AD5309F41B}"/>
              </a:ext>
            </a:extLst>
          </p:cNvPr>
          <p:cNvPicPr>
            <a:picLocks noChangeAspect="1"/>
          </p:cNvPicPr>
          <p:nvPr/>
        </p:nvPicPr>
        <p:blipFill>
          <a:blip r:embed="rId3"/>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3" name="TextBox 12">
            <a:extLst>
              <a:ext uri="{FF2B5EF4-FFF2-40B4-BE49-F238E27FC236}">
                <a16:creationId xmlns:a16="http://schemas.microsoft.com/office/drawing/2014/main" id="{A8FD7EC3-26CB-58FC-9C0A-0B91B04D330F}"/>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15383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Bottom Gradient">
            <a:extLst>
              <a:ext uri="{FF2B5EF4-FFF2-40B4-BE49-F238E27FC236}">
                <a16:creationId xmlns:a16="http://schemas.microsoft.com/office/drawing/2014/main" id="{A075C24C-0634-BC33-9739-AA25E48C210B}"/>
              </a:ext>
            </a:extLst>
          </p:cNvPr>
          <p:cNvSpPr/>
          <p:nvPr/>
        </p:nvSpPr>
        <p:spPr>
          <a:xfrm rot="5400000">
            <a:off x="1985167" y="-2000248"/>
            <a:ext cx="5143501" cy="9144000"/>
          </a:xfrm>
          <a:prstGeom prst="rect">
            <a:avLst/>
          </a:prstGeom>
          <a:gradFill flip="none" rotWithShape="1">
            <a:gsLst>
              <a:gs pos="50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8635CC06-2E31-2750-44A8-5A4BC6945167}"/>
              </a:ext>
            </a:extLst>
          </p:cNvPr>
          <p:cNvSpPr txBox="1"/>
          <p:nvPr/>
        </p:nvSpPr>
        <p:spPr>
          <a:xfrm>
            <a:off x="302617" y="234732"/>
            <a:ext cx="457200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Data Visualization</a:t>
            </a:r>
          </a:p>
        </p:txBody>
      </p:sp>
      <p:sp>
        <p:nvSpPr>
          <p:cNvPr id="7" name="TextBox 6">
            <a:extLst>
              <a:ext uri="{FF2B5EF4-FFF2-40B4-BE49-F238E27FC236}">
                <a16:creationId xmlns:a16="http://schemas.microsoft.com/office/drawing/2014/main" id="{A2241C86-1233-11DA-9084-FB708E32AF95}"/>
              </a:ext>
            </a:extLst>
          </p:cNvPr>
          <p:cNvSpPr txBox="1"/>
          <p:nvPr/>
        </p:nvSpPr>
        <p:spPr>
          <a:xfrm>
            <a:off x="171450" y="899517"/>
            <a:ext cx="8663940" cy="2308324"/>
          </a:xfrm>
          <a:prstGeom prst="rect">
            <a:avLst/>
          </a:prstGeom>
          <a:noFill/>
        </p:spPr>
        <p:txBody>
          <a:bodyPr wrap="square">
            <a:spAutoFit/>
          </a:bodyPr>
          <a:lstStyle/>
          <a:p>
            <a:r>
              <a:rPr lang="en-US" sz="1600" b="1" dirty="0">
                <a:solidFill>
                  <a:srgbClr val="F7743C"/>
                </a:solidFill>
              </a:rPr>
              <a:t>Why Data Visualization Matters:</a:t>
            </a:r>
          </a:p>
          <a:p>
            <a:endParaRPr lang="en-US" sz="1600" dirty="0">
              <a:solidFill>
                <a:srgbClr val="F7743C"/>
              </a:solidFill>
            </a:endParaRPr>
          </a:p>
          <a:p>
            <a:pPr>
              <a:buClr>
                <a:srgbClr val="CB480F"/>
              </a:buClr>
              <a:buFont typeface="Arial" panose="020B0604020202020204" pitchFamily="34" charset="0"/>
              <a:buChar char="•"/>
            </a:pPr>
            <a:r>
              <a:rPr lang="en-US" b="1" dirty="0">
                <a:solidFill>
                  <a:srgbClr val="CB480F"/>
                </a:solidFill>
              </a:rPr>
              <a:t>Reveals hidden patterns and trends</a:t>
            </a:r>
            <a:r>
              <a:rPr lang="en-US" dirty="0">
                <a:solidFill>
                  <a:srgbClr val="CB480F"/>
                </a:solidFill>
              </a:rPr>
              <a:t>: </a:t>
            </a:r>
            <a:r>
              <a:rPr lang="en-US" dirty="0">
                <a:solidFill>
                  <a:schemeClr val="bg1"/>
                </a:solidFill>
              </a:rPr>
              <a:t>Helps </a:t>
            </a:r>
            <a:r>
              <a:rPr lang="en-US" dirty="0">
                <a:solidFill>
                  <a:srgbClr val="CB480F"/>
                </a:solidFill>
              </a:rPr>
              <a:t>uncover</a:t>
            </a:r>
            <a:r>
              <a:rPr lang="en-US" dirty="0">
                <a:solidFill>
                  <a:schemeClr val="bg1"/>
                </a:solidFill>
              </a:rPr>
              <a:t> insights that may not be visible in </a:t>
            </a:r>
            <a:r>
              <a:rPr lang="en-US" dirty="0">
                <a:solidFill>
                  <a:srgbClr val="CB480F"/>
                </a:solidFill>
              </a:rPr>
              <a:t>raw</a:t>
            </a:r>
            <a:r>
              <a:rPr lang="en-US" dirty="0">
                <a:solidFill>
                  <a:schemeClr val="bg1"/>
                </a:solidFill>
              </a:rPr>
              <a:t> </a:t>
            </a:r>
            <a:r>
              <a:rPr lang="en-US" dirty="0">
                <a:solidFill>
                  <a:srgbClr val="CB480F"/>
                </a:solidFill>
              </a:rPr>
              <a:t>data</a:t>
            </a:r>
            <a:r>
              <a:rPr lang="en-US" dirty="0">
                <a:solidFill>
                  <a:schemeClr val="bg1"/>
                </a:solidFill>
              </a:rPr>
              <a:t>.</a:t>
            </a:r>
          </a:p>
          <a:p>
            <a:pPr>
              <a:buClr>
                <a:srgbClr val="CB480F"/>
              </a:buClr>
              <a:buFont typeface="Arial" panose="020B0604020202020204" pitchFamily="34" charset="0"/>
              <a:buChar char="•"/>
            </a:pPr>
            <a:r>
              <a:rPr lang="en-US" b="1" dirty="0">
                <a:solidFill>
                  <a:srgbClr val="CB480F"/>
                </a:solidFill>
              </a:rPr>
              <a:t>Simplifies complex datasets</a:t>
            </a:r>
            <a:r>
              <a:rPr lang="en-US" dirty="0">
                <a:solidFill>
                  <a:srgbClr val="CB480F"/>
                </a:solidFill>
              </a:rPr>
              <a:t>: </a:t>
            </a:r>
            <a:r>
              <a:rPr lang="en-US" dirty="0">
                <a:solidFill>
                  <a:schemeClr val="bg1"/>
                </a:solidFill>
              </a:rPr>
              <a:t>Breaks down large datasets into </a:t>
            </a:r>
            <a:r>
              <a:rPr lang="en-US" dirty="0">
                <a:solidFill>
                  <a:srgbClr val="CB480F"/>
                </a:solidFill>
              </a:rPr>
              <a:t>intuitive</a:t>
            </a:r>
            <a:r>
              <a:rPr lang="en-US" dirty="0">
                <a:solidFill>
                  <a:schemeClr val="bg1"/>
                </a:solidFill>
              </a:rPr>
              <a:t>, understandable graphics.</a:t>
            </a:r>
          </a:p>
          <a:p>
            <a:pPr>
              <a:buClr>
                <a:srgbClr val="CB480F"/>
              </a:buClr>
              <a:buFont typeface="Arial" panose="020B0604020202020204" pitchFamily="34" charset="0"/>
              <a:buChar char="•"/>
            </a:pPr>
            <a:r>
              <a:rPr lang="en-US" b="1" dirty="0">
                <a:solidFill>
                  <a:srgbClr val="CB480F"/>
                </a:solidFill>
              </a:rPr>
              <a:t>Facilitates decision-making</a:t>
            </a:r>
            <a:r>
              <a:rPr lang="en-US" dirty="0">
                <a:solidFill>
                  <a:srgbClr val="CB480F"/>
                </a:solidFill>
              </a:rPr>
              <a:t>: </a:t>
            </a:r>
            <a:r>
              <a:rPr lang="en-US" dirty="0">
                <a:solidFill>
                  <a:schemeClr val="bg1"/>
                </a:solidFill>
              </a:rPr>
              <a:t>Presents data in an </a:t>
            </a:r>
            <a:r>
              <a:rPr lang="en-US" dirty="0">
                <a:solidFill>
                  <a:srgbClr val="CB480F"/>
                </a:solidFill>
              </a:rPr>
              <a:t>accessible</a:t>
            </a:r>
            <a:r>
              <a:rPr lang="en-US" dirty="0">
                <a:solidFill>
                  <a:schemeClr val="bg1"/>
                </a:solidFill>
              </a:rPr>
              <a:t> way for both technical and non-technical audiences.</a:t>
            </a:r>
          </a:p>
          <a:p>
            <a:pPr>
              <a:buClr>
                <a:srgbClr val="CB480F"/>
              </a:buClr>
              <a:buFont typeface="Arial" panose="020B0604020202020204" pitchFamily="34" charset="0"/>
              <a:buChar char="•"/>
            </a:pPr>
            <a:r>
              <a:rPr lang="en-US" b="1" dirty="0">
                <a:solidFill>
                  <a:srgbClr val="CB480F"/>
                </a:solidFill>
              </a:rPr>
              <a:t>Enhances communication</a:t>
            </a:r>
            <a:r>
              <a:rPr lang="en-US" dirty="0">
                <a:solidFill>
                  <a:srgbClr val="CB480F"/>
                </a:solidFill>
              </a:rPr>
              <a:t>: </a:t>
            </a:r>
            <a:r>
              <a:rPr lang="en-US" dirty="0">
                <a:solidFill>
                  <a:schemeClr val="bg1"/>
                </a:solidFill>
              </a:rPr>
              <a:t>Visuals effectively </a:t>
            </a:r>
            <a:r>
              <a:rPr lang="en-US" dirty="0">
                <a:solidFill>
                  <a:srgbClr val="CB480F"/>
                </a:solidFill>
              </a:rPr>
              <a:t>communicate</a:t>
            </a:r>
            <a:r>
              <a:rPr lang="en-US" dirty="0">
                <a:solidFill>
                  <a:schemeClr val="bg1"/>
                </a:solidFill>
              </a:rPr>
              <a:t> </a:t>
            </a:r>
            <a:r>
              <a:rPr lang="en-US" dirty="0">
                <a:solidFill>
                  <a:srgbClr val="CB480F"/>
                </a:solidFill>
              </a:rPr>
              <a:t>insights</a:t>
            </a:r>
            <a:r>
              <a:rPr lang="en-US" dirty="0">
                <a:solidFill>
                  <a:schemeClr val="bg1"/>
                </a:solidFill>
              </a:rPr>
              <a:t>, making it easier to explain trends and drive conclusions.</a:t>
            </a:r>
          </a:p>
          <a:p>
            <a:pPr>
              <a:buClr>
                <a:srgbClr val="CB480F"/>
              </a:buClr>
              <a:buFont typeface="Arial" panose="020B0604020202020204" pitchFamily="34" charset="0"/>
              <a:buChar char="•"/>
            </a:pPr>
            <a:r>
              <a:rPr lang="en-US" b="1" dirty="0">
                <a:solidFill>
                  <a:srgbClr val="CB480F"/>
                </a:solidFill>
              </a:rPr>
              <a:t>Supports storytelling</a:t>
            </a:r>
            <a:r>
              <a:rPr lang="en-US" dirty="0">
                <a:solidFill>
                  <a:srgbClr val="CB480F"/>
                </a:solidFill>
              </a:rPr>
              <a:t>: </a:t>
            </a:r>
            <a:r>
              <a:rPr lang="en-US" dirty="0">
                <a:solidFill>
                  <a:schemeClr val="bg1"/>
                </a:solidFill>
              </a:rPr>
              <a:t>Transforms data into a </a:t>
            </a:r>
            <a:r>
              <a:rPr lang="en-US" dirty="0">
                <a:solidFill>
                  <a:srgbClr val="CB480F"/>
                </a:solidFill>
              </a:rPr>
              <a:t>narrative</a:t>
            </a:r>
            <a:r>
              <a:rPr lang="en-US" dirty="0">
                <a:solidFill>
                  <a:schemeClr val="bg1"/>
                </a:solidFill>
              </a:rPr>
              <a:t>, helping to tell a </a:t>
            </a:r>
            <a:r>
              <a:rPr lang="en-US" dirty="0">
                <a:solidFill>
                  <a:srgbClr val="CB480F"/>
                </a:solidFill>
              </a:rPr>
              <a:t>compelling</a:t>
            </a:r>
            <a:r>
              <a:rPr lang="en-US" dirty="0">
                <a:solidFill>
                  <a:schemeClr val="bg1"/>
                </a:solidFill>
              </a:rPr>
              <a:t> </a:t>
            </a:r>
            <a:r>
              <a:rPr lang="en-US" dirty="0">
                <a:solidFill>
                  <a:srgbClr val="CB480F"/>
                </a:solidFill>
              </a:rPr>
              <a:t>story</a:t>
            </a:r>
            <a:r>
              <a:rPr lang="en-US" dirty="0">
                <a:solidFill>
                  <a:schemeClr val="bg1"/>
                </a:solidFill>
              </a:rPr>
              <a:t> through graphics.</a:t>
            </a:r>
          </a:p>
        </p:txBody>
      </p:sp>
      <p:sp>
        <p:nvSpPr>
          <p:cNvPr id="9" name="TextBox 8">
            <a:extLst>
              <a:ext uri="{FF2B5EF4-FFF2-40B4-BE49-F238E27FC236}">
                <a16:creationId xmlns:a16="http://schemas.microsoft.com/office/drawing/2014/main" id="{839F46FF-FE17-ED49-F5D2-C9C3C3A0ADCC}"/>
              </a:ext>
            </a:extLst>
          </p:cNvPr>
          <p:cNvSpPr txBox="1"/>
          <p:nvPr/>
        </p:nvSpPr>
        <p:spPr>
          <a:xfrm>
            <a:off x="302617" y="3539609"/>
            <a:ext cx="3737610" cy="1169551"/>
          </a:xfrm>
          <a:prstGeom prst="rect">
            <a:avLst/>
          </a:prstGeom>
          <a:noFill/>
        </p:spPr>
        <p:txBody>
          <a:bodyPr wrap="square">
            <a:spAutoFit/>
          </a:bodyPr>
          <a:lstStyle/>
          <a:p>
            <a:r>
              <a:rPr lang="en-US" dirty="0">
                <a:solidFill>
                  <a:schemeClr val="bg1"/>
                </a:solidFill>
              </a:rPr>
              <a:t>I decided to use a visually consistent </a:t>
            </a:r>
            <a:r>
              <a:rPr lang="en-US" dirty="0">
                <a:solidFill>
                  <a:srgbClr val="CB480F"/>
                </a:solidFill>
              </a:rPr>
              <a:t>dark theme </a:t>
            </a:r>
            <a:r>
              <a:rPr lang="en-US" dirty="0">
                <a:solidFill>
                  <a:schemeClr val="bg1"/>
                </a:solidFill>
              </a:rPr>
              <a:t>for all my plots to make them more striking and professional. To achieve this, I used </a:t>
            </a:r>
            <a:r>
              <a:rPr lang="en-US" dirty="0">
                <a:solidFill>
                  <a:srgbClr val="CB480F"/>
                </a:solidFill>
              </a:rPr>
              <a:t>Plotly's dark mode </a:t>
            </a:r>
            <a:r>
              <a:rPr lang="en-US" dirty="0">
                <a:solidFill>
                  <a:schemeClr val="bg1"/>
                </a:solidFill>
              </a:rPr>
              <a:t>feature by adding the following code:</a:t>
            </a:r>
            <a:endParaRPr lang="en-IN" dirty="0">
              <a:solidFill>
                <a:schemeClr val="bg1"/>
              </a:solidFill>
            </a:endParaRPr>
          </a:p>
        </p:txBody>
      </p:sp>
      <p:pic>
        <p:nvPicPr>
          <p:cNvPr id="11" name="Picture 10">
            <a:extLst>
              <a:ext uri="{FF2B5EF4-FFF2-40B4-BE49-F238E27FC236}">
                <a16:creationId xmlns:a16="http://schemas.microsoft.com/office/drawing/2014/main" id="{0E2BE744-65D9-1126-6DD0-A52E0B026ED4}"/>
              </a:ext>
            </a:extLst>
          </p:cNvPr>
          <p:cNvPicPr>
            <a:picLocks noChangeAspect="1"/>
          </p:cNvPicPr>
          <p:nvPr/>
        </p:nvPicPr>
        <p:blipFill>
          <a:blip r:embed="rId3"/>
          <a:stretch>
            <a:fillRect/>
          </a:stretch>
        </p:blipFill>
        <p:spPr>
          <a:xfrm>
            <a:off x="3621248" y="2953195"/>
            <a:ext cx="4495613" cy="2308324"/>
          </a:xfrm>
          <a:prstGeom prst="rect">
            <a:avLst/>
          </a:prstGeom>
        </p:spPr>
      </p:pic>
      <p:grpSp>
        <p:nvGrpSpPr>
          <p:cNvPr id="2" name="Google Shape;5028;p85">
            <a:extLst>
              <a:ext uri="{FF2B5EF4-FFF2-40B4-BE49-F238E27FC236}">
                <a16:creationId xmlns:a16="http://schemas.microsoft.com/office/drawing/2014/main" id="{F47A249A-B6E0-85E5-8E80-C42C10A78D69}"/>
              </a:ext>
            </a:extLst>
          </p:cNvPr>
          <p:cNvGrpSpPr/>
          <p:nvPr/>
        </p:nvGrpSpPr>
        <p:grpSpPr>
          <a:xfrm>
            <a:off x="7932766" y="4124384"/>
            <a:ext cx="1086719" cy="930065"/>
            <a:chOff x="777250" y="2464989"/>
            <a:chExt cx="1946915" cy="2193014"/>
          </a:xfrm>
        </p:grpSpPr>
        <p:sp>
          <p:nvSpPr>
            <p:cNvPr id="4" name="Google Shape;5029;p85">
              <a:extLst>
                <a:ext uri="{FF2B5EF4-FFF2-40B4-BE49-F238E27FC236}">
                  <a16:creationId xmlns:a16="http://schemas.microsoft.com/office/drawing/2014/main" id="{50BB1F9C-B829-F2AB-F5DF-11E80DAA63B5}"/>
                </a:ext>
              </a:extLst>
            </p:cNvPr>
            <p:cNvSpPr/>
            <p:nvPr/>
          </p:nvSpPr>
          <p:spPr>
            <a:xfrm>
              <a:off x="777275" y="4346523"/>
              <a:ext cx="1946890" cy="311481"/>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030;p85">
              <a:extLst>
                <a:ext uri="{FF2B5EF4-FFF2-40B4-BE49-F238E27FC236}">
                  <a16:creationId xmlns:a16="http://schemas.microsoft.com/office/drawing/2014/main" id="{3A9EFBE2-EE02-1B55-C75E-BEB40563BDCE}"/>
                </a:ext>
              </a:extLst>
            </p:cNvPr>
            <p:cNvGrpSpPr/>
            <p:nvPr/>
          </p:nvGrpSpPr>
          <p:grpSpPr>
            <a:xfrm>
              <a:off x="777250" y="2464989"/>
              <a:ext cx="1844792" cy="2105754"/>
              <a:chOff x="777250" y="2464989"/>
              <a:chExt cx="1844792" cy="2105754"/>
            </a:xfrm>
          </p:grpSpPr>
          <p:sp>
            <p:nvSpPr>
              <p:cNvPr id="6" name="Google Shape;5031;p85">
                <a:extLst>
                  <a:ext uri="{FF2B5EF4-FFF2-40B4-BE49-F238E27FC236}">
                    <a16:creationId xmlns:a16="http://schemas.microsoft.com/office/drawing/2014/main" id="{EFBC4F93-16B5-AB04-1D28-2D8C9D598EF7}"/>
                  </a:ext>
                </a:extLst>
              </p:cNvPr>
              <p:cNvSpPr/>
              <p:nvPr/>
            </p:nvSpPr>
            <p:spPr>
              <a:xfrm>
                <a:off x="777275" y="2464989"/>
                <a:ext cx="1844767" cy="2105518"/>
              </a:xfrm>
              <a:custGeom>
                <a:avLst/>
                <a:gdLst/>
                <a:ahLst/>
                <a:cxnLst/>
                <a:rect l="l" t="t" r="r" b="b"/>
                <a:pathLst>
                  <a:path w="70458" h="80417" extrusionOk="0">
                    <a:moveTo>
                      <a:pt x="35199" y="0"/>
                    </a:moveTo>
                    <a:cubicBezTo>
                      <a:pt x="33314" y="0"/>
                      <a:pt x="30882" y="61"/>
                      <a:pt x="28816" y="1155"/>
                    </a:cubicBezTo>
                    <a:cubicBezTo>
                      <a:pt x="26779" y="2219"/>
                      <a:pt x="21065" y="10851"/>
                      <a:pt x="19849" y="14438"/>
                    </a:cubicBezTo>
                    <a:cubicBezTo>
                      <a:pt x="18663" y="18025"/>
                      <a:pt x="17387" y="19575"/>
                      <a:pt x="14712" y="21368"/>
                    </a:cubicBezTo>
                    <a:cubicBezTo>
                      <a:pt x="12068" y="23162"/>
                      <a:pt x="11824" y="27265"/>
                      <a:pt x="8998" y="29393"/>
                    </a:cubicBezTo>
                    <a:cubicBezTo>
                      <a:pt x="6171" y="31551"/>
                      <a:pt x="4985" y="35381"/>
                      <a:pt x="3770" y="38967"/>
                    </a:cubicBezTo>
                    <a:cubicBezTo>
                      <a:pt x="3526" y="39727"/>
                      <a:pt x="3222" y="40487"/>
                      <a:pt x="2888" y="41308"/>
                    </a:cubicBezTo>
                    <a:cubicBezTo>
                      <a:pt x="1611" y="44378"/>
                      <a:pt x="0" y="47995"/>
                      <a:pt x="274" y="53253"/>
                    </a:cubicBezTo>
                    <a:cubicBezTo>
                      <a:pt x="608" y="59910"/>
                      <a:pt x="4651" y="73102"/>
                      <a:pt x="14378" y="77266"/>
                    </a:cubicBezTo>
                    <a:cubicBezTo>
                      <a:pt x="19270" y="79375"/>
                      <a:pt x="27258" y="80417"/>
                      <a:pt x="35261" y="80417"/>
                    </a:cubicBezTo>
                    <a:cubicBezTo>
                      <a:pt x="35910" y="80417"/>
                      <a:pt x="36558" y="80410"/>
                      <a:pt x="37205" y="80396"/>
                    </a:cubicBezTo>
                    <a:cubicBezTo>
                      <a:pt x="44500" y="80214"/>
                      <a:pt x="51552" y="79181"/>
                      <a:pt x="56020" y="77266"/>
                    </a:cubicBezTo>
                    <a:cubicBezTo>
                      <a:pt x="65777" y="73071"/>
                      <a:pt x="69789" y="59910"/>
                      <a:pt x="70123" y="53253"/>
                    </a:cubicBezTo>
                    <a:cubicBezTo>
                      <a:pt x="70458" y="46597"/>
                      <a:pt x="67813" y="42554"/>
                      <a:pt x="66628" y="38967"/>
                    </a:cubicBezTo>
                    <a:cubicBezTo>
                      <a:pt x="65412" y="35381"/>
                      <a:pt x="64227" y="31551"/>
                      <a:pt x="61400" y="29393"/>
                    </a:cubicBezTo>
                    <a:cubicBezTo>
                      <a:pt x="58573" y="27265"/>
                      <a:pt x="58330" y="23162"/>
                      <a:pt x="55685" y="21368"/>
                    </a:cubicBezTo>
                    <a:cubicBezTo>
                      <a:pt x="53041" y="19575"/>
                      <a:pt x="51734" y="18025"/>
                      <a:pt x="50548" y="14438"/>
                    </a:cubicBezTo>
                    <a:cubicBezTo>
                      <a:pt x="49363" y="10851"/>
                      <a:pt x="43618" y="2219"/>
                      <a:pt x="41582" y="1155"/>
                    </a:cubicBezTo>
                    <a:cubicBezTo>
                      <a:pt x="39515" y="61"/>
                      <a:pt x="37083" y="0"/>
                      <a:pt x="35199" y="0"/>
                    </a:cubicBezTo>
                    <a:close/>
                  </a:path>
                </a:pathLst>
              </a:custGeom>
              <a:solidFill>
                <a:srgbClr val="62A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32;p85">
                <a:extLst>
                  <a:ext uri="{FF2B5EF4-FFF2-40B4-BE49-F238E27FC236}">
                    <a16:creationId xmlns:a16="http://schemas.microsoft.com/office/drawing/2014/main" id="{0CBDA748-752E-6848-3098-F258FCD8D99C}"/>
                  </a:ext>
                </a:extLst>
              </p:cNvPr>
              <p:cNvSpPr/>
              <p:nvPr/>
            </p:nvSpPr>
            <p:spPr>
              <a:xfrm>
                <a:off x="777250" y="3542275"/>
                <a:ext cx="1844766" cy="1028468"/>
              </a:xfrm>
              <a:custGeom>
                <a:avLst/>
                <a:gdLst/>
                <a:ahLst/>
                <a:cxnLst/>
                <a:rect l="l" t="t" r="r" b="b"/>
                <a:pathLst>
                  <a:path w="68148" h="37874" extrusionOk="0">
                    <a:moveTo>
                      <a:pt x="65381" y="1"/>
                    </a:moveTo>
                    <a:cubicBezTo>
                      <a:pt x="65381" y="1"/>
                      <a:pt x="64591" y="9150"/>
                      <a:pt x="54074" y="13709"/>
                    </a:cubicBezTo>
                    <a:cubicBezTo>
                      <a:pt x="47357" y="16627"/>
                      <a:pt x="40244" y="17266"/>
                      <a:pt x="36019" y="17387"/>
                    </a:cubicBezTo>
                    <a:lnTo>
                      <a:pt x="32128" y="17387"/>
                    </a:lnTo>
                    <a:cubicBezTo>
                      <a:pt x="27903" y="17296"/>
                      <a:pt x="20791" y="16627"/>
                      <a:pt x="14104" y="13740"/>
                    </a:cubicBezTo>
                    <a:cubicBezTo>
                      <a:pt x="3587" y="9180"/>
                      <a:pt x="2796" y="31"/>
                      <a:pt x="2796" y="31"/>
                    </a:cubicBezTo>
                    <a:cubicBezTo>
                      <a:pt x="1550" y="2980"/>
                      <a:pt x="0" y="6475"/>
                      <a:pt x="274" y="11582"/>
                    </a:cubicBezTo>
                    <a:cubicBezTo>
                      <a:pt x="608" y="18026"/>
                      <a:pt x="4499" y="30792"/>
                      <a:pt x="13921" y="34834"/>
                    </a:cubicBezTo>
                    <a:cubicBezTo>
                      <a:pt x="18238" y="36688"/>
                      <a:pt x="25077" y="37691"/>
                      <a:pt x="32128" y="37843"/>
                    </a:cubicBezTo>
                    <a:lnTo>
                      <a:pt x="33466" y="37874"/>
                    </a:lnTo>
                    <a:lnTo>
                      <a:pt x="34682" y="37874"/>
                    </a:lnTo>
                    <a:lnTo>
                      <a:pt x="36019" y="37843"/>
                    </a:lnTo>
                    <a:cubicBezTo>
                      <a:pt x="43071" y="37691"/>
                      <a:pt x="49910" y="36688"/>
                      <a:pt x="54226" y="34834"/>
                    </a:cubicBezTo>
                    <a:cubicBezTo>
                      <a:pt x="63649" y="30792"/>
                      <a:pt x="67539" y="18026"/>
                      <a:pt x="67874" y="11582"/>
                    </a:cubicBezTo>
                    <a:cubicBezTo>
                      <a:pt x="68147" y="6475"/>
                      <a:pt x="66597" y="2949"/>
                      <a:pt x="65381" y="1"/>
                    </a:cubicBezTo>
                    <a:close/>
                  </a:path>
                </a:pathLst>
              </a:custGeom>
              <a:solidFill>
                <a:srgbClr val="0249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33;p85">
                <a:extLst>
                  <a:ext uri="{FF2B5EF4-FFF2-40B4-BE49-F238E27FC236}">
                    <a16:creationId xmlns:a16="http://schemas.microsoft.com/office/drawing/2014/main" id="{359276A9-AB29-F46F-D527-4CC0578F668D}"/>
                  </a:ext>
                </a:extLst>
              </p:cNvPr>
              <p:cNvSpPr/>
              <p:nvPr/>
            </p:nvSpPr>
            <p:spPr>
              <a:xfrm>
                <a:off x="1055021" y="3300602"/>
                <a:ext cx="1344995" cy="617279"/>
              </a:xfrm>
              <a:custGeom>
                <a:avLst/>
                <a:gdLst/>
                <a:ahLst/>
                <a:cxnLst/>
                <a:rect l="l" t="t" r="r" b="b"/>
                <a:pathLst>
                  <a:path w="51370" h="23576" extrusionOk="0">
                    <a:moveTo>
                      <a:pt x="10791" y="1"/>
                    </a:moveTo>
                    <a:cubicBezTo>
                      <a:pt x="10791" y="1"/>
                      <a:pt x="14894" y="2827"/>
                      <a:pt x="15654" y="5684"/>
                    </a:cubicBezTo>
                    <a:cubicBezTo>
                      <a:pt x="16414" y="8542"/>
                      <a:pt x="17752" y="11247"/>
                      <a:pt x="20943" y="12341"/>
                    </a:cubicBezTo>
                    <a:cubicBezTo>
                      <a:pt x="20943" y="12341"/>
                      <a:pt x="17632" y="13351"/>
                      <a:pt x="12842" y="13351"/>
                    </a:cubicBezTo>
                    <a:cubicBezTo>
                      <a:pt x="9158" y="13351"/>
                      <a:pt x="4600" y="12753"/>
                      <a:pt x="1" y="10639"/>
                    </a:cubicBezTo>
                    <a:lnTo>
                      <a:pt x="1" y="10639"/>
                    </a:lnTo>
                    <a:cubicBezTo>
                      <a:pt x="1" y="10639"/>
                      <a:pt x="5162" y="15044"/>
                      <a:pt x="13745" y="15044"/>
                    </a:cubicBezTo>
                    <a:cubicBezTo>
                      <a:pt x="14431" y="15044"/>
                      <a:pt x="15139" y="15016"/>
                      <a:pt x="15867" y="14955"/>
                    </a:cubicBezTo>
                    <a:lnTo>
                      <a:pt x="17812" y="14803"/>
                    </a:lnTo>
                    <a:lnTo>
                      <a:pt x="17812" y="14803"/>
                    </a:lnTo>
                    <a:cubicBezTo>
                      <a:pt x="14925" y="15472"/>
                      <a:pt x="12311" y="16323"/>
                      <a:pt x="10973" y="16566"/>
                    </a:cubicBezTo>
                    <a:cubicBezTo>
                      <a:pt x="8572" y="17022"/>
                      <a:pt x="4438" y="16992"/>
                      <a:pt x="4560" y="17812"/>
                    </a:cubicBezTo>
                    <a:cubicBezTo>
                      <a:pt x="4681" y="18876"/>
                      <a:pt x="6840" y="21217"/>
                      <a:pt x="14013" y="22888"/>
                    </a:cubicBezTo>
                    <a:cubicBezTo>
                      <a:pt x="16062" y="23375"/>
                      <a:pt x="18926" y="23576"/>
                      <a:pt x="22060" y="23576"/>
                    </a:cubicBezTo>
                    <a:cubicBezTo>
                      <a:pt x="29896" y="23576"/>
                      <a:pt x="39424" y="22320"/>
                      <a:pt x="42159" y="21125"/>
                    </a:cubicBezTo>
                    <a:cubicBezTo>
                      <a:pt x="45989" y="19423"/>
                      <a:pt x="47509" y="17660"/>
                      <a:pt x="46476" y="17144"/>
                    </a:cubicBezTo>
                    <a:cubicBezTo>
                      <a:pt x="46272" y="17045"/>
                      <a:pt x="45975" y="17013"/>
                      <a:pt x="45602" y="17013"/>
                    </a:cubicBezTo>
                    <a:cubicBezTo>
                      <a:pt x="44895" y="17013"/>
                      <a:pt x="43912" y="17129"/>
                      <a:pt x="42763" y="17129"/>
                    </a:cubicBezTo>
                    <a:cubicBezTo>
                      <a:pt x="41532" y="17129"/>
                      <a:pt x="40111" y="16996"/>
                      <a:pt x="38633" y="16445"/>
                    </a:cubicBezTo>
                    <a:cubicBezTo>
                      <a:pt x="36840" y="15776"/>
                      <a:pt x="35016" y="15198"/>
                      <a:pt x="33132" y="14742"/>
                    </a:cubicBezTo>
                    <a:lnTo>
                      <a:pt x="33132" y="14742"/>
                    </a:lnTo>
                    <a:lnTo>
                      <a:pt x="35503" y="14955"/>
                    </a:lnTo>
                    <a:cubicBezTo>
                      <a:pt x="36229" y="15016"/>
                      <a:pt x="36935" y="15044"/>
                      <a:pt x="37619" y="15044"/>
                    </a:cubicBezTo>
                    <a:cubicBezTo>
                      <a:pt x="46182" y="15044"/>
                      <a:pt x="51369" y="10639"/>
                      <a:pt x="51369" y="10639"/>
                    </a:cubicBezTo>
                    <a:lnTo>
                      <a:pt x="51369" y="10639"/>
                    </a:lnTo>
                    <a:cubicBezTo>
                      <a:pt x="46770" y="12753"/>
                      <a:pt x="42211" y="13351"/>
                      <a:pt x="38527" y="13351"/>
                    </a:cubicBezTo>
                    <a:cubicBezTo>
                      <a:pt x="33738" y="13351"/>
                      <a:pt x="30427" y="12341"/>
                      <a:pt x="30427" y="12341"/>
                    </a:cubicBezTo>
                    <a:cubicBezTo>
                      <a:pt x="33618" y="11247"/>
                      <a:pt x="34925" y="8542"/>
                      <a:pt x="35685" y="5684"/>
                    </a:cubicBezTo>
                    <a:cubicBezTo>
                      <a:pt x="36445" y="2827"/>
                      <a:pt x="40548" y="1"/>
                      <a:pt x="40548" y="1"/>
                    </a:cubicBezTo>
                    <a:lnTo>
                      <a:pt x="40548" y="1"/>
                    </a:lnTo>
                    <a:cubicBezTo>
                      <a:pt x="40548" y="1"/>
                      <a:pt x="36414" y="943"/>
                      <a:pt x="34105" y="5958"/>
                    </a:cubicBezTo>
                    <a:cubicBezTo>
                      <a:pt x="32129" y="10153"/>
                      <a:pt x="27296" y="12220"/>
                      <a:pt x="25685" y="12220"/>
                    </a:cubicBezTo>
                    <a:cubicBezTo>
                      <a:pt x="24044" y="12220"/>
                      <a:pt x="19211" y="10153"/>
                      <a:pt x="17265" y="5958"/>
                    </a:cubicBezTo>
                    <a:cubicBezTo>
                      <a:pt x="14925" y="943"/>
                      <a:pt x="10791" y="1"/>
                      <a:pt x="10791" y="1"/>
                    </a:cubicBezTo>
                    <a:close/>
                  </a:path>
                </a:pathLst>
              </a:custGeom>
              <a:solidFill>
                <a:srgbClr val="0249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34;p85">
                <a:extLst>
                  <a:ext uri="{FF2B5EF4-FFF2-40B4-BE49-F238E27FC236}">
                    <a16:creationId xmlns:a16="http://schemas.microsoft.com/office/drawing/2014/main" id="{85DAA93F-384F-6EFE-FD4A-6B05B63CD861}"/>
                  </a:ext>
                </a:extLst>
              </p:cNvPr>
              <p:cNvSpPr/>
              <p:nvPr/>
            </p:nvSpPr>
            <p:spPr>
              <a:xfrm>
                <a:off x="1048658" y="3462959"/>
                <a:ext cx="289709" cy="135311"/>
              </a:xfrm>
              <a:custGeom>
                <a:avLst/>
                <a:gdLst/>
                <a:ahLst/>
                <a:cxnLst/>
                <a:rect l="l" t="t" r="r" b="b"/>
                <a:pathLst>
                  <a:path w="11065" h="5168" extrusionOk="0">
                    <a:moveTo>
                      <a:pt x="0" y="0"/>
                    </a:moveTo>
                    <a:lnTo>
                      <a:pt x="0" y="0"/>
                    </a:lnTo>
                    <a:cubicBezTo>
                      <a:pt x="699" y="760"/>
                      <a:pt x="1490" y="1429"/>
                      <a:pt x="2371" y="2006"/>
                    </a:cubicBezTo>
                    <a:cubicBezTo>
                      <a:pt x="3222" y="2614"/>
                      <a:pt x="4104" y="3161"/>
                      <a:pt x="5046" y="3617"/>
                    </a:cubicBezTo>
                    <a:cubicBezTo>
                      <a:pt x="5988" y="4073"/>
                      <a:pt x="6961" y="4468"/>
                      <a:pt x="7964" y="4772"/>
                    </a:cubicBezTo>
                    <a:cubicBezTo>
                      <a:pt x="8967" y="5046"/>
                      <a:pt x="10031" y="5167"/>
                      <a:pt x="11064" y="5167"/>
                    </a:cubicBezTo>
                    <a:cubicBezTo>
                      <a:pt x="10092" y="4833"/>
                      <a:pt x="9119" y="4529"/>
                      <a:pt x="8177" y="4134"/>
                    </a:cubicBezTo>
                    <a:cubicBezTo>
                      <a:pt x="7235" y="3739"/>
                      <a:pt x="6323" y="3344"/>
                      <a:pt x="5411" y="2888"/>
                    </a:cubicBezTo>
                    <a:cubicBezTo>
                      <a:pt x="4499" y="2432"/>
                      <a:pt x="3617" y="1976"/>
                      <a:pt x="2706" y="1490"/>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35;p85">
                <a:extLst>
                  <a:ext uri="{FF2B5EF4-FFF2-40B4-BE49-F238E27FC236}">
                    <a16:creationId xmlns:a16="http://schemas.microsoft.com/office/drawing/2014/main" id="{A4028D56-723F-80E1-0DC0-C8566DD93207}"/>
                  </a:ext>
                </a:extLst>
              </p:cNvPr>
              <p:cNvSpPr/>
              <p:nvPr/>
            </p:nvSpPr>
            <p:spPr>
              <a:xfrm>
                <a:off x="1193501" y="3104836"/>
                <a:ext cx="203752" cy="190216"/>
              </a:xfrm>
              <a:custGeom>
                <a:avLst/>
                <a:gdLst/>
                <a:ahLst/>
                <a:cxnLst/>
                <a:rect l="l" t="t" r="r" b="b"/>
                <a:pathLst>
                  <a:path w="7782" h="7265" extrusionOk="0">
                    <a:moveTo>
                      <a:pt x="0" y="0"/>
                    </a:moveTo>
                    <a:lnTo>
                      <a:pt x="0" y="0"/>
                    </a:lnTo>
                    <a:cubicBezTo>
                      <a:pt x="699" y="608"/>
                      <a:pt x="1368" y="1186"/>
                      <a:pt x="2037" y="1763"/>
                    </a:cubicBezTo>
                    <a:cubicBezTo>
                      <a:pt x="2736" y="2341"/>
                      <a:pt x="3405" y="2888"/>
                      <a:pt x="4073" y="3496"/>
                    </a:cubicBezTo>
                    <a:cubicBezTo>
                      <a:pt x="4712" y="4073"/>
                      <a:pt x="5350" y="4681"/>
                      <a:pt x="5988" y="5289"/>
                    </a:cubicBezTo>
                    <a:cubicBezTo>
                      <a:pt x="6596" y="5897"/>
                      <a:pt x="7174" y="6566"/>
                      <a:pt x="7782" y="7265"/>
                    </a:cubicBezTo>
                    <a:cubicBezTo>
                      <a:pt x="7478" y="6383"/>
                      <a:pt x="7022" y="5593"/>
                      <a:pt x="6475" y="4864"/>
                    </a:cubicBezTo>
                    <a:cubicBezTo>
                      <a:pt x="5928" y="4134"/>
                      <a:pt x="5289" y="3465"/>
                      <a:pt x="4621" y="2857"/>
                    </a:cubicBezTo>
                    <a:cubicBezTo>
                      <a:pt x="3921" y="2249"/>
                      <a:pt x="3192" y="1702"/>
                      <a:pt x="2432" y="1216"/>
                    </a:cubicBezTo>
                    <a:cubicBezTo>
                      <a:pt x="1672" y="730"/>
                      <a:pt x="851" y="33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36;p85">
                <a:extLst>
                  <a:ext uri="{FF2B5EF4-FFF2-40B4-BE49-F238E27FC236}">
                    <a16:creationId xmlns:a16="http://schemas.microsoft.com/office/drawing/2014/main" id="{65FC4B5E-9A0C-904F-9592-7650CFB3AA16}"/>
                  </a:ext>
                </a:extLst>
              </p:cNvPr>
              <p:cNvSpPr/>
              <p:nvPr/>
            </p:nvSpPr>
            <p:spPr>
              <a:xfrm>
                <a:off x="2104736" y="3455785"/>
                <a:ext cx="290495" cy="136123"/>
              </a:xfrm>
              <a:custGeom>
                <a:avLst/>
                <a:gdLst/>
                <a:ahLst/>
                <a:cxnLst/>
                <a:rect l="l" t="t" r="r" b="b"/>
                <a:pathLst>
                  <a:path w="11095" h="5199" extrusionOk="0">
                    <a:moveTo>
                      <a:pt x="11095" y="1"/>
                    </a:moveTo>
                    <a:lnTo>
                      <a:pt x="8390" y="1490"/>
                    </a:lnTo>
                    <a:cubicBezTo>
                      <a:pt x="7478" y="1976"/>
                      <a:pt x="6596" y="2432"/>
                      <a:pt x="5684" y="2888"/>
                    </a:cubicBezTo>
                    <a:cubicBezTo>
                      <a:pt x="4773" y="3344"/>
                      <a:pt x="3830" y="3770"/>
                      <a:pt x="2918" y="4134"/>
                    </a:cubicBezTo>
                    <a:cubicBezTo>
                      <a:pt x="1976" y="4530"/>
                      <a:pt x="1004" y="4864"/>
                      <a:pt x="0" y="5198"/>
                    </a:cubicBezTo>
                    <a:cubicBezTo>
                      <a:pt x="1064" y="5198"/>
                      <a:pt x="2098" y="5077"/>
                      <a:pt x="3131" y="4773"/>
                    </a:cubicBezTo>
                    <a:cubicBezTo>
                      <a:pt x="4134" y="4499"/>
                      <a:pt x="5107" y="4104"/>
                      <a:pt x="6049" y="3648"/>
                    </a:cubicBezTo>
                    <a:cubicBezTo>
                      <a:pt x="6991" y="3162"/>
                      <a:pt x="7873" y="2645"/>
                      <a:pt x="8724" y="2037"/>
                    </a:cubicBezTo>
                    <a:cubicBezTo>
                      <a:pt x="9575" y="1460"/>
                      <a:pt x="10365" y="761"/>
                      <a:pt x="11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37;p85">
                <a:extLst>
                  <a:ext uri="{FF2B5EF4-FFF2-40B4-BE49-F238E27FC236}">
                    <a16:creationId xmlns:a16="http://schemas.microsoft.com/office/drawing/2014/main" id="{CD154261-B375-76F3-4AB9-7BB6AD47B828}"/>
                  </a:ext>
                </a:extLst>
              </p:cNvPr>
              <p:cNvSpPr/>
              <p:nvPr/>
            </p:nvSpPr>
            <p:spPr>
              <a:xfrm>
                <a:off x="2031529" y="3122326"/>
                <a:ext cx="203752" cy="190242"/>
              </a:xfrm>
              <a:custGeom>
                <a:avLst/>
                <a:gdLst/>
                <a:ahLst/>
                <a:cxnLst/>
                <a:rect l="l" t="t" r="r" b="b"/>
                <a:pathLst>
                  <a:path w="7782" h="7266" extrusionOk="0">
                    <a:moveTo>
                      <a:pt x="7781" y="1"/>
                    </a:moveTo>
                    <a:cubicBezTo>
                      <a:pt x="6930" y="335"/>
                      <a:pt x="6110" y="730"/>
                      <a:pt x="5350" y="1217"/>
                    </a:cubicBezTo>
                    <a:cubicBezTo>
                      <a:pt x="4590" y="1703"/>
                      <a:pt x="3860" y="2250"/>
                      <a:pt x="3161" y="2858"/>
                    </a:cubicBezTo>
                    <a:cubicBezTo>
                      <a:pt x="2493" y="3466"/>
                      <a:pt x="1854" y="4135"/>
                      <a:pt x="1307" y="4864"/>
                    </a:cubicBezTo>
                    <a:cubicBezTo>
                      <a:pt x="760" y="5594"/>
                      <a:pt x="304" y="6384"/>
                      <a:pt x="0" y="7265"/>
                    </a:cubicBezTo>
                    <a:cubicBezTo>
                      <a:pt x="608" y="6566"/>
                      <a:pt x="1186" y="5928"/>
                      <a:pt x="1793" y="5290"/>
                    </a:cubicBezTo>
                    <a:cubicBezTo>
                      <a:pt x="2432" y="4651"/>
                      <a:pt x="3070" y="4074"/>
                      <a:pt x="3739" y="3466"/>
                    </a:cubicBezTo>
                    <a:cubicBezTo>
                      <a:pt x="4377" y="2888"/>
                      <a:pt x="5046" y="2341"/>
                      <a:pt x="5745" y="1764"/>
                    </a:cubicBezTo>
                    <a:cubicBezTo>
                      <a:pt x="6414" y="1156"/>
                      <a:pt x="7113" y="609"/>
                      <a:pt x="7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 name="Picture 25">
            <a:extLst>
              <a:ext uri="{FF2B5EF4-FFF2-40B4-BE49-F238E27FC236}">
                <a16:creationId xmlns:a16="http://schemas.microsoft.com/office/drawing/2014/main" id="{950D8255-34FE-A49E-D1D1-FB677513010C}"/>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27" name="TextBox 26">
            <a:extLst>
              <a:ext uri="{FF2B5EF4-FFF2-40B4-BE49-F238E27FC236}">
                <a16:creationId xmlns:a16="http://schemas.microsoft.com/office/drawing/2014/main" id="{A90ED29D-4C82-E0D8-FAE8-64395AA28903}"/>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4120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50894" y="989220"/>
            <a:ext cx="2928161" cy="646331"/>
          </a:xfrm>
          <a:prstGeom prst="rect">
            <a:avLst/>
          </a:prstGeom>
          <a:noFill/>
        </p:spPr>
        <p:txBody>
          <a:bodyPr wrap="square">
            <a:spAutoFit/>
          </a:bodyPr>
          <a:lstStyle/>
          <a:p>
            <a:r>
              <a:rPr lang="en-US" sz="1200" dirty="0">
                <a:solidFill>
                  <a:schemeClr val="bg1"/>
                </a:solidFill>
                <a:latin typeface="+mj-lt"/>
              </a:rPr>
              <a:t>Which games are the most popular in terms of downloads? This could help us focus our marketing efforts</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03506" y="3714251"/>
            <a:ext cx="2897802" cy="646331"/>
          </a:xfrm>
          <a:prstGeom prst="rect">
            <a:avLst/>
          </a:prstGeom>
          <a:noFill/>
        </p:spPr>
        <p:txBody>
          <a:bodyPr wrap="square">
            <a:spAutoFit/>
          </a:bodyPr>
          <a:lstStyle/>
          <a:p>
            <a:r>
              <a:rPr lang="en-US" sz="1200" dirty="0">
                <a:solidFill>
                  <a:schemeClr val="bg1"/>
                </a:solidFill>
                <a:latin typeface="+mj-lt"/>
              </a:rPr>
              <a:t>Yes, let’s explore how the priciest games are doing and whether they’re worth extra promotion</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Interesting! What about the most expensive games? Are they performing as well as the popular ones?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158669" y="1862017"/>
            <a:ext cx="2596185" cy="646331"/>
          </a:xfrm>
          <a:prstGeom prst="rect">
            <a:avLst/>
          </a:prstGeom>
          <a:noFill/>
        </p:spPr>
        <p:txBody>
          <a:bodyPr wrap="square">
            <a:spAutoFit/>
          </a:bodyPr>
          <a:lstStyle/>
          <a:p>
            <a:r>
              <a:rPr lang="en-US" sz="1200" dirty="0">
                <a:solidFill>
                  <a:schemeClr val="bg1"/>
                </a:solidFill>
                <a:latin typeface="+mj-lt"/>
              </a:rPr>
              <a:t>Absolutely! Let me show you the top 10 most downloaded games on Steam.</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750515C8-DDF6-A702-F8AA-D755140F94AA}"/>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E309D1E9-892C-2420-DD31-563D31FAA110}"/>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7264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Bottom Gradient">
            <a:extLst>
              <a:ext uri="{FF2B5EF4-FFF2-40B4-BE49-F238E27FC236}">
                <a16:creationId xmlns:a16="http://schemas.microsoft.com/office/drawing/2014/main" id="{1B16D4DB-F9B9-44C5-B956-0888EE108053}"/>
              </a:ext>
            </a:extLst>
          </p:cNvPr>
          <p:cNvSpPr/>
          <p:nvPr/>
        </p:nvSpPr>
        <p:spPr>
          <a:xfrm rot="5400000">
            <a:off x="1985167" y="-2000248"/>
            <a:ext cx="5143501" cy="9144000"/>
          </a:xfrm>
          <a:prstGeom prst="rect">
            <a:avLst/>
          </a:prstGeom>
          <a:gradFill flip="none" rotWithShape="1">
            <a:gsLst>
              <a:gs pos="22000">
                <a:schemeClr val="tx1">
                  <a:alpha val="93000"/>
                </a:schemeClr>
              </a:gs>
              <a:gs pos="92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FD26AE91-987F-3CD1-4659-67534AABF19B}"/>
              </a:ext>
            </a:extLst>
          </p:cNvPr>
          <p:cNvSpPr txBox="1"/>
          <p:nvPr/>
        </p:nvSpPr>
        <p:spPr>
          <a:xfrm>
            <a:off x="160020" y="143292"/>
            <a:ext cx="552069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Most Downloaded Games</a:t>
            </a:r>
          </a:p>
        </p:txBody>
      </p:sp>
      <p:sp>
        <p:nvSpPr>
          <p:cNvPr id="7" name="Rectangle 4">
            <a:extLst>
              <a:ext uri="{FF2B5EF4-FFF2-40B4-BE49-F238E27FC236}">
                <a16:creationId xmlns:a16="http://schemas.microsoft.com/office/drawing/2014/main" id="{DB68DEBA-3C8F-5F79-EA16-C1530C37B031}"/>
              </a:ext>
            </a:extLst>
          </p:cNvPr>
          <p:cNvSpPr>
            <a:spLocks noChangeArrowheads="1"/>
          </p:cNvSpPr>
          <p:nvPr/>
        </p:nvSpPr>
        <p:spPr bwMode="auto">
          <a:xfrm>
            <a:off x="160020" y="728067"/>
            <a:ext cx="858393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rPr>
              <a:t>I analyzed the most downloaded games based on the </a:t>
            </a:r>
            <a:r>
              <a:rPr kumimoji="0" lang="en-US" altLang="en-US" b="1" i="0" u="none" strike="noStrike" cap="none" normalizeH="0" baseline="0" dirty="0">
                <a:ln>
                  <a:noFill/>
                </a:ln>
                <a:solidFill>
                  <a:srgbClr val="F7743C"/>
                </a:solidFill>
                <a:effectLst/>
                <a:latin typeface="Arial" panose="020B0604020202020204" pitchFamily="34" charset="0"/>
              </a:rPr>
              <a:t>Estimated Owners</a:t>
            </a:r>
            <a:r>
              <a:rPr kumimoji="0" lang="en-US" altLang="en-US" b="0" i="0" u="none" strike="noStrike" cap="none" normalizeH="0" baseline="0" dirty="0">
                <a:ln>
                  <a:noFill/>
                </a:ln>
                <a:solidFill>
                  <a:srgbClr val="F7743C"/>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column, which provided </a:t>
            </a:r>
            <a:r>
              <a:rPr kumimoji="0" lang="en-US" altLang="en-US" b="0" i="0" u="none" strike="noStrike" cap="none" normalizeH="0" baseline="0" dirty="0">
                <a:ln>
                  <a:noFill/>
                </a:ln>
                <a:solidFill>
                  <a:srgbClr val="CB480F"/>
                </a:solidFill>
                <a:effectLst/>
                <a:latin typeface="Arial" panose="020B0604020202020204" pitchFamily="34" charset="0"/>
              </a:rPr>
              <a:t>ownership</a:t>
            </a:r>
            <a:r>
              <a:rPr kumimoji="0" lang="en-US" altLang="en-US" b="0" i="0" u="none" strike="noStrike" cap="none" normalizeH="0" baseline="0" dirty="0">
                <a:ln>
                  <a:noFill/>
                </a:ln>
                <a:solidFill>
                  <a:schemeClr val="bg1"/>
                </a:solidFill>
                <a:effectLst/>
                <a:latin typeface="Arial" panose="020B0604020202020204" pitchFamily="34" charset="0"/>
              </a:rPr>
              <a:t> ranges. To make the data more usable, I created a function, </a:t>
            </a:r>
            <a:r>
              <a:rPr kumimoji="0" lang="en-US" altLang="en-US" b="0" i="0" u="none" strike="noStrike" cap="none" normalizeH="0" baseline="0" dirty="0">
                <a:ln>
                  <a:noFill/>
                </a:ln>
                <a:solidFill>
                  <a:srgbClr val="CB480F"/>
                </a:solidFill>
                <a:effectLst/>
                <a:latin typeface="Arial Unicode MS"/>
              </a:rPr>
              <a:t>owners_clean()</a:t>
            </a:r>
            <a:r>
              <a:rPr kumimoji="0" lang="en-US" altLang="en-US" b="0" i="0" u="none" strike="noStrike" cap="none" normalizeH="0" baseline="0" dirty="0">
                <a:ln>
                  <a:noFill/>
                </a:ln>
                <a:solidFill>
                  <a:schemeClr val="bg1"/>
                </a:solidFill>
                <a:effectLst/>
              </a:rPr>
              <a:t>, to calculate the </a:t>
            </a:r>
            <a:r>
              <a:rPr kumimoji="0" lang="en-US" altLang="en-US" b="0" i="0" u="none" strike="noStrike" cap="none" normalizeH="0" baseline="0" dirty="0">
                <a:ln>
                  <a:noFill/>
                </a:ln>
                <a:solidFill>
                  <a:srgbClr val="CB480F"/>
                </a:solidFill>
                <a:effectLst/>
              </a:rPr>
              <a:t>median</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value</a:t>
            </a:r>
            <a:r>
              <a:rPr kumimoji="0" lang="en-US" altLang="en-US" b="0" i="0" u="none" strike="noStrike" cap="none" normalizeH="0" baseline="0" dirty="0">
                <a:ln>
                  <a:noFill/>
                </a:ln>
                <a:solidFill>
                  <a:schemeClr val="bg1"/>
                </a:solidFill>
                <a:effectLst/>
              </a:rPr>
              <a:t> of each range. This involved splitting the range, converting it to integers, and computing the median.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rPr>
              <a:t>Next, I applied this function to each row, creating a new column, </a:t>
            </a:r>
            <a:r>
              <a:rPr kumimoji="0" lang="en-US" altLang="en-US" b="1" i="0" u="none" strike="noStrike" cap="none" normalizeH="0" baseline="0" dirty="0">
                <a:ln>
                  <a:noFill/>
                </a:ln>
                <a:solidFill>
                  <a:srgbClr val="F7743C"/>
                </a:solidFill>
                <a:effectLst/>
                <a:latin typeface="Arial" panose="020B0604020202020204" pitchFamily="34" charset="0"/>
              </a:rPr>
              <a:t>owners clean</a:t>
            </a:r>
            <a:r>
              <a:rPr kumimoji="0" lang="en-US" altLang="en-US" b="0" i="0" u="none" strike="noStrike" cap="none" normalizeH="0" baseline="0" dirty="0">
                <a:ln>
                  <a:noFill/>
                </a:ln>
                <a:solidFill>
                  <a:schemeClr val="bg1"/>
                </a:solidFill>
                <a:effectLst/>
                <a:latin typeface="Arial" panose="020B0604020202020204" pitchFamily="34" charset="0"/>
              </a:rPr>
              <a:t>. Using the </a:t>
            </a:r>
            <a:r>
              <a:rPr kumimoji="0" lang="en-US" altLang="en-US" b="0" i="0" u="none" strike="noStrike" cap="none" normalizeH="0" baseline="0" dirty="0">
                <a:ln>
                  <a:noFill/>
                </a:ln>
                <a:solidFill>
                  <a:srgbClr val="CB480F"/>
                </a:solidFill>
                <a:effectLst/>
                <a:latin typeface="Arial Unicode MS"/>
              </a:rPr>
              <a:t>groupby</a:t>
            </a:r>
            <a:r>
              <a:rPr kumimoji="0" lang="en-US" altLang="en-US" b="0" i="0" u="none" strike="noStrike" cap="none" normalizeH="0" baseline="0" dirty="0">
                <a:ln>
                  <a:noFill/>
                </a:ln>
                <a:solidFill>
                  <a:schemeClr val="bg1"/>
                </a:solidFill>
                <a:effectLst/>
              </a:rPr>
              <a:t> method, I </a:t>
            </a:r>
            <a:r>
              <a:rPr kumimoji="0" lang="en-US" altLang="en-US" b="0" i="0" u="none" strike="noStrike" cap="none" normalizeH="0" baseline="0" dirty="0">
                <a:ln>
                  <a:noFill/>
                </a:ln>
                <a:solidFill>
                  <a:srgbClr val="CB480F"/>
                </a:solidFill>
                <a:effectLst/>
              </a:rPr>
              <a:t>aggregated</a:t>
            </a:r>
            <a:r>
              <a:rPr kumimoji="0" lang="en-US" altLang="en-US" b="0" i="0" u="none" strike="noStrike" cap="none" normalizeH="0" baseline="0" dirty="0">
                <a:ln>
                  <a:noFill/>
                </a:ln>
                <a:solidFill>
                  <a:schemeClr val="bg1"/>
                </a:solidFill>
                <a:effectLst/>
              </a:rPr>
              <a:t> and summed the median owners for each game, then sorted the data to highlight the </a:t>
            </a:r>
            <a:r>
              <a:rPr kumimoji="0" lang="en-US" altLang="en-US" b="1" i="0" u="none" strike="noStrike" cap="none" normalizeH="0" baseline="0" dirty="0">
                <a:ln>
                  <a:noFill/>
                </a:ln>
                <a:solidFill>
                  <a:srgbClr val="F7743C"/>
                </a:solidFill>
                <a:effectLst/>
                <a:latin typeface="Arial" panose="020B0604020202020204" pitchFamily="34" charset="0"/>
              </a:rPr>
              <a:t>top 10 most downloaded games</a:t>
            </a:r>
            <a:r>
              <a:rPr kumimoji="0" lang="en-US" altLang="en-US" b="0" i="0" u="none" strike="noStrike" cap="none" normalizeH="0" baseline="0" dirty="0">
                <a:ln>
                  <a:noFill/>
                </a:ln>
                <a:solidFill>
                  <a:schemeClr val="bg1"/>
                </a:solidFill>
                <a:effectLst/>
                <a:latin typeface="Arial" panose="020B0604020202020204" pitchFamily="34" charset="0"/>
              </a:rPr>
              <a:t>.</a:t>
            </a:r>
          </a:p>
        </p:txBody>
      </p:sp>
      <p:pic>
        <p:nvPicPr>
          <p:cNvPr id="9" name="Picture 8">
            <a:extLst>
              <a:ext uri="{FF2B5EF4-FFF2-40B4-BE49-F238E27FC236}">
                <a16:creationId xmlns:a16="http://schemas.microsoft.com/office/drawing/2014/main" id="{4BBF6596-7113-5C3C-B535-5825F2C341E2}"/>
              </a:ext>
            </a:extLst>
          </p:cNvPr>
          <p:cNvPicPr>
            <a:picLocks noChangeAspect="1"/>
          </p:cNvPicPr>
          <p:nvPr/>
        </p:nvPicPr>
        <p:blipFill>
          <a:blip r:embed="rId3"/>
          <a:stretch>
            <a:fillRect/>
          </a:stretch>
        </p:blipFill>
        <p:spPr>
          <a:xfrm>
            <a:off x="-179533" y="2283636"/>
            <a:ext cx="4111453" cy="2996617"/>
          </a:xfrm>
          <a:prstGeom prst="rect">
            <a:avLst/>
          </a:prstGeom>
        </p:spPr>
      </p:pic>
      <p:pic>
        <p:nvPicPr>
          <p:cNvPr id="11" name="Picture 10">
            <a:extLst>
              <a:ext uri="{FF2B5EF4-FFF2-40B4-BE49-F238E27FC236}">
                <a16:creationId xmlns:a16="http://schemas.microsoft.com/office/drawing/2014/main" id="{522535EE-079A-7BAA-8D0B-B85286AA2385}"/>
              </a:ext>
            </a:extLst>
          </p:cNvPr>
          <p:cNvPicPr>
            <a:picLocks noChangeAspect="1"/>
          </p:cNvPicPr>
          <p:nvPr/>
        </p:nvPicPr>
        <p:blipFill>
          <a:blip r:embed="rId4"/>
          <a:stretch>
            <a:fillRect/>
          </a:stretch>
        </p:blipFill>
        <p:spPr>
          <a:xfrm>
            <a:off x="3768044" y="2859864"/>
            <a:ext cx="5224880" cy="1986456"/>
          </a:xfrm>
          <a:prstGeom prst="rect">
            <a:avLst/>
          </a:prstGeom>
        </p:spPr>
      </p:pic>
      <p:pic>
        <p:nvPicPr>
          <p:cNvPr id="2" name="Picture 1">
            <a:extLst>
              <a:ext uri="{FF2B5EF4-FFF2-40B4-BE49-F238E27FC236}">
                <a16:creationId xmlns:a16="http://schemas.microsoft.com/office/drawing/2014/main" id="{331A6496-01EB-A0F3-4870-2C3917827B5E}"/>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9CEC65BC-8520-2219-7933-A0D686562E3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314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Bottom Gradient">
            <a:extLst>
              <a:ext uri="{FF2B5EF4-FFF2-40B4-BE49-F238E27FC236}">
                <a16:creationId xmlns:a16="http://schemas.microsoft.com/office/drawing/2014/main" id="{E72DDA95-42CB-697F-15F9-FBF61467C78C}"/>
              </a:ext>
            </a:extLst>
          </p:cNvPr>
          <p:cNvSpPr/>
          <p:nvPr/>
        </p:nvSpPr>
        <p:spPr>
          <a:xfrm rot="5400000">
            <a:off x="1985167" y="-2000248"/>
            <a:ext cx="5143501" cy="9144000"/>
          </a:xfrm>
          <a:prstGeom prst="rect">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6" name="Bottom Gradient">
            <a:extLst>
              <a:ext uri="{FF2B5EF4-FFF2-40B4-BE49-F238E27FC236}">
                <a16:creationId xmlns:a16="http://schemas.microsoft.com/office/drawing/2014/main" id="{D26D244B-B9E5-B5F5-F687-9D046491EF81}"/>
              </a:ext>
            </a:extLst>
          </p:cNvPr>
          <p:cNvSpPr/>
          <p:nvPr/>
        </p:nvSpPr>
        <p:spPr>
          <a:xfrm rot="5400000">
            <a:off x="1874236" y="-2126263"/>
            <a:ext cx="5155499" cy="9384031"/>
          </a:xfrm>
          <a:prstGeom prst="rect">
            <a:avLst/>
          </a:prstGeom>
          <a:gradFill flip="none" rotWithShape="1">
            <a:gsLst>
              <a:gs pos="2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0E551083-D2F2-301D-2295-D6D335860B14}"/>
              </a:ext>
            </a:extLst>
          </p:cNvPr>
          <p:cNvSpPr txBox="1"/>
          <p:nvPr/>
        </p:nvSpPr>
        <p:spPr>
          <a:xfrm>
            <a:off x="240030" y="311617"/>
            <a:ext cx="4572000" cy="984885"/>
          </a:xfrm>
          <a:prstGeom prst="rect">
            <a:avLst/>
          </a:prstGeom>
          <a:noFill/>
        </p:spPr>
        <p:txBody>
          <a:bodyPr wrap="square">
            <a:spAutoFit/>
          </a:bodyPr>
          <a:lstStyle/>
          <a:p>
            <a:r>
              <a:rPr lang="en-US" sz="1600" b="1" dirty="0">
                <a:solidFill>
                  <a:srgbClr val="F7743C"/>
                </a:solidFill>
                <a:latin typeface="Arial" panose="020B0604020202020204" pitchFamily="34" charset="0"/>
                <a:cs typeface="Arial" panose="020B0604020202020204" pitchFamily="34" charset="0"/>
              </a:rPr>
              <a:t>Visualization</a:t>
            </a:r>
            <a:r>
              <a:rPr lang="en-US" sz="1600" dirty="0">
                <a:solidFill>
                  <a:srgbClr val="F7743C"/>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To visualize this, I created a </a:t>
            </a:r>
            <a:r>
              <a:rPr lang="en-US" b="1" dirty="0">
                <a:solidFill>
                  <a:srgbClr val="F7743C"/>
                </a:solidFill>
                <a:latin typeface="Arial" panose="020B0604020202020204" pitchFamily="34" charset="0"/>
                <a:cs typeface="Arial" panose="020B0604020202020204" pitchFamily="34" charset="0"/>
              </a:rPr>
              <a:t>bar chart </a:t>
            </a:r>
            <a:r>
              <a:rPr lang="en-US" dirty="0">
                <a:solidFill>
                  <a:schemeClr val="bg1"/>
                </a:solidFill>
                <a:latin typeface="Arial" panose="020B0604020202020204" pitchFamily="34" charset="0"/>
                <a:cs typeface="Arial" panose="020B0604020202020204" pitchFamily="34" charset="0"/>
              </a:rPr>
              <a:t>using Plotly, displaying the </a:t>
            </a:r>
            <a:r>
              <a:rPr lang="en-US" dirty="0">
                <a:solidFill>
                  <a:srgbClr val="CB480F"/>
                </a:solidFill>
                <a:latin typeface="Arial" panose="020B0604020202020204" pitchFamily="34" charset="0"/>
                <a:cs typeface="Arial" panose="020B0604020202020204" pitchFamily="34" charset="0"/>
              </a:rPr>
              <a:t>top</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10</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most</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downloaded</a:t>
            </a:r>
            <a:r>
              <a:rPr lang="en-US" dirty="0">
                <a:solidFill>
                  <a:schemeClr val="bg1"/>
                </a:solidFill>
                <a:latin typeface="Arial" panose="020B0604020202020204" pitchFamily="34" charset="0"/>
                <a:cs typeface="Arial" panose="020B0604020202020204" pitchFamily="34" charset="0"/>
              </a:rPr>
              <a:t> </a:t>
            </a:r>
            <a:r>
              <a:rPr lang="en-US" dirty="0">
                <a:solidFill>
                  <a:srgbClr val="CB480F"/>
                </a:solidFill>
                <a:latin typeface="Arial" panose="020B0604020202020204" pitchFamily="34" charset="0"/>
                <a:cs typeface="Arial" panose="020B0604020202020204" pitchFamily="34" charset="0"/>
              </a:rPr>
              <a:t>games</a:t>
            </a:r>
            <a:r>
              <a:rPr lang="en-US" dirty="0">
                <a:solidFill>
                  <a:schemeClr val="bg1"/>
                </a:solidFill>
                <a:latin typeface="Arial" panose="020B0604020202020204" pitchFamily="34" charset="0"/>
                <a:cs typeface="Arial" panose="020B0604020202020204" pitchFamily="34" charset="0"/>
              </a:rPr>
              <a:t>. The games are plotted on the x-axis, while their respective owner counts are on the y-axis.</a:t>
            </a:r>
            <a:endParaRPr lang="en-IN"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E4713B8-E9AF-CF4A-8D05-96D770A66DF4}"/>
              </a:ext>
            </a:extLst>
          </p:cNvPr>
          <p:cNvSpPr txBox="1"/>
          <p:nvPr/>
        </p:nvSpPr>
        <p:spPr>
          <a:xfrm>
            <a:off x="148589" y="3894623"/>
            <a:ext cx="6751941" cy="984885"/>
          </a:xfrm>
          <a:prstGeom prst="rect">
            <a:avLst/>
          </a:prstGeom>
          <a:noFill/>
        </p:spPr>
        <p:txBody>
          <a:bodyPr wrap="square">
            <a:spAutoFit/>
          </a:bodyPr>
          <a:lstStyle/>
          <a:p>
            <a:r>
              <a:rPr lang="en-US" sz="1600" b="1" dirty="0">
                <a:solidFill>
                  <a:srgbClr val="F7743C"/>
                </a:solidFill>
                <a:latin typeface="Arial" panose="020B0604020202020204" pitchFamily="34" charset="0"/>
                <a:cs typeface="Arial" panose="020B0604020202020204" pitchFamily="34" charset="0"/>
              </a:rPr>
              <a:t>Key Results</a:t>
            </a:r>
            <a:r>
              <a:rPr lang="en-US" sz="1600" dirty="0">
                <a:solidFill>
                  <a:srgbClr val="F7743C"/>
                </a:solidFill>
                <a:latin typeface="Arial" panose="020B0604020202020204" pitchFamily="34" charset="0"/>
                <a:cs typeface="Arial" panose="020B0604020202020204" pitchFamily="34" charset="0"/>
              </a:rPr>
              <a:t>:</a:t>
            </a:r>
          </a:p>
          <a:p>
            <a:pPr>
              <a:buClr>
                <a:srgbClr val="F7743C"/>
              </a:buClr>
              <a:buFont typeface="Arial" panose="020B0604020202020204" pitchFamily="34" charset="0"/>
              <a:buChar char="•"/>
            </a:pPr>
            <a:r>
              <a:rPr lang="en-US" b="1" dirty="0">
                <a:solidFill>
                  <a:srgbClr val="CB480F"/>
                </a:solidFill>
                <a:latin typeface="Arial" panose="020B0604020202020204" pitchFamily="34" charset="0"/>
                <a:cs typeface="Arial" panose="020B0604020202020204" pitchFamily="34" charset="0"/>
              </a:rPr>
              <a:t> Dota 2</a:t>
            </a:r>
            <a:r>
              <a:rPr lang="en-US" dirty="0">
                <a:solidFill>
                  <a:schemeClr val="bg1"/>
                </a:solidFill>
                <a:latin typeface="Arial" panose="020B0604020202020204" pitchFamily="34" charset="0"/>
                <a:cs typeface="Arial" panose="020B0604020202020204" pitchFamily="34" charset="0"/>
              </a:rPr>
              <a:t> topped the list with an estimated </a:t>
            </a:r>
            <a:r>
              <a:rPr lang="en-US" dirty="0">
                <a:solidFill>
                  <a:srgbClr val="F7743C"/>
                </a:solidFill>
                <a:latin typeface="Arial" panose="020B0604020202020204" pitchFamily="34" charset="0"/>
                <a:cs typeface="Arial" panose="020B0604020202020204" pitchFamily="34" charset="0"/>
              </a:rPr>
              <a:t>50 million owners</a:t>
            </a:r>
            <a:r>
              <a:rPr lang="en-US" dirty="0">
                <a:solidFill>
                  <a:schemeClr val="bg1"/>
                </a:solidFill>
                <a:latin typeface="Arial" panose="020B0604020202020204" pitchFamily="34" charset="0"/>
                <a:cs typeface="Arial" panose="020B0604020202020204" pitchFamily="34" charset="0"/>
              </a:rPr>
              <a:t>.</a:t>
            </a:r>
          </a:p>
          <a:p>
            <a:pPr>
              <a:buClr>
                <a:srgbClr val="F7743C"/>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Other popular games included </a:t>
            </a:r>
            <a:r>
              <a:rPr lang="en-US" b="1" dirty="0">
                <a:solidFill>
                  <a:srgbClr val="CB480F"/>
                </a:solidFill>
                <a:latin typeface="Arial" panose="020B0604020202020204" pitchFamily="34" charset="0"/>
                <a:cs typeface="Arial" panose="020B0604020202020204" pitchFamily="34" charset="0"/>
              </a:rPr>
              <a:t>New World</a:t>
            </a:r>
            <a:r>
              <a:rPr lang="en-US" dirty="0">
                <a:solidFill>
                  <a:schemeClr val="bg1"/>
                </a:solidFill>
                <a:latin typeface="Arial" panose="020B0604020202020204" pitchFamily="34" charset="0"/>
                <a:cs typeface="Arial" panose="020B0604020202020204" pitchFamily="34" charset="0"/>
              </a:rPr>
              <a:t>, </a:t>
            </a:r>
            <a:r>
              <a:rPr lang="en-US" b="1" dirty="0">
                <a:solidFill>
                  <a:srgbClr val="CB480F"/>
                </a:solidFill>
                <a:latin typeface="Arial" panose="020B0604020202020204" pitchFamily="34" charset="0"/>
                <a:cs typeface="Arial" panose="020B0604020202020204" pitchFamily="34" charset="0"/>
              </a:rPr>
              <a:t>Team Fortress 2</a:t>
            </a:r>
            <a:r>
              <a:rPr lang="en-US" dirty="0">
                <a:solidFill>
                  <a:schemeClr val="bg1"/>
                </a:solidFill>
                <a:latin typeface="Arial" panose="020B0604020202020204" pitchFamily="34" charset="0"/>
                <a:cs typeface="Arial" panose="020B0604020202020204" pitchFamily="34" charset="0"/>
              </a:rPr>
              <a:t>, </a:t>
            </a:r>
            <a:r>
              <a:rPr lang="en-US" b="1" dirty="0">
                <a:solidFill>
                  <a:srgbClr val="CB480F"/>
                </a:solidFill>
                <a:latin typeface="Arial" panose="020B0604020202020204" pitchFamily="34" charset="0"/>
                <a:cs typeface="Arial" panose="020B0604020202020204" pitchFamily="34" charset="0"/>
              </a:rPr>
              <a:t>PUBG: BATTLEGROUNDS </a:t>
            </a:r>
            <a:r>
              <a:rPr lang="en-US" dirty="0">
                <a:solidFill>
                  <a:schemeClr val="bg1"/>
                </a:solidFill>
                <a:latin typeface="Arial" panose="020B0604020202020204" pitchFamily="34" charset="0"/>
                <a:cs typeface="Arial" panose="020B0604020202020204" pitchFamily="34" charset="0"/>
              </a:rPr>
              <a:t>and </a:t>
            </a:r>
            <a:r>
              <a:rPr lang="en-IN" b="1" i="0" dirty="0">
                <a:solidFill>
                  <a:srgbClr val="CB480F"/>
                </a:solidFill>
                <a:effectLst/>
                <a:latin typeface="Arial" panose="020B0604020202020204" pitchFamily="34" charset="0"/>
                <a:cs typeface="Arial" panose="020B0604020202020204" pitchFamily="34" charset="0"/>
              </a:rPr>
              <a:t>Black Myth: Wukong</a:t>
            </a:r>
            <a:r>
              <a:rPr lang="en-IN" b="0" i="0" dirty="0">
                <a:solidFill>
                  <a:schemeClr val="bg1"/>
                </a:solidFill>
                <a:effectLst/>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each with </a:t>
            </a:r>
            <a:r>
              <a:rPr lang="en-US" dirty="0">
                <a:solidFill>
                  <a:srgbClr val="F7743C"/>
                </a:solidFill>
                <a:latin typeface="Arial" panose="020B0604020202020204" pitchFamily="34" charset="0"/>
                <a:cs typeface="Arial" panose="020B0604020202020204" pitchFamily="34" charset="0"/>
              </a:rPr>
              <a:t>25 million owners</a:t>
            </a:r>
            <a:r>
              <a:rPr lang="en-US" dirty="0">
                <a:solidFill>
                  <a:schemeClr val="bg1"/>
                </a:solidFill>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1D7B32E1-CFB7-0516-B15D-BC765DB35178}"/>
              </a:ext>
            </a:extLst>
          </p:cNvPr>
          <p:cNvPicPr>
            <a:picLocks noChangeAspect="1"/>
          </p:cNvPicPr>
          <p:nvPr/>
        </p:nvPicPr>
        <p:blipFill>
          <a:blip r:embed="rId4"/>
          <a:stretch>
            <a:fillRect/>
          </a:stretch>
        </p:blipFill>
        <p:spPr>
          <a:xfrm>
            <a:off x="4697730" y="181094"/>
            <a:ext cx="4446270" cy="1109743"/>
          </a:xfrm>
          <a:prstGeom prst="rect">
            <a:avLst/>
          </a:prstGeom>
        </p:spPr>
      </p:pic>
      <p:pic>
        <p:nvPicPr>
          <p:cNvPr id="13" name="Picture 12">
            <a:extLst>
              <a:ext uri="{FF2B5EF4-FFF2-40B4-BE49-F238E27FC236}">
                <a16:creationId xmlns:a16="http://schemas.microsoft.com/office/drawing/2014/main" id="{FF708510-01CB-956E-8B5F-785568230A6D}"/>
              </a:ext>
            </a:extLst>
          </p:cNvPr>
          <p:cNvPicPr>
            <a:picLocks noChangeAspect="1"/>
          </p:cNvPicPr>
          <p:nvPr/>
        </p:nvPicPr>
        <p:blipFill>
          <a:blip r:embed="rId5">
            <a:alphaModFix amt="92000"/>
          </a:blip>
          <a:stretch>
            <a:fillRect/>
          </a:stretch>
        </p:blipFill>
        <p:spPr>
          <a:xfrm>
            <a:off x="240030" y="1356410"/>
            <a:ext cx="2514600" cy="2367809"/>
          </a:xfrm>
          <a:prstGeom prst="rect">
            <a:avLst/>
          </a:prstGeom>
          <a:ln>
            <a:noFill/>
          </a:ln>
        </p:spPr>
      </p:pic>
      <p:pic>
        <p:nvPicPr>
          <p:cNvPr id="15" name="Picture 14">
            <a:extLst>
              <a:ext uri="{FF2B5EF4-FFF2-40B4-BE49-F238E27FC236}">
                <a16:creationId xmlns:a16="http://schemas.microsoft.com/office/drawing/2014/main" id="{20DA93FD-240A-062B-673A-DEE44F3E0A3C}"/>
              </a:ext>
            </a:extLst>
          </p:cNvPr>
          <p:cNvPicPr>
            <a:picLocks noChangeAspect="1"/>
          </p:cNvPicPr>
          <p:nvPr/>
        </p:nvPicPr>
        <p:blipFill>
          <a:blip r:embed="rId6">
            <a:alphaModFix amt="92000"/>
          </a:blip>
          <a:stretch>
            <a:fillRect/>
          </a:stretch>
        </p:blipFill>
        <p:spPr>
          <a:xfrm>
            <a:off x="2864132" y="1358612"/>
            <a:ext cx="6165568" cy="2365607"/>
          </a:xfrm>
          <a:prstGeom prst="rect">
            <a:avLst/>
          </a:prstGeom>
          <a:ln>
            <a:noFill/>
          </a:ln>
        </p:spPr>
      </p:pic>
      <p:grpSp>
        <p:nvGrpSpPr>
          <p:cNvPr id="390" name="Google Shape;4791;p82">
            <a:extLst>
              <a:ext uri="{FF2B5EF4-FFF2-40B4-BE49-F238E27FC236}">
                <a16:creationId xmlns:a16="http://schemas.microsoft.com/office/drawing/2014/main" id="{522AA9D5-8404-5CE2-2093-141A8EDB1397}"/>
              </a:ext>
            </a:extLst>
          </p:cNvPr>
          <p:cNvGrpSpPr/>
          <p:nvPr/>
        </p:nvGrpSpPr>
        <p:grpSpPr>
          <a:xfrm>
            <a:off x="7885577" y="3848354"/>
            <a:ext cx="1087097" cy="936960"/>
            <a:chOff x="5107174" y="602873"/>
            <a:chExt cx="3172075" cy="4087851"/>
          </a:xfrm>
        </p:grpSpPr>
        <p:sp>
          <p:nvSpPr>
            <p:cNvPr id="391" name="Google Shape;4792;p82">
              <a:extLst>
                <a:ext uri="{FF2B5EF4-FFF2-40B4-BE49-F238E27FC236}">
                  <a16:creationId xmlns:a16="http://schemas.microsoft.com/office/drawing/2014/main" id="{EAFCAFDE-2286-E7AA-59E1-A8754481E6E4}"/>
                </a:ext>
              </a:extLst>
            </p:cNvPr>
            <p:cNvSpPr/>
            <p:nvPr/>
          </p:nvSpPr>
          <p:spPr>
            <a:xfrm rot="-487177">
              <a:off x="6237137" y="3836636"/>
              <a:ext cx="823987" cy="488129"/>
            </a:xfrm>
            <a:custGeom>
              <a:avLst/>
              <a:gdLst/>
              <a:ahLst/>
              <a:cxnLst/>
              <a:rect l="l" t="t" r="r" b="b"/>
              <a:pathLst>
                <a:path w="30466" h="18048" extrusionOk="0">
                  <a:moveTo>
                    <a:pt x="3508" y="1"/>
                  </a:moveTo>
                  <a:lnTo>
                    <a:pt x="877" y="4514"/>
                  </a:lnTo>
                  <a:cubicBezTo>
                    <a:pt x="0" y="10163"/>
                    <a:pt x="6422" y="6629"/>
                    <a:pt x="11761" y="9208"/>
                  </a:cubicBezTo>
                  <a:cubicBezTo>
                    <a:pt x="15372" y="10962"/>
                    <a:pt x="19343" y="13438"/>
                    <a:pt x="23006" y="15269"/>
                  </a:cubicBezTo>
                  <a:cubicBezTo>
                    <a:pt x="24244" y="15888"/>
                    <a:pt x="26307" y="17926"/>
                    <a:pt x="27596" y="18029"/>
                  </a:cubicBezTo>
                  <a:cubicBezTo>
                    <a:pt x="27762" y="18042"/>
                    <a:pt x="27914" y="18048"/>
                    <a:pt x="28055" y="18048"/>
                  </a:cubicBezTo>
                  <a:cubicBezTo>
                    <a:pt x="30465" y="18048"/>
                    <a:pt x="29382" y="16206"/>
                    <a:pt x="27287" y="13696"/>
                  </a:cubicBezTo>
                  <a:cubicBezTo>
                    <a:pt x="23444" y="9054"/>
                    <a:pt x="7712" y="1394"/>
                    <a:pt x="3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793;p82">
              <a:extLst>
                <a:ext uri="{FF2B5EF4-FFF2-40B4-BE49-F238E27FC236}">
                  <a16:creationId xmlns:a16="http://schemas.microsoft.com/office/drawing/2014/main" id="{74FB16B9-C1C1-9927-2FA2-0B0FEAF9816B}"/>
                </a:ext>
              </a:extLst>
            </p:cNvPr>
            <p:cNvSpPr/>
            <p:nvPr/>
          </p:nvSpPr>
          <p:spPr>
            <a:xfrm rot="-487177">
              <a:off x="6838314" y="4228563"/>
              <a:ext cx="252584" cy="212177"/>
            </a:xfrm>
            <a:custGeom>
              <a:avLst/>
              <a:gdLst/>
              <a:ahLst/>
              <a:cxnLst/>
              <a:rect l="l" t="t" r="r" b="b"/>
              <a:pathLst>
                <a:path w="9339" h="7845" extrusionOk="0">
                  <a:moveTo>
                    <a:pt x="4123" y="1"/>
                  </a:moveTo>
                  <a:cubicBezTo>
                    <a:pt x="2154" y="1"/>
                    <a:pt x="453" y="1506"/>
                    <a:pt x="261" y="3505"/>
                  </a:cubicBezTo>
                  <a:cubicBezTo>
                    <a:pt x="0" y="6017"/>
                    <a:pt x="2021" y="7844"/>
                    <a:pt x="4185" y="7844"/>
                  </a:cubicBezTo>
                  <a:cubicBezTo>
                    <a:pt x="5020" y="7844"/>
                    <a:pt x="5876" y="7572"/>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794;p82">
              <a:extLst>
                <a:ext uri="{FF2B5EF4-FFF2-40B4-BE49-F238E27FC236}">
                  <a16:creationId xmlns:a16="http://schemas.microsoft.com/office/drawing/2014/main" id="{75CF83E8-4DC9-404F-6F3B-426FDBD9723D}"/>
                </a:ext>
              </a:extLst>
            </p:cNvPr>
            <p:cNvSpPr/>
            <p:nvPr/>
          </p:nvSpPr>
          <p:spPr>
            <a:xfrm rot="-487177">
              <a:off x="6867375" y="4273571"/>
              <a:ext cx="134663" cy="122384"/>
            </a:xfrm>
            <a:custGeom>
              <a:avLst/>
              <a:gdLst/>
              <a:ahLst/>
              <a:cxnLst/>
              <a:rect l="l" t="t" r="r" b="b"/>
              <a:pathLst>
                <a:path w="4979" h="4525" extrusionOk="0">
                  <a:moveTo>
                    <a:pt x="2645" y="0"/>
                  </a:moveTo>
                  <a:cubicBezTo>
                    <a:pt x="1331" y="0"/>
                    <a:pt x="224" y="970"/>
                    <a:pt x="78" y="2307"/>
                  </a:cubicBezTo>
                  <a:cubicBezTo>
                    <a:pt x="1" y="3158"/>
                    <a:pt x="362" y="3983"/>
                    <a:pt x="1032" y="4525"/>
                  </a:cubicBezTo>
                  <a:cubicBezTo>
                    <a:pt x="852" y="4138"/>
                    <a:pt x="775" y="3700"/>
                    <a:pt x="826" y="3261"/>
                  </a:cubicBezTo>
                  <a:cubicBezTo>
                    <a:pt x="987" y="1867"/>
                    <a:pt x="2151" y="969"/>
                    <a:pt x="3382" y="969"/>
                  </a:cubicBezTo>
                  <a:cubicBezTo>
                    <a:pt x="3928" y="969"/>
                    <a:pt x="4487" y="1145"/>
                    <a:pt x="4978" y="1533"/>
                  </a:cubicBezTo>
                  <a:cubicBezTo>
                    <a:pt x="4592" y="682"/>
                    <a:pt x="3792" y="115"/>
                    <a:pt x="2889" y="11"/>
                  </a:cubicBezTo>
                  <a:cubicBezTo>
                    <a:pt x="2807" y="4"/>
                    <a:pt x="2726" y="0"/>
                    <a:pt x="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795;p82">
              <a:extLst>
                <a:ext uri="{FF2B5EF4-FFF2-40B4-BE49-F238E27FC236}">
                  <a16:creationId xmlns:a16="http://schemas.microsoft.com/office/drawing/2014/main" id="{131160B3-C5D2-6BEE-7C18-AAD7D3929E0A}"/>
                </a:ext>
              </a:extLst>
            </p:cNvPr>
            <p:cNvSpPr/>
            <p:nvPr/>
          </p:nvSpPr>
          <p:spPr>
            <a:xfrm rot="-487177">
              <a:off x="5323995" y="3948010"/>
              <a:ext cx="885220" cy="221751"/>
            </a:xfrm>
            <a:custGeom>
              <a:avLst/>
              <a:gdLst/>
              <a:ahLst/>
              <a:cxnLst/>
              <a:rect l="l" t="t" r="r" b="b"/>
              <a:pathLst>
                <a:path w="32730" h="8199" extrusionOk="0">
                  <a:moveTo>
                    <a:pt x="30964" y="1"/>
                  </a:moveTo>
                  <a:cubicBezTo>
                    <a:pt x="25383" y="1"/>
                    <a:pt x="9707" y="1465"/>
                    <a:pt x="4746" y="4224"/>
                  </a:cubicBezTo>
                  <a:cubicBezTo>
                    <a:pt x="1729" y="5900"/>
                    <a:pt x="1" y="7293"/>
                    <a:pt x="2889" y="8118"/>
                  </a:cubicBezTo>
                  <a:cubicBezTo>
                    <a:pt x="3068" y="8174"/>
                    <a:pt x="3276" y="8198"/>
                    <a:pt x="3506" y="8198"/>
                  </a:cubicBezTo>
                  <a:cubicBezTo>
                    <a:pt x="4868" y="8198"/>
                    <a:pt x="6985" y="7351"/>
                    <a:pt x="8176" y="7241"/>
                  </a:cubicBezTo>
                  <a:cubicBezTo>
                    <a:pt x="12251" y="6829"/>
                    <a:pt x="16868" y="5952"/>
                    <a:pt x="20865" y="5642"/>
                  </a:cubicBezTo>
                  <a:cubicBezTo>
                    <a:pt x="21118" y="5621"/>
                    <a:pt x="21369" y="5611"/>
                    <a:pt x="21618" y="5611"/>
                  </a:cubicBezTo>
                  <a:cubicBezTo>
                    <a:pt x="25219" y="5611"/>
                    <a:pt x="28325" y="7673"/>
                    <a:pt x="30386" y="7673"/>
                  </a:cubicBezTo>
                  <a:cubicBezTo>
                    <a:pt x="31503" y="7673"/>
                    <a:pt x="32313" y="7068"/>
                    <a:pt x="32729" y="5204"/>
                  </a:cubicBezTo>
                  <a:lnTo>
                    <a:pt x="31930" y="20"/>
                  </a:lnTo>
                  <a:cubicBezTo>
                    <a:pt x="31656" y="7"/>
                    <a:pt x="31332" y="1"/>
                    <a:pt x="30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796;p82">
              <a:extLst>
                <a:ext uri="{FF2B5EF4-FFF2-40B4-BE49-F238E27FC236}">
                  <a16:creationId xmlns:a16="http://schemas.microsoft.com/office/drawing/2014/main" id="{563F4BB2-6358-E979-F0D7-89D412DDE2E9}"/>
                </a:ext>
              </a:extLst>
            </p:cNvPr>
            <p:cNvSpPr/>
            <p:nvPr/>
          </p:nvSpPr>
          <p:spPr>
            <a:xfrm rot="-487177">
              <a:off x="5336635" y="4172986"/>
              <a:ext cx="252611" cy="212150"/>
            </a:xfrm>
            <a:custGeom>
              <a:avLst/>
              <a:gdLst/>
              <a:ahLst/>
              <a:cxnLst/>
              <a:rect l="l" t="t" r="r" b="b"/>
              <a:pathLst>
                <a:path w="9340" h="7844" extrusionOk="0">
                  <a:moveTo>
                    <a:pt x="4119" y="0"/>
                  </a:moveTo>
                  <a:cubicBezTo>
                    <a:pt x="2132" y="0"/>
                    <a:pt x="454" y="1505"/>
                    <a:pt x="261" y="3505"/>
                  </a:cubicBezTo>
                  <a:cubicBezTo>
                    <a:pt x="1" y="6016"/>
                    <a:pt x="2022" y="7844"/>
                    <a:pt x="4185" y="7844"/>
                  </a:cubicBezTo>
                  <a:cubicBezTo>
                    <a:pt x="5021" y="7844"/>
                    <a:pt x="5877" y="7571"/>
                    <a:pt x="6632" y="6960"/>
                  </a:cubicBezTo>
                  <a:cubicBezTo>
                    <a:pt x="9340" y="4742"/>
                    <a:pt x="8024" y="358"/>
                    <a:pt x="4542" y="23"/>
                  </a:cubicBezTo>
                  <a:cubicBezTo>
                    <a:pt x="4400" y="8"/>
                    <a:pt x="4259"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797;p82">
              <a:extLst>
                <a:ext uri="{FF2B5EF4-FFF2-40B4-BE49-F238E27FC236}">
                  <a16:creationId xmlns:a16="http://schemas.microsoft.com/office/drawing/2014/main" id="{C84BE53C-3CEB-F072-CB1D-B50CE6029DC2}"/>
                </a:ext>
              </a:extLst>
            </p:cNvPr>
            <p:cNvSpPr/>
            <p:nvPr/>
          </p:nvSpPr>
          <p:spPr>
            <a:xfrm rot="-487177">
              <a:off x="5365715" y="4217858"/>
              <a:ext cx="134663" cy="122519"/>
            </a:xfrm>
            <a:custGeom>
              <a:avLst/>
              <a:gdLst/>
              <a:ahLst/>
              <a:cxnLst/>
              <a:rect l="l" t="t" r="r" b="b"/>
              <a:pathLst>
                <a:path w="4979" h="4530" extrusionOk="0">
                  <a:moveTo>
                    <a:pt x="2608" y="0"/>
                  </a:moveTo>
                  <a:cubicBezTo>
                    <a:pt x="1310" y="0"/>
                    <a:pt x="222" y="986"/>
                    <a:pt x="78" y="2285"/>
                  </a:cubicBezTo>
                  <a:cubicBezTo>
                    <a:pt x="1" y="3162"/>
                    <a:pt x="362" y="3987"/>
                    <a:pt x="1032" y="4529"/>
                  </a:cubicBezTo>
                  <a:cubicBezTo>
                    <a:pt x="852" y="4116"/>
                    <a:pt x="774" y="3678"/>
                    <a:pt x="826" y="3265"/>
                  </a:cubicBezTo>
                  <a:cubicBezTo>
                    <a:pt x="987" y="1865"/>
                    <a:pt x="2162" y="964"/>
                    <a:pt x="3400" y="964"/>
                  </a:cubicBezTo>
                  <a:cubicBezTo>
                    <a:pt x="3940" y="964"/>
                    <a:pt x="4492" y="1135"/>
                    <a:pt x="4978" y="1511"/>
                  </a:cubicBezTo>
                  <a:cubicBezTo>
                    <a:pt x="4591" y="686"/>
                    <a:pt x="3792" y="93"/>
                    <a:pt x="2889" y="16"/>
                  </a:cubicBezTo>
                  <a:cubicBezTo>
                    <a:pt x="2794" y="5"/>
                    <a:pt x="2700"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798;p82">
              <a:extLst>
                <a:ext uri="{FF2B5EF4-FFF2-40B4-BE49-F238E27FC236}">
                  <a16:creationId xmlns:a16="http://schemas.microsoft.com/office/drawing/2014/main" id="{5D42634A-5EEA-B794-8E95-C6495211C73A}"/>
                </a:ext>
              </a:extLst>
            </p:cNvPr>
            <p:cNvSpPr/>
            <p:nvPr/>
          </p:nvSpPr>
          <p:spPr>
            <a:xfrm rot="-487177">
              <a:off x="6339624" y="4461774"/>
              <a:ext cx="252584" cy="212177"/>
            </a:xfrm>
            <a:custGeom>
              <a:avLst/>
              <a:gdLst/>
              <a:ahLst/>
              <a:cxnLst/>
              <a:rect l="l" t="t" r="r" b="b"/>
              <a:pathLst>
                <a:path w="9339" h="7845" extrusionOk="0">
                  <a:moveTo>
                    <a:pt x="4123" y="1"/>
                  </a:moveTo>
                  <a:cubicBezTo>
                    <a:pt x="2154" y="1"/>
                    <a:pt x="453" y="1507"/>
                    <a:pt x="261" y="3531"/>
                  </a:cubicBezTo>
                  <a:cubicBezTo>
                    <a:pt x="0" y="6023"/>
                    <a:pt x="2020" y="7845"/>
                    <a:pt x="4182" y="7845"/>
                  </a:cubicBezTo>
                  <a:cubicBezTo>
                    <a:pt x="5018" y="7845"/>
                    <a:pt x="5876" y="7573"/>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799;p82">
              <a:extLst>
                <a:ext uri="{FF2B5EF4-FFF2-40B4-BE49-F238E27FC236}">
                  <a16:creationId xmlns:a16="http://schemas.microsoft.com/office/drawing/2014/main" id="{A393D639-D742-917F-38D5-075CB86159C4}"/>
                </a:ext>
              </a:extLst>
            </p:cNvPr>
            <p:cNvSpPr/>
            <p:nvPr/>
          </p:nvSpPr>
          <p:spPr>
            <a:xfrm rot="-487177">
              <a:off x="6368065" y="4506876"/>
              <a:ext cx="134636" cy="123087"/>
            </a:xfrm>
            <a:custGeom>
              <a:avLst/>
              <a:gdLst/>
              <a:ahLst/>
              <a:cxnLst/>
              <a:rect l="l" t="t" r="r" b="b"/>
              <a:pathLst>
                <a:path w="4978" h="4551" extrusionOk="0">
                  <a:moveTo>
                    <a:pt x="2649" y="0"/>
                  </a:moveTo>
                  <a:cubicBezTo>
                    <a:pt x="1333" y="0"/>
                    <a:pt x="225" y="993"/>
                    <a:pt x="103" y="2307"/>
                  </a:cubicBezTo>
                  <a:cubicBezTo>
                    <a:pt x="0" y="3184"/>
                    <a:pt x="361" y="4009"/>
                    <a:pt x="1032" y="4551"/>
                  </a:cubicBezTo>
                  <a:cubicBezTo>
                    <a:pt x="877" y="4138"/>
                    <a:pt x="800" y="3699"/>
                    <a:pt x="825" y="3287"/>
                  </a:cubicBezTo>
                  <a:cubicBezTo>
                    <a:pt x="987" y="1886"/>
                    <a:pt x="2174" y="986"/>
                    <a:pt x="3411" y="986"/>
                  </a:cubicBezTo>
                  <a:cubicBezTo>
                    <a:pt x="3951" y="986"/>
                    <a:pt x="4500" y="1157"/>
                    <a:pt x="4978" y="1533"/>
                  </a:cubicBezTo>
                  <a:cubicBezTo>
                    <a:pt x="4617" y="682"/>
                    <a:pt x="3817" y="115"/>
                    <a:pt x="2889" y="11"/>
                  </a:cubicBezTo>
                  <a:cubicBezTo>
                    <a:pt x="2808" y="4"/>
                    <a:pt x="2728" y="0"/>
                    <a:pt x="2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800;p82">
              <a:extLst>
                <a:ext uri="{FF2B5EF4-FFF2-40B4-BE49-F238E27FC236}">
                  <a16:creationId xmlns:a16="http://schemas.microsoft.com/office/drawing/2014/main" id="{94693162-0AF2-A531-9444-DB94765FEC73}"/>
                </a:ext>
              </a:extLst>
            </p:cNvPr>
            <p:cNvSpPr/>
            <p:nvPr/>
          </p:nvSpPr>
          <p:spPr>
            <a:xfrm rot="-487177">
              <a:off x="5812971" y="4459411"/>
              <a:ext cx="252611" cy="212474"/>
            </a:xfrm>
            <a:custGeom>
              <a:avLst/>
              <a:gdLst/>
              <a:ahLst/>
              <a:cxnLst/>
              <a:rect l="l" t="t" r="r" b="b"/>
              <a:pathLst>
                <a:path w="9340" h="7856" extrusionOk="0">
                  <a:moveTo>
                    <a:pt x="4123" y="1"/>
                  </a:moveTo>
                  <a:cubicBezTo>
                    <a:pt x="2155" y="1"/>
                    <a:pt x="454" y="1505"/>
                    <a:pt x="261" y="3505"/>
                  </a:cubicBezTo>
                  <a:cubicBezTo>
                    <a:pt x="1" y="6016"/>
                    <a:pt x="2019" y="7856"/>
                    <a:pt x="4181" y="7856"/>
                  </a:cubicBezTo>
                  <a:cubicBezTo>
                    <a:pt x="5018" y="7856"/>
                    <a:pt x="5876" y="7580"/>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801;p82">
              <a:extLst>
                <a:ext uri="{FF2B5EF4-FFF2-40B4-BE49-F238E27FC236}">
                  <a16:creationId xmlns:a16="http://schemas.microsoft.com/office/drawing/2014/main" id="{BDC3626B-6169-5393-0219-A7F028525BFD}"/>
                </a:ext>
              </a:extLst>
            </p:cNvPr>
            <p:cNvSpPr/>
            <p:nvPr/>
          </p:nvSpPr>
          <p:spPr>
            <a:xfrm rot="-487177">
              <a:off x="5842038" y="4504421"/>
              <a:ext cx="134636" cy="122384"/>
            </a:xfrm>
            <a:custGeom>
              <a:avLst/>
              <a:gdLst/>
              <a:ahLst/>
              <a:cxnLst/>
              <a:rect l="l" t="t" r="r" b="b"/>
              <a:pathLst>
                <a:path w="4978" h="4525" extrusionOk="0">
                  <a:moveTo>
                    <a:pt x="2644" y="0"/>
                  </a:moveTo>
                  <a:cubicBezTo>
                    <a:pt x="1331" y="0"/>
                    <a:pt x="223" y="970"/>
                    <a:pt x="78" y="2307"/>
                  </a:cubicBezTo>
                  <a:cubicBezTo>
                    <a:pt x="0" y="3158"/>
                    <a:pt x="361" y="3983"/>
                    <a:pt x="1032" y="4525"/>
                  </a:cubicBezTo>
                  <a:cubicBezTo>
                    <a:pt x="851" y="4138"/>
                    <a:pt x="774" y="3699"/>
                    <a:pt x="825" y="3261"/>
                  </a:cubicBezTo>
                  <a:cubicBezTo>
                    <a:pt x="987" y="1880"/>
                    <a:pt x="2159" y="985"/>
                    <a:pt x="3396" y="985"/>
                  </a:cubicBezTo>
                  <a:cubicBezTo>
                    <a:pt x="3937" y="985"/>
                    <a:pt x="4491" y="1156"/>
                    <a:pt x="4978" y="1533"/>
                  </a:cubicBezTo>
                  <a:cubicBezTo>
                    <a:pt x="4591" y="682"/>
                    <a:pt x="3791" y="115"/>
                    <a:pt x="2889" y="11"/>
                  </a:cubicBezTo>
                  <a:cubicBezTo>
                    <a:pt x="2807" y="4"/>
                    <a:pt x="2725" y="0"/>
                    <a:pt x="2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802;p82">
              <a:extLst>
                <a:ext uri="{FF2B5EF4-FFF2-40B4-BE49-F238E27FC236}">
                  <a16:creationId xmlns:a16="http://schemas.microsoft.com/office/drawing/2014/main" id="{134C8CD3-3209-4613-75B9-FFFD00C419AA}"/>
                </a:ext>
              </a:extLst>
            </p:cNvPr>
            <p:cNvSpPr/>
            <p:nvPr/>
          </p:nvSpPr>
          <p:spPr>
            <a:xfrm rot="-487177">
              <a:off x="6184186" y="3960058"/>
              <a:ext cx="293694" cy="593635"/>
            </a:xfrm>
            <a:custGeom>
              <a:avLst/>
              <a:gdLst/>
              <a:ahLst/>
              <a:cxnLst/>
              <a:rect l="l" t="t" r="r" b="b"/>
              <a:pathLst>
                <a:path w="10859" h="21949" extrusionOk="0">
                  <a:moveTo>
                    <a:pt x="6242" y="1"/>
                  </a:moveTo>
                  <a:cubicBezTo>
                    <a:pt x="6242" y="1"/>
                    <a:pt x="1239" y="1265"/>
                    <a:pt x="620" y="3302"/>
                  </a:cubicBezTo>
                  <a:cubicBezTo>
                    <a:pt x="1" y="5365"/>
                    <a:pt x="2606" y="9208"/>
                    <a:pt x="4798" y="14650"/>
                  </a:cubicBezTo>
                  <a:cubicBezTo>
                    <a:pt x="6990" y="20092"/>
                    <a:pt x="7325" y="21949"/>
                    <a:pt x="7325" y="21949"/>
                  </a:cubicBezTo>
                  <a:lnTo>
                    <a:pt x="10652" y="21278"/>
                  </a:lnTo>
                  <a:cubicBezTo>
                    <a:pt x="10652" y="21278"/>
                    <a:pt x="10859" y="18906"/>
                    <a:pt x="9182" y="10910"/>
                  </a:cubicBezTo>
                  <a:cubicBezTo>
                    <a:pt x="7506" y="2915"/>
                    <a:pt x="6242" y="1"/>
                    <a:pt x="6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803;p82">
              <a:extLst>
                <a:ext uri="{FF2B5EF4-FFF2-40B4-BE49-F238E27FC236}">
                  <a16:creationId xmlns:a16="http://schemas.microsoft.com/office/drawing/2014/main" id="{DA0B1B4D-A7DD-7EF1-1211-91F9337CA213}"/>
                </a:ext>
              </a:extLst>
            </p:cNvPr>
            <p:cNvSpPr/>
            <p:nvPr/>
          </p:nvSpPr>
          <p:spPr>
            <a:xfrm rot="-487177">
              <a:off x="5851751" y="3962118"/>
              <a:ext cx="365528" cy="576218"/>
            </a:xfrm>
            <a:custGeom>
              <a:avLst/>
              <a:gdLst/>
              <a:ahLst/>
              <a:cxnLst/>
              <a:rect l="l" t="t" r="r" b="b"/>
              <a:pathLst>
                <a:path w="13515" h="21305" extrusionOk="0">
                  <a:moveTo>
                    <a:pt x="8434" y="1"/>
                  </a:moveTo>
                  <a:cubicBezTo>
                    <a:pt x="8434" y="1"/>
                    <a:pt x="6628" y="2606"/>
                    <a:pt x="3456" y="10137"/>
                  </a:cubicBezTo>
                  <a:cubicBezTo>
                    <a:pt x="258" y="17642"/>
                    <a:pt x="0" y="20015"/>
                    <a:pt x="0" y="20015"/>
                  </a:cubicBezTo>
                  <a:lnTo>
                    <a:pt x="3121" y="21304"/>
                  </a:lnTo>
                  <a:cubicBezTo>
                    <a:pt x="3121" y="21304"/>
                    <a:pt x="3817" y="19550"/>
                    <a:pt x="7015" y="14624"/>
                  </a:cubicBezTo>
                  <a:cubicBezTo>
                    <a:pt x="10213" y="9698"/>
                    <a:pt x="13515" y="6423"/>
                    <a:pt x="13308" y="4282"/>
                  </a:cubicBezTo>
                  <a:cubicBezTo>
                    <a:pt x="13076" y="2142"/>
                    <a:pt x="8434" y="1"/>
                    <a:pt x="8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804;p82">
              <a:extLst>
                <a:ext uri="{FF2B5EF4-FFF2-40B4-BE49-F238E27FC236}">
                  <a16:creationId xmlns:a16="http://schemas.microsoft.com/office/drawing/2014/main" id="{41895CA9-9CAF-FB77-17E9-C129FE004781}"/>
                </a:ext>
              </a:extLst>
            </p:cNvPr>
            <p:cNvSpPr/>
            <p:nvPr/>
          </p:nvSpPr>
          <p:spPr>
            <a:xfrm rot="-487177">
              <a:off x="5534454" y="2394137"/>
              <a:ext cx="802188" cy="319929"/>
            </a:xfrm>
            <a:custGeom>
              <a:avLst/>
              <a:gdLst/>
              <a:ahLst/>
              <a:cxnLst/>
              <a:rect l="l" t="t" r="r" b="b"/>
              <a:pathLst>
                <a:path w="29660" h="11829" extrusionOk="0">
                  <a:moveTo>
                    <a:pt x="3879" y="0"/>
                  </a:moveTo>
                  <a:cubicBezTo>
                    <a:pt x="3061" y="0"/>
                    <a:pt x="2362" y="99"/>
                    <a:pt x="1909" y="351"/>
                  </a:cubicBezTo>
                  <a:cubicBezTo>
                    <a:pt x="929" y="970"/>
                    <a:pt x="232" y="1951"/>
                    <a:pt x="0" y="3085"/>
                  </a:cubicBezTo>
                  <a:cubicBezTo>
                    <a:pt x="329" y="3067"/>
                    <a:pt x="657" y="3049"/>
                    <a:pt x="994" y="3049"/>
                  </a:cubicBezTo>
                  <a:cubicBezTo>
                    <a:pt x="1134" y="3049"/>
                    <a:pt x="1275" y="3052"/>
                    <a:pt x="1419" y="3060"/>
                  </a:cubicBezTo>
                  <a:cubicBezTo>
                    <a:pt x="2476" y="3137"/>
                    <a:pt x="3508" y="3317"/>
                    <a:pt x="4539" y="3550"/>
                  </a:cubicBezTo>
                  <a:cubicBezTo>
                    <a:pt x="5752" y="3782"/>
                    <a:pt x="6964" y="4065"/>
                    <a:pt x="8176" y="4349"/>
                  </a:cubicBezTo>
                  <a:cubicBezTo>
                    <a:pt x="10213" y="4839"/>
                    <a:pt x="12277" y="5174"/>
                    <a:pt x="14340" y="5613"/>
                  </a:cubicBezTo>
                  <a:cubicBezTo>
                    <a:pt x="16687" y="6129"/>
                    <a:pt x="19008" y="6722"/>
                    <a:pt x="21252" y="7444"/>
                  </a:cubicBezTo>
                  <a:cubicBezTo>
                    <a:pt x="23341" y="8114"/>
                    <a:pt x="25456" y="8888"/>
                    <a:pt x="27235" y="9971"/>
                  </a:cubicBezTo>
                  <a:cubicBezTo>
                    <a:pt x="28061" y="10410"/>
                    <a:pt x="28731" y="11055"/>
                    <a:pt x="29195" y="11828"/>
                  </a:cubicBezTo>
                  <a:cubicBezTo>
                    <a:pt x="29660" y="10049"/>
                    <a:pt x="29041" y="7083"/>
                    <a:pt x="27106" y="5845"/>
                  </a:cubicBezTo>
                  <a:cubicBezTo>
                    <a:pt x="26513" y="5458"/>
                    <a:pt x="22103" y="4272"/>
                    <a:pt x="20530" y="3807"/>
                  </a:cubicBezTo>
                  <a:cubicBezTo>
                    <a:pt x="17100" y="2853"/>
                    <a:pt x="13669" y="1770"/>
                    <a:pt x="10213" y="970"/>
                  </a:cubicBezTo>
                  <a:cubicBezTo>
                    <a:pt x="8652" y="603"/>
                    <a:pt x="5901" y="0"/>
                    <a:pt x="3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805;p82">
              <a:extLst>
                <a:ext uri="{FF2B5EF4-FFF2-40B4-BE49-F238E27FC236}">
                  <a16:creationId xmlns:a16="http://schemas.microsoft.com/office/drawing/2014/main" id="{62002E0E-E0C4-5111-AB53-3EA6BA76A99D}"/>
                </a:ext>
              </a:extLst>
            </p:cNvPr>
            <p:cNvSpPr/>
            <p:nvPr/>
          </p:nvSpPr>
          <p:spPr>
            <a:xfrm rot="-487177">
              <a:off x="5538670" y="2474377"/>
              <a:ext cx="795913" cy="307839"/>
            </a:xfrm>
            <a:custGeom>
              <a:avLst/>
              <a:gdLst/>
              <a:ahLst/>
              <a:cxnLst/>
              <a:rect l="l" t="t" r="r" b="b"/>
              <a:pathLst>
                <a:path w="29428" h="11382" extrusionOk="0">
                  <a:moveTo>
                    <a:pt x="1102" y="1"/>
                  </a:moveTo>
                  <a:cubicBezTo>
                    <a:pt x="803" y="1"/>
                    <a:pt x="498" y="19"/>
                    <a:pt x="206" y="37"/>
                  </a:cubicBezTo>
                  <a:cubicBezTo>
                    <a:pt x="0" y="862"/>
                    <a:pt x="181" y="1765"/>
                    <a:pt x="671" y="2461"/>
                  </a:cubicBezTo>
                  <a:cubicBezTo>
                    <a:pt x="2321" y="4551"/>
                    <a:pt x="7634" y="5866"/>
                    <a:pt x="10445" y="6820"/>
                  </a:cubicBezTo>
                  <a:cubicBezTo>
                    <a:pt x="14314" y="8135"/>
                    <a:pt x="18337" y="9631"/>
                    <a:pt x="22232" y="10818"/>
                  </a:cubicBezTo>
                  <a:cubicBezTo>
                    <a:pt x="23469" y="11186"/>
                    <a:pt x="24577" y="11381"/>
                    <a:pt x="25541" y="11381"/>
                  </a:cubicBezTo>
                  <a:cubicBezTo>
                    <a:pt x="27412" y="11381"/>
                    <a:pt x="28738" y="10646"/>
                    <a:pt x="29402" y="9012"/>
                  </a:cubicBezTo>
                  <a:cubicBezTo>
                    <a:pt x="29402" y="8987"/>
                    <a:pt x="29402" y="8987"/>
                    <a:pt x="29427" y="8961"/>
                  </a:cubicBezTo>
                  <a:cubicBezTo>
                    <a:pt x="28808" y="6846"/>
                    <a:pt x="23986" y="5195"/>
                    <a:pt x="21535" y="4396"/>
                  </a:cubicBezTo>
                  <a:cubicBezTo>
                    <a:pt x="19266" y="3674"/>
                    <a:pt x="16919" y="3080"/>
                    <a:pt x="14598" y="2590"/>
                  </a:cubicBezTo>
                  <a:cubicBezTo>
                    <a:pt x="12534" y="2126"/>
                    <a:pt x="10471" y="1791"/>
                    <a:pt x="8408" y="1301"/>
                  </a:cubicBezTo>
                  <a:cubicBezTo>
                    <a:pt x="6190" y="785"/>
                    <a:pt x="3714" y="89"/>
                    <a:pt x="1470" y="11"/>
                  </a:cubicBezTo>
                  <a:cubicBezTo>
                    <a:pt x="1349" y="4"/>
                    <a:pt x="1226"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806;p82">
              <a:extLst>
                <a:ext uri="{FF2B5EF4-FFF2-40B4-BE49-F238E27FC236}">
                  <a16:creationId xmlns:a16="http://schemas.microsoft.com/office/drawing/2014/main" id="{29AA13CB-B70E-6132-0A93-CEDD0FAD89B9}"/>
                </a:ext>
              </a:extLst>
            </p:cNvPr>
            <p:cNvSpPr/>
            <p:nvPr/>
          </p:nvSpPr>
          <p:spPr>
            <a:xfrm rot="-487177">
              <a:off x="5722013" y="2635327"/>
              <a:ext cx="392737" cy="767488"/>
            </a:xfrm>
            <a:custGeom>
              <a:avLst/>
              <a:gdLst/>
              <a:ahLst/>
              <a:cxnLst/>
              <a:rect l="l" t="t" r="r" b="b"/>
              <a:pathLst>
                <a:path w="14521" h="28377" extrusionOk="0">
                  <a:moveTo>
                    <a:pt x="8924" y="0"/>
                  </a:moveTo>
                  <a:cubicBezTo>
                    <a:pt x="8924" y="0"/>
                    <a:pt x="4153" y="14598"/>
                    <a:pt x="2141" y="20401"/>
                  </a:cubicBezTo>
                  <a:cubicBezTo>
                    <a:pt x="1471" y="22335"/>
                    <a:pt x="697" y="24243"/>
                    <a:pt x="1" y="25971"/>
                  </a:cubicBezTo>
                  <a:cubicBezTo>
                    <a:pt x="1672" y="27443"/>
                    <a:pt x="3945" y="28377"/>
                    <a:pt x="6098" y="28377"/>
                  </a:cubicBezTo>
                  <a:cubicBezTo>
                    <a:pt x="7001" y="28377"/>
                    <a:pt x="7884" y="28212"/>
                    <a:pt x="8692" y="27854"/>
                  </a:cubicBezTo>
                  <a:cubicBezTo>
                    <a:pt x="11581" y="18569"/>
                    <a:pt x="14521" y="1290"/>
                    <a:pt x="14521" y="1290"/>
                  </a:cubicBezTo>
                  <a:lnTo>
                    <a:pt x="8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807;p82">
              <a:extLst>
                <a:ext uri="{FF2B5EF4-FFF2-40B4-BE49-F238E27FC236}">
                  <a16:creationId xmlns:a16="http://schemas.microsoft.com/office/drawing/2014/main" id="{801DAEB5-945C-B700-E72A-F947DCC3B367}"/>
                </a:ext>
              </a:extLst>
            </p:cNvPr>
            <p:cNvSpPr/>
            <p:nvPr/>
          </p:nvSpPr>
          <p:spPr>
            <a:xfrm rot="-487177">
              <a:off x="5173345" y="2736565"/>
              <a:ext cx="1632288" cy="1052852"/>
            </a:xfrm>
            <a:custGeom>
              <a:avLst/>
              <a:gdLst/>
              <a:ahLst/>
              <a:cxnLst/>
              <a:rect l="l" t="t" r="r" b="b"/>
              <a:pathLst>
                <a:path w="60352" h="38928" extrusionOk="0">
                  <a:moveTo>
                    <a:pt x="13843" y="0"/>
                  </a:moveTo>
                  <a:cubicBezTo>
                    <a:pt x="11164" y="0"/>
                    <a:pt x="9095" y="842"/>
                    <a:pt x="7635" y="2785"/>
                  </a:cubicBezTo>
                  <a:cubicBezTo>
                    <a:pt x="4540" y="6937"/>
                    <a:pt x="5288" y="9929"/>
                    <a:pt x="3689" y="17976"/>
                  </a:cubicBezTo>
                  <a:cubicBezTo>
                    <a:pt x="2064" y="26022"/>
                    <a:pt x="1" y="28163"/>
                    <a:pt x="2399" y="31181"/>
                  </a:cubicBezTo>
                  <a:cubicBezTo>
                    <a:pt x="4798" y="34224"/>
                    <a:pt x="30202" y="32934"/>
                    <a:pt x="39770" y="34765"/>
                  </a:cubicBezTo>
                  <a:cubicBezTo>
                    <a:pt x="46746" y="36123"/>
                    <a:pt x="51930" y="38928"/>
                    <a:pt x="55161" y="38928"/>
                  </a:cubicBezTo>
                  <a:cubicBezTo>
                    <a:pt x="56350" y="38928"/>
                    <a:pt x="57275" y="38548"/>
                    <a:pt x="57927" y="37577"/>
                  </a:cubicBezTo>
                  <a:cubicBezTo>
                    <a:pt x="60351" y="33966"/>
                    <a:pt x="55864" y="21561"/>
                    <a:pt x="54316" y="18904"/>
                  </a:cubicBezTo>
                  <a:cubicBezTo>
                    <a:pt x="52769" y="16222"/>
                    <a:pt x="51737" y="12714"/>
                    <a:pt x="51737" y="12714"/>
                  </a:cubicBezTo>
                  <a:cubicBezTo>
                    <a:pt x="51737" y="12714"/>
                    <a:pt x="51528" y="12808"/>
                    <a:pt x="50748" y="12808"/>
                  </a:cubicBezTo>
                  <a:cubicBezTo>
                    <a:pt x="49795" y="12808"/>
                    <a:pt x="47990" y="12668"/>
                    <a:pt x="44670" y="12044"/>
                  </a:cubicBezTo>
                  <a:cubicBezTo>
                    <a:pt x="38635" y="10883"/>
                    <a:pt x="32807" y="5777"/>
                    <a:pt x="25353" y="2888"/>
                  </a:cubicBezTo>
                  <a:cubicBezTo>
                    <a:pt x="20728" y="1090"/>
                    <a:pt x="16891" y="0"/>
                    <a:pt x="13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808;p82">
              <a:extLst>
                <a:ext uri="{FF2B5EF4-FFF2-40B4-BE49-F238E27FC236}">
                  <a16:creationId xmlns:a16="http://schemas.microsoft.com/office/drawing/2014/main" id="{EC342EF7-E92B-9767-D2C8-F39AD049850C}"/>
                </a:ext>
              </a:extLst>
            </p:cNvPr>
            <p:cNvSpPr/>
            <p:nvPr/>
          </p:nvSpPr>
          <p:spPr>
            <a:xfrm rot="-487177">
              <a:off x="5228860" y="2781777"/>
              <a:ext cx="855902" cy="629985"/>
            </a:xfrm>
            <a:custGeom>
              <a:avLst/>
              <a:gdLst/>
              <a:ahLst/>
              <a:cxnLst/>
              <a:rect l="l" t="t" r="r" b="b"/>
              <a:pathLst>
                <a:path w="31646" h="23293" extrusionOk="0">
                  <a:moveTo>
                    <a:pt x="10793" y="1"/>
                  </a:moveTo>
                  <a:cubicBezTo>
                    <a:pt x="8112" y="1"/>
                    <a:pt x="6042" y="845"/>
                    <a:pt x="4591" y="2789"/>
                  </a:cubicBezTo>
                  <a:cubicBezTo>
                    <a:pt x="1496" y="6941"/>
                    <a:pt x="2244" y="9907"/>
                    <a:pt x="645" y="17980"/>
                  </a:cubicBezTo>
                  <a:cubicBezTo>
                    <a:pt x="413" y="19037"/>
                    <a:pt x="206" y="19991"/>
                    <a:pt x="0" y="20842"/>
                  </a:cubicBezTo>
                  <a:cubicBezTo>
                    <a:pt x="2992" y="21049"/>
                    <a:pt x="6035" y="21745"/>
                    <a:pt x="8898" y="22261"/>
                  </a:cubicBezTo>
                  <a:cubicBezTo>
                    <a:pt x="11929" y="22816"/>
                    <a:pt x="15038" y="23292"/>
                    <a:pt x="18118" y="23292"/>
                  </a:cubicBezTo>
                  <a:cubicBezTo>
                    <a:pt x="20907" y="23292"/>
                    <a:pt x="23672" y="22901"/>
                    <a:pt x="26332" y="21822"/>
                  </a:cubicBezTo>
                  <a:cubicBezTo>
                    <a:pt x="28783" y="20842"/>
                    <a:pt x="31130" y="19089"/>
                    <a:pt x="31413" y="16303"/>
                  </a:cubicBezTo>
                  <a:cubicBezTo>
                    <a:pt x="31645" y="13827"/>
                    <a:pt x="30201" y="11403"/>
                    <a:pt x="28757" y="9494"/>
                  </a:cubicBezTo>
                  <a:cubicBezTo>
                    <a:pt x="26900" y="7148"/>
                    <a:pt x="24682" y="5110"/>
                    <a:pt x="22206" y="3434"/>
                  </a:cubicBezTo>
                  <a:cubicBezTo>
                    <a:pt x="21484" y="2944"/>
                    <a:pt x="20710" y="2454"/>
                    <a:pt x="19936" y="2015"/>
                  </a:cubicBezTo>
                  <a:cubicBezTo>
                    <a:pt x="16355" y="742"/>
                    <a:pt x="13306" y="1"/>
                    <a:pt x="10793" y="1"/>
                  </a:cubicBezTo>
                  <a:close/>
                </a:path>
              </a:pathLst>
            </a:custGeom>
            <a:solidFill>
              <a:srgbClr val="CB48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809;p82">
              <a:extLst>
                <a:ext uri="{FF2B5EF4-FFF2-40B4-BE49-F238E27FC236}">
                  <a16:creationId xmlns:a16="http://schemas.microsoft.com/office/drawing/2014/main" id="{E83C5A25-E041-48BE-C21B-ED38D0BEED8F}"/>
                </a:ext>
              </a:extLst>
            </p:cNvPr>
            <p:cNvSpPr/>
            <p:nvPr/>
          </p:nvSpPr>
          <p:spPr>
            <a:xfrm rot="-487177">
              <a:off x="6310927" y="1246563"/>
              <a:ext cx="1236062" cy="1685974"/>
            </a:xfrm>
            <a:custGeom>
              <a:avLst/>
              <a:gdLst/>
              <a:ahLst/>
              <a:cxnLst/>
              <a:rect l="l" t="t" r="r" b="b"/>
              <a:pathLst>
                <a:path w="45702" h="62337" extrusionOk="0">
                  <a:moveTo>
                    <a:pt x="45702" y="0"/>
                  </a:moveTo>
                  <a:cubicBezTo>
                    <a:pt x="45701" y="0"/>
                    <a:pt x="34457" y="1548"/>
                    <a:pt x="32316" y="3095"/>
                  </a:cubicBezTo>
                  <a:cubicBezTo>
                    <a:pt x="30176" y="4642"/>
                    <a:pt x="28474" y="5880"/>
                    <a:pt x="27880" y="10187"/>
                  </a:cubicBezTo>
                  <a:cubicBezTo>
                    <a:pt x="27287" y="14494"/>
                    <a:pt x="27674" y="23083"/>
                    <a:pt x="25404" y="26616"/>
                  </a:cubicBezTo>
                  <a:cubicBezTo>
                    <a:pt x="23109" y="30175"/>
                    <a:pt x="15707" y="35746"/>
                    <a:pt x="11916" y="38531"/>
                  </a:cubicBezTo>
                  <a:cubicBezTo>
                    <a:pt x="8099" y="41317"/>
                    <a:pt x="5442" y="41601"/>
                    <a:pt x="2941" y="45547"/>
                  </a:cubicBezTo>
                  <a:cubicBezTo>
                    <a:pt x="465" y="49493"/>
                    <a:pt x="1" y="53542"/>
                    <a:pt x="1110" y="56791"/>
                  </a:cubicBezTo>
                  <a:cubicBezTo>
                    <a:pt x="2193" y="60041"/>
                    <a:pt x="2709" y="62336"/>
                    <a:pt x="2709" y="62336"/>
                  </a:cubicBezTo>
                  <a:cubicBezTo>
                    <a:pt x="2709" y="62336"/>
                    <a:pt x="37836" y="20891"/>
                    <a:pt x="39615" y="18105"/>
                  </a:cubicBezTo>
                  <a:cubicBezTo>
                    <a:pt x="39873" y="17693"/>
                    <a:pt x="40079" y="17254"/>
                    <a:pt x="40260" y="16816"/>
                  </a:cubicBezTo>
                  <a:cubicBezTo>
                    <a:pt x="40260" y="16816"/>
                    <a:pt x="35463" y="16326"/>
                    <a:pt x="34534" y="15165"/>
                  </a:cubicBezTo>
                  <a:cubicBezTo>
                    <a:pt x="33090" y="13437"/>
                    <a:pt x="33967" y="7789"/>
                    <a:pt x="35592" y="6241"/>
                  </a:cubicBezTo>
                  <a:cubicBezTo>
                    <a:pt x="36307" y="5563"/>
                    <a:pt x="38208" y="5386"/>
                    <a:pt x="39997" y="5386"/>
                  </a:cubicBezTo>
                  <a:cubicBezTo>
                    <a:pt x="41949" y="5386"/>
                    <a:pt x="43767" y="5597"/>
                    <a:pt x="43767" y="5597"/>
                  </a:cubicBezTo>
                  <a:cubicBezTo>
                    <a:pt x="43767" y="5984"/>
                    <a:pt x="43742" y="6396"/>
                    <a:pt x="43690" y="6809"/>
                  </a:cubicBezTo>
                  <a:cubicBezTo>
                    <a:pt x="44825" y="3121"/>
                    <a:pt x="45702" y="0"/>
                    <a:pt x="45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810;p82">
              <a:extLst>
                <a:ext uri="{FF2B5EF4-FFF2-40B4-BE49-F238E27FC236}">
                  <a16:creationId xmlns:a16="http://schemas.microsoft.com/office/drawing/2014/main" id="{D1169052-AFD3-9F34-F7D0-8C8BB3CAD847}"/>
                </a:ext>
              </a:extLst>
            </p:cNvPr>
            <p:cNvSpPr/>
            <p:nvPr/>
          </p:nvSpPr>
          <p:spPr>
            <a:xfrm rot="-487177">
              <a:off x="7321132" y="1369967"/>
              <a:ext cx="90713" cy="263700"/>
            </a:xfrm>
            <a:custGeom>
              <a:avLst/>
              <a:gdLst/>
              <a:ahLst/>
              <a:cxnLst/>
              <a:rect l="l" t="t" r="r" b="b"/>
              <a:pathLst>
                <a:path w="3354" h="9750" extrusionOk="0">
                  <a:moveTo>
                    <a:pt x="3354" y="1"/>
                  </a:moveTo>
                  <a:lnTo>
                    <a:pt x="3354" y="1"/>
                  </a:lnTo>
                  <a:cubicBezTo>
                    <a:pt x="3173" y="310"/>
                    <a:pt x="1" y="9724"/>
                    <a:pt x="1" y="9750"/>
                  </a:cubicBezTo>
                  <a:cubicBezTo>
                    <a:pt x="981" y="7532"/>
                    <a:pt x="2271" y="3560"/>
                    <a:pt x="3354" y="1"/>
                  </a:cubicBezTo>
                  <a:close/>
                </a:path>
              </a:pathLst>
            </a:custGeom>
            <a:solidFill>
              <a:srgbClr val="242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811;p82">
              <a:extLst>
                <a:ext uri="{FF2B5EF4-FFF2-40B4-BE49-F238E27FC236}">
                  <a16:creationId xmlns:a16="http://schemas.microsoft.com/office/drawing/2014/main" id="{4C89892C-E6CD-2B70-0898-6AAC81567C5D}"/>
                </a:ext>
              </a:extLst>
            </p:cNvPr>
            <p:cNvSpPr/>
            <p:nvPr/>
          </p:nvSpPr>
          <p:spPr>
            <a:xfrm rot="-487177">
              <a:off x="6402371" y="1777403"/>
              <a:ext cx="991917" cy="1162848"/>
            </a:xfrm>
            <a:custGeom>
              <a:avLst/>
              <a:gdLst/>
              <a:ahLst/>
              <a:cxnLst/>
              <a:rect l="l" t="t" r="r" b="b"/>
              <a:pathLst>
                <a:path w="36675" h="42995" extrusionOk="0">
                  <a:moveTo>
                    <a:pt x="36675" y="1"/>
                  </a:moveTo>
                  <a:cubicBezTo>
                    <a:pt x="35205" y="646"/>
                    <a:pt x="33580" y="1058"/>
                    <a:pt x="32033" y="1780"/>
                  </a:cubicBezTo>
                  <a:cubicBezTo>
                    <a:pt x="30537" y="2477"/>
                    <a:pt x="29299" y="3663"/>
                    <a:pt x="28525" y="5108"/>
                  </a:cubicBezTo>
                  <a:cubicBezTo>
                    <a:pt x="27622" y="6707"/>
                    <a:pt x="26797" y="8306"/>
                    <a:pt x="25843" y="9827"/>
                  </a:cubicBezTo>
                  <a:cubicBezTo>
                    <a:pt x="23908" y="12948"/>
                    <a:pt x="21304" y="15604"/>
                    <a:pt x="18235" y="17564"/>
                  </a:cubicBezTo>
                  <a:lnTo>
                    <a:pt x="12251" y="21433"/>
                  </a:lnTo>
                  <a:cubicBezTo>
                    <a:pt x="10575" y="22542"/>
                    <a:pt x="8821" y="23574"/>
                    <a:pt x="7299" y="24889"/>
                  </a:cubicBezTo>
                  <a:cubicBezTo>
                    <a:pt x="2683" y="28887"/>
                    <a:pt x="877" y="34457"/>
                    <a:pt x="0" y="40312"/>
                  </a:cubicBezTo>
                  <a:cubicBezTo>
                    <a:pt x="491" y="41963"/>
                    <a:pt x="723" y="42994"/>
                    <a:pt x="723" y="42994"/>
                  </a:cubicBezTo>
                  <a:cubicBezTo>
                    <a:pt x="723" y="42994"/>
                    <a:pt x="30743" y="7532"/>
                    <a:pt x="36675" y="1"/>
                  </a:cubicBezTo>
                  <a:close/>
                </a:path>
              </a:pathLst>
            </a:custGeom>
            <a:solidFill>
              <a:srgbClr val="242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812;p82">
              <a:extLst>
                <a:ext uri="{FF2B5EF4-FFF2-40B4-BE49-F238E27FC236}">
                  <a16:creationId xmlns:a16="http://schemas.microsoft.com/office/drawing/2014/main" id="{052EDA0F-2235-F02F-1432-B58B357089F8}"/>
                </a:ext>
              </a:extLst>
            </p:cNvPr>
            <p:cNvSpPr/>
            <p:nvPr/>
          </p:nvSpPr>
          <p:spPr>
            <a:xfrm rot="-487177">
              <a:off x="7321132" y="1369967"/>
              <a:ext cx="90713" cy="263700"/>
            </a:xfrm>
            <a:custGeom>
              <a:avLst/>
              <a:gdLst/>
              <a:ahLst/>
              <a:cxnLst/>
              <a:rect l="l" t="t" r="r" b="b"/>
              <a:pathLst>
                <a:path w="3354" h="9750" extrusionOk="0">
                  <a:moveTo>
                    <a:pt x="3354" y="1"/>
                  </a:moveTo>
                  <a:lnTo>
                    <a:pt x="3354" y="1"/>
                  </a:lnTo>
                  <a:cubicBezTo>
                    <a:pt x="3173" y="310"/>
                    <a:pt x="1" y="9724"/>
                    <a:pt x="1" y="9750"/>
                  </a:cubicBezTo>
                  <a:cubicBezTo>
                    <a:pt x="981" y="7532"/>
                    <a:pt x="2271" y="3560"/>
                    <a:pt x="3354" y="1"/>
                  </a:cubicBezTo>
                  <a:close/>
                </a:path>
              </a:pathLst>
            </a:custGeom>
            <a:solidFill>
              <a:srgbClr val="553D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813;p82">
              <a:extLst>
                <a:ext uri="{FF2B5EF4-FFF2-40B4-BE49-F238E27FC236}">
                  <a16:creationId xmlns:a16="http://schemas.microsoft.com/office/drawing/2014/main" id="{91F8BA7C-84E8-0352-55F9-158BEAE62138}"/>
                </a:ext>
              </a:extLst>
            </p:cNvPr>
            <p:cNvSpPr/>
            <p:nvPr/>
          </p:nvSpPr>
          <p:spPr>
            <a:xfrm rot="-487177">
              <a:off x="6364570" y="713144"/>
              <a:ext cx="1735496" cy="2451867"/>
            </a:xfrm>
            <a:custGeom>
              <a:avLst/>
              <a:gdLst/>
              <a:ahLst/>
              <a:cxnLst/>
              <a:rect l="l" t="t" r="r" b="b"/>
              <a:pathLst>
                <a:path w="64168" h="90655" extrusionOk="0">
                  <a:moveTo>
                    <a:pt x="54024" y="1"/>
                  </a:moveTo>
                  <a:cubicBezTo>
                    <a:pt x="53496" y="1"/>
                    <a:pt x="53032" y="59"/>
                    <a:pt x="52665" y="184"/>
                  </a:cubicBezTo>
                  <a:cubicBezTo>
                    <a:pt x="49209" y="1345"/>
                    <a:pt x="48873" y="6039"/>
                    <a:pt x="45701" y="11481"/>
                  </a:cubicBezTo>
                  <a:cubicBezTo>
                    <a:pt x="42529" y="16897"/>
                    <a:pt x="41162" y="23680"/>
                    <a:pt x="40079" y="27600"/>
                  </a:cubicBezTo>
                  <a:cubicBezTo>
                    <a:pt x="38999" y="31483"/>
                    <a:pt x="36097" y="36085"/>
                    <a:pt x="34854" y="36085"/>
                  </a:cubicBezTo>
                  <a:cubicBezTo>
                    <a:pt x="34850" y="36085"/>
                    <a:pt x="34847" y="36085"/>
                    <a:pt x="34843" y="36085"/>
                  </a:cubicBezTo>
                  <a:cubicBezTo>
                    <a:pt x="34463" y="36069"/>
                    <a:pt x="33949" y="36002"/>
                    <a:pt x="33349" y="36002"/>
                  </a:cubicBezTo>
                  <a:cubicBezTo>
                    <a:pt x="32032" y="36002"/>
                    <a:pt x="30300" y="36323"/>
                    <a:pt x="28654" y="38200"/>
                  </a:cubicBezTo>
                  <a:cubicBezTo>
                    <a:pt x="26281" y="40908"/>
                    <a:pt x="17692" y="59142"/>
                    <a:pt x="13463" y="63991"/>
                  </a:cubicBezTo>
                  <a:cubicBezTo>
                    <a:pt x="9233" y="68839"/>
                    <a:pt x="77" y="78408"/>
                    <a:pt x="52" y="80419"/>
                  </a:cubicBezTo>
                  <a:cubicBezTo>
                    <a:pt x="0" y="82457"/>
                    <a:pt x="1676" y="89240"/>
                    <a:pt x="3147" y="90426"/>
                  </a:cubicBezTo>
                  <a:cubicBezTo>
                    <a:pt x="3339" y="90581"/>
                    <a:pt x="3526" y="90655"/>
                    <a:pt x="3724" y="90655"/>
                  </a:cubicBezTo>
                  <a:cubicBezTo>
                    <a:pt x="5042" y="90655"/>
                    <a:pt x="6860" y="87404"/>
                    <a:pt x="14056" y="83256"/>
                  </a:cubicBezTo>
                  <a:cubicBezTo>
                    <a:pt x="22335" y="78459"/>
                    <a:pt x="29195" y="70567"/>
                    <a:pt x="34611" y="63733"/>
                  </a:cubicBezTo>
                  <a:cubicBezTo>
                    <a:pt x="40027" y="56924"/>
                    <a:pt x="39821" y="53571"/>
                    <a:pt x="42529" y="49470"/>
                  </a:cubicBezTo>
                  <a:cubicBezTo>
                    <a:pt x="45211" y="45370"/>
                    <a:pt x="49982" y="36962"/>
                    <a:pt x="55166" y="29895"/>
                  </a:cubicBezTo>
                  <a:cubicBezTo>
                    <a:pt x="60376" y="22854"/>
                    <a:pt x="64167" y="8231"/>
                    <a:pt x="63600" y="5033"/>
                  </a:cubicBezTo>
                  <a:cubicBezTo>
                    <a:pt x="63089" y="2277"/>
                    <a:pt x="57312" y="1"/>
                    <a:pt x="54024" y="1"/>
                  </a:cubicBezTo>
                  <a:close/>
                </a:path>
              </a:pathLst>
            </a:custGeom>
            <a:solidFill>
              <a:srgbClr val="CB48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814;p82">
              <a:extLst>
                <a:ext uri="{FF2B5EF4-FFF2-40B4-BE49-F238E27FC236}">
                  <a16:creationId xmlns:a16="http://schemas.microsoft.com/office/drawing/2014/main" id="{6FE8775D-0308-1A90-901E-75ED14BA2DC3}"/>
                </a:ext>
              </a:extLst>
            </p:cNvPr>
            <p:cNvSpPr/>
            <p:nvPr/>
          </p:nvSpPr>
          <p:spPr>
            <a:xfrm rot="-487177">
              <a:off x="7244258" y="709758"/>
              <a:ext cx="487615" cy="903124"/>
            </a:xfrm>
            <a:custGeom>
              <a:avLst/>
              <a:gdLst/>
              <a:ahLst/>
              <a:cxnLst/>
              <a:rect l="l" t="t" r="r" b="b"/>
              <a:pathLst>
                <a:path w="18029" h="33392" extrusionOk="0">
                  <a:moveTo>
                    <a:pt x="14212" y="1"/>
                  </a:moveTo>
                  <a:cubicBezTo>
                    <a:pt x="12432" y="2038"/>
                    <a:pt x="11633" y="5804"/>
                    <a:pt x="9208" y="9956"/>
                  </a:cubicBezTo>
                  <a:cubicBezTo>
                    <a:pt x="6036" y="15398"/>
                    <a:pt x="4669" y="22181"/>
                    <a:pt x="3586" y="26075"/>
                  </a:cubicBezTo>
                  <a:cubicBezTo>
                    <a:pt x="2838" y="28680"/>
                    <a:pt x="1626" y="31104"/>
                    <a:pt x="1" y="33271"/>
                  </a:cubicBezTo>
                  <a:cubicBezTo>
                    <a:pt x="468" y="33351"/>
                    <a:pt x="946" y="33392"/>
                    <a:pt x="1427" y="33392"/>
                  </a:cubicBezTo>
                  <a:cubicBezTo>
                    <a:pt x="1716" y="33392"/>
                    <a:pt x="2006" y="33377"/>
                    <a:pt x="2296" y="33348"/>
                  </a:cubicBezTo>
                  <a:cubicBezTo>
                    <a:pt x="4334" y="33168"/>
                    <a:pt x="6216" y="32213"/>
                    <a:pt x="7790" y="30950"/>
                  </a:cubicBezTo>
                  <a:cubicBezTo>
                    <a:pt x="9466" y="29608"/>
                    <a:pt x="10704" y="27906"/>
                    <a:pt x="11761" y="26101"/>
                  </a:cubicBezTo>
                  <a:cubicBezTo>
                    <a:pt x="13051" y="23934"/>
                    <a:pt x="14186" y="21716"/>
                    <a:pt x="15140" y="19395"/>
                  </a:cubicBezTo>
                  <a:cubicBezTo>
                    <a:pt x="16739" y="15656"/>
                    <a:pt x="18029" y="11555"/>
                    <a:pt x="17951" y="7454"/>
                  </a:cubicBezTo>
                  <a:cubicBezTo>
                    <a:pt x="17900" y="5056"/>
                    <a:pt x="17435" y="130"/>
                    <a:pt x="14212" y="1"/>
                  </a:cubicBezTo>
                  <a:close/>
                </a:path>
              </a:pathLst>
            </a:custGeom>
            <a:solidFill>
              <a:srgbClr val="CB48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815;p82">
              <a:extLst>
                <a:ext uri="{FF2B5EF4-FFF2-40B4-BE49-F238E27FC236}">
                  <a16:creationId xmlns:a16="http://schemas.microsoft.com/office/drawing/2014/main" id="{A54D2F17-C542-AB61-189C-6E564EFB662F}"/>
                </a:ext>
              </a:extLst>
            </p:cNvPr>
            <p:cNvSpPr/>
            <p:nvPr/>
          </p:nvSpPr>
          <p:spPr>
            <a:xfrm rot="-487177">
              <a:off x="6429826" y="1845860"/>
              <a:ext cx="874753" cy="1142618"/>
            </a:xfrm>
            <a:custGeom>
              <a:avLst/>
              <a:gdLst/>
              <a:ahLst/>
              <a:cxnLst/>
              <a:rect l="l" t="t" r="r" b="b"/>
              <a:pathLst>
                <a:path w="32343" h="42247" extrusionOk="0">
                  <a:moveTo>
                    <a:pt x="27494" y="1"/>
                  </a:moveTo>
                  <a:cubicBezTo>
                    <a:pt x="24244" y="5314"/>
                    <a:pt x="17126" y="19937"/>
                    <a:pt x="13412" y="24193"/>
                  </a:cubicBezTo>
                  <a:cubicBezTo>
                    <a:pt x="9182" y="29041"/>
                    <a:pt x="26" y="38635"/>
                    <a:pt x="1" y="40647"/>
                  </a:cubicBezTo>
                  <a:cubicBezTo>
                    <a:pt x="1" y="41189"/>
                    <a:pt x="52" y="41730"/>
                    <a:pt x="155" y="42246"/>
                  </a:cubicBezTo>
                  <a:cubicBezTo>
                    <a:pt x="1754" y="41653"/>
                    <a:pt x="3328" y="40982"/>
                    <a:pt x="4849" y="40209"/>
                  </a:cubicBezTo>
                  <a:cubicBezTo>
                    <a:pt x="8769" y="38249"/>
                    <a:pt x="12458" y="35824"/>
                    <a:pt x="15810" y="33013"/>
                  </a:cubicBezTo>
                  <a:cubicBezTo>
                    <a:pt x="20865" y="28758"/>
                    <a:pt x="24889" y="22980"/>
                    <a:pt x="27726" y="17074"/>
                  </a:cubicBezTo>
                  <a:cubicBezTo>
                    <a:pt x="30253" y="11813"/>
                    <a:pt x="32342" y="4437"/>
                    <a:pt x="27494" y="1"/>
                  </a:cubicBezTo>
                  <a:close/>
                </a:path>
              </a:pathLst>
            </a:custGeom>
            <a:solidFill>
              <a:srgbClr val="CB48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816;p82">
              <a:extLst>
                <a:ext uri="{FF2B5EF4-FFF2-40B4-BE49-F238E27FC236}">
                  <a16:creationId xmlns:a16="http://schemas.microsoft.com/office/drawing/2014/main" id="{2AFA9576-ED4B-6FC4-B6CD-97045CA865C0}"/>
                </a:ext>
              </a:extLst>
            </p:cNvPr>
            <p:cNvSpPr/>
            <p:nvPr/>
          </p:nvSpPr>
          <p:spPr>
            <a:xfrm rot="-487177">
              <a:off x="6444858" y="2400511"/>
              <a:ext cx="756859" cy="765892"/>
            </a:xfrm>
            <a:custGeom>
              <a:avLst/>
              <a:gdLst/>
              <a:ahLst/>
              <a:cxnLst/>
              <a:rect l="l" t="t" r="r" b="b"/>
              <a:pathLst>
                <a:path w="27984" h="28318" extrusionOk="0">
                  <a:moveTo>
                    <a:pt x="17667" y="0"/>
                  </a:moveTo>
                  <a:cubicBezTo>
                    <a:pt x="17667" y="0"/>
                    <a:pt x="9182" y="10007"/>
                    <a:pt x="6474" y="12561"/>
                  </a:cubicBezTo>
                  <a:cubicBezTo>
                    <a:pt x="3740" y="15114"/>
                    <a:pt x="1316" y="19756"/>
                    <a:pt x="671" y="20530"/>
                  </a:cubicBezTo>
                  <a:cubicBezTo>
                    <a:pt x="1" y="21329"/>
                    <a:pt x="1600" y="25611"/>
                    <a:pt x="3018" y="27983"/>
                  </a:cubicBezTo>
                  <a:cubicBezTo>
                    <a:pt x="3154" y="28213"/>
                    <a:pt x="3407" y="28318"/>
                    <a:pt x="3756" y="28318"/>
                  </a:cubicBezTo>
                  <a:cubicBezTo>
                    <a:pt x="7055" y="28318"/>
                    <a:pt x="18930" y="18953"/>
                    <a:pt x="21355" y="16971"/>
                  </a:cubicBezTo>
                  <a:cubicBezTo>
                    <a:pt x="24037" y="14779"/>
                    <a:pt x="27983" y="8511"/>
                    <a:pt x="27983" y="8511"/>
                  </a:cubicBezTo>
                  <a:lnTo>
                    <a:pt x="19653" y="6319"/>
                  </a:lnTo>
                  <a:lnTo>
                    <a:pt x="17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817;p82">
              <a:extLst>
                <a:ext uri="{FF2B5EF4-FFF2-40B4-BE49-F238E27FC236}">
                  <a16:creationId xmlns:a16="http://schemas.microsoft.com/office/drawing/2014/main" id="{BEDB1AE6-489A-3FA3-3189-76E94B0D696C}"/>
                </a:ext>
              </a:extLst>
            </p:cNvPr>
            <p:cNvSpPr/>
            <p:nvPr/>
          </p:nvSpPr>
          <p:spPr>
            <a:xfrm rot="-487177">
              <a:off x="6489800" y="2619029"/>
              <a:ext cx="719184" cy="684997"/>
            </a:xfrm>
            <a:custGeom>
              <a:avLst/>
              <a:gdLst/>
              <a:ahLst/>
              <a:cxnLst/>
              <a:rect l="l" t="t" r="r" b="b"/>
              <a:pathLst>
                <a:path w="26591" h="25327" fill="none" extrusionOk="0">
                  <a:moveTo>
                    <a:pt x="26591" y="0"/>
                  </a:moveTo>
                  <a:lnTo>
                    <a:pt x="1" y="25327"/>
                  </a:lnTo>
                </a:path>
              </a:pathLst>
            </a:custGeom>
            <a:noFill/>
            <a:ln w="837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818;p82">
              <a:extLst>
                <a:ext uri="{FF2B5EF4-FFF2-40B4-BE49-F238E27FC236}">
                  <a16:creationId xmlns:a16="http://schemas.microsoft.com/office/drawing/2014/main" id="{88DCBB2E-4132-6309-AD78-DC46B8FDDF54}"/>
                </a:ext>
              </a:extLst>
            </p:cNvPr>
            <p:cNvSpPr/>
            <p:nvPr/>
          </p:nvSpPr>
          <p:spPr>
            <a:xfrm rot="-487177">
              <a:off x="6541427" y="2675017"/>
              <a:ext cx="719887" cy="684321"/>
            </a:xfrm>
            <a:custGeom>
              <a:avLst/>
              <a:gdLst/>
              <a:ahLst/>
              <a:cxnLst/>
              <a:rect l="l" t="t" r="r" b="b"/>
              <a:pathLst>
                <a:path w="26617" h="25302" fill="none" extrusionOk="0">
                  <a:moveTo>
                    <a:pt x="26617" y="1"/>
                  </a:moveTo>
                  <a:lnTo>
                    <a:pt x="1" y="25301"/>
                  </a:lnTo>
                </a:path>
              </a:pathLst>
            </a:custGeom>
            <a:noFill/>
            <a:ln w="837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819;p82">
              <a:extLst>
                <a:ext uri="{FF2B5EF4-FFF2-40B4-BE49-F238E27FC236}">
                  <a16:creationId xmlns:a16="http://schemas.microsoft.com/office/drawing/2014/main" id="{4FB31438-B9EE-8C69-7EB8-0159DE051E46}"/>
                </a:ext>
              </a:extLst>
            </p:cNvPr>
            <p:cNvSpPr/>
            <p:nvPr/>
          </p:nvSpPr>
          <p:spPr>
            <a:xfrm rot="-487177">
              <a:off x="6572753" y="2760783"/>
              <a:ext cx="719184" cy="685024"/>
            </a:xfrm>
            <a:custGeom>
              <a:avLst/>
              <a:gdLst/>
              <a:ahLst/>
              <a:cxnLst/>
              <a:rect l="l" t="t" r="r" b="b"/>
              <a:pathLst>
                <a:path w="26591" h="25328" fill="none" extrusionOk="0">
                  <a:moveTo>
                    <a:pt x="26590" y="1"/>
                  </a:moveTo>
                  <a:lnTo>
                    <a:pt x="0" y="25327"/>
                  </a:lnTo>
                </a:path>
              </a:pathLst>
            </a:custGeom>
            <a:noFill/>
            <a:ln w="837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820;p82">
              <a:extLst>
                <a:ext uri="{FF2B5EF4-FFF2-40B4-BE49-F238E27FC236}">
                  <a16:creationId xmlns:a16="http://schemas.microsoft.com/office/drawing/2014/main" id="{BE8709E4-F4E2-A75C-11DF-A67DA8BB819D}"/>
                </a:ext>
              </a:extLst>
            </p:cNvPr>
            <p:cNvSpPr/>
            <p:nvPr/>
          </p:nvSpPr>
          <p:spPr>
            <a:xfrm rot="-487177">
              <a:off x="6392054" y="1261633"/>
              <a:ext cx="1662255" cy="2377571"/>
            </a:xfrm>
            <a:custGeom>
              <a:avLst/>
              <a:gdLst/>
              <a:ahLst/>
              <a:cxnLst/>
              <a:rect l="l" t="t" r="r" b="b"/>
              <a:pathLst>
                <a:path w="61460" h="87908" extrusionOk="0">
                  <a:moveTo>
                    <a:pt x="61279" y="0"/>
                  </a:moveTo>
                  <a:cubicBezTo>
                    <a:pt x="59809" y="568"/>
                    <a:pt x="58391" y="3250"/>
                    <a:pt x="57669" y="4694"/>
                  </a:cubicBezTo>
                  <a:cubicBezTo>
                    <a:pt x="53980" y="12096"/>
                    <a:pt x="48693" y="18415"/>
                    <a:pt x="43896" y="25043"/>
                  </a:cubicBezTo>
                  <a:cubicBezTo>
                    <a:pt x="41781" y="27957"/>
                    <a:pt x="40518" y="31259"/>
                    <a:pt x="39228" y="34560"/>
                  </a:cubicBezTo>
                  <a:cubicBezTo>
                    <a:pt x="38016" y="37655"/>
                    <a:pt x="36082" y="41007"/>
                    <a:pt x="34147" y="43844"/>
                  </a:cubicBezTo>
                  <a:cubicBezTo>
                    <a:pt x="29660" y="50447"/>
                    <a:pt x="23728" y="55244"/>
                    <a:pt x="17564" y="60247"/>
                  </a:cubicBezTo>
                  <a:cubicBezTo>
                    <a:pt x="12896" y="64064"/>
                    <a:pt x="7686" y="66927"/>
                    <a:pt x="3766" y="71492"/>
                  </a:cubicBezTo>
                  <a:cubicBezTo>
                    <a:pt x="1703" y="73891"/>
                    <a:pt x="0" y="76805"/>
                    <a:pt x="1806" y="79823"/>
                  </a:cubicBezTo>
                  <a:cubicBezTo>
                    <a:pt x="2554" y="81086"/>
                    <a:pt x="3946" y="81783"/>
                    <a:pt x="4978" y="82789"/>
                  </a:cubicBezTo>
                  <a:cubicBezTo>
                    <a:pt x="6035" y="83794"/>
                    <a:pt x="6887" y="84929"/>
                    <a:pt x="8047" y="85832"/>
                  </a:cubicBezTo>
                  <a:cubicBezTo>
                    <a:pt x="9896" y="87292"/>
                    <a:pt x="11834" y="87908"/>
                    <a:pt x="13781" y="87908"/>
                  </a:cubicBezTo>
                  <a:cubicBezTo>
                    <a:pt x="20738" y="87908"/>
                    <a:pt x="27804" y="80036"/>
                    <a:pt x="31310" y="74716"/>
                  </a:cubicBezTo>
                  <a:cubicBezTo>
                    <a:pt x="32961" y="72189"/>
                    <a:pt x="34637" y="69532"/>
                    <a:pt x="36288" y="67056"/>
                  </a:cubicBezTo>
                  <a:cubicBezTo>
                    <a:pt x="37939" y="64606"/>
                    <a:pt x="44335" y="54264"/>
                    <a:pt x="46088" y="51659"/>
                  </a:cubicBezTo>
                  <a:cubicBezTo>
                    <a:pt x="49828" y="46166"/>
                    <a:pt x="51891" y="40672"/>
                    <a:pt x="52175" y="34044"/>
                  </a:cubicBezTo>
                  <a:cubicBezTo>
                    <a:pt x="52433" y="28344"/>
                    <a:pt x="53000" y="22541"/>
                    <a:pt x="55218" y="17409"/>
                  </a:cubicBezTo>
                  <a:cubicBezTo>
                    <a:pt x="56456" y="14520"/>
                    <a:pt x="57333" y="11606"/>
                    <a:pt x="58520" y="8795"/>
                  </a:cubicBezTo>
                  <a:cubicBezTo>
                    <a:pt x="59706" y="6009"/>
                    <a:pt x="60996" y="3121"/>
                    <a:pt x="61460" y="181"/>
                  </a:cubicBezTo>
                  <a:lnTo>
                    <a:pt x="61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821;p82">
              <a:extLst>
                <a:ext uri="{FF2B5EF4-FFF2-40B4-BE49-F238E27FC236}">
                  <a16:creationId xmlns:a16="http://schemas.microsoft.com/office/drawing/2014/main" id="{9516798C-80FD-6EB7-9F86-5BAD2FF0B937}"/>
                </a:ext>
              </a:extLst>
            </p:cNvPr>
            <p:cNvSpPr/>
            <p:nvPr/>
          </p:nvSpPr>
          <p:spPr>
            <a:xfrm rot="-487177">
              <a:off x="6457993" y="2190565"/>
              <a:ext cx="1411835" cy="1461708"/>
            </a:xfrm>
            <a:custGeom>
              <a:avLst/>
              <a:gdLst/>
              <a:ahLst/>
              <a:cxnLst/>
              <a:rect l="l" t="t" r="r" b="b"/>
              <a:pathLst>
                <a:path w="52201" h="54045" extrusionOk="0">
                  <a:moveTo>
                    <a:pt x="52201" y="0"/>
                  </a:moveTo>
                  <a:cubicBezTo>
                    <a:pt x="44696" y="2837"/>
                    <a:pt x="42736" y="11916"/>
                    <a:pt x="38867" y="18002"/>
                  </a:cubicBezTo>
                  <a:cubicBezTo>
                    <a:pt x="36417" y="21897"/>
                    <a:pt x="33915" y="25791"/>
                    <a:pt x="30743" y="29144"/>
                  </a:cubicBezTo>
                  <a:cubicBezTo>
                    <a:pt x="27803" y="32265"/>
                    <a:pt x="24270" y="35024"/>
                    <a:pt x="19859" y="35411"/>
                  </a:cubicBezTo>
                  <a:cubicBezTo>
                    <a:pt x="19496" y="35442"/>
                    <a:pt x="19133" y="35457"/>
                    <a:pt x="18771" y="35457"/>
                  </a:cubicBezTo>
                  <a:cubicBezTo>
                    <a:pt x="15482" y="35457"/>
                    <a:pt x="12266" y="34221"/>
                    <a:pt x="9595" y="32316"/>
                  </a:cubicBezTo>
                  <a:cubicBezTo>
                    <a:pt x="7480" y="33864"/>
                    <a:pt x="5520" y="35643"/>
                    <a:pt x="3766" y="37629"/>
                  </a:cubicBezTo>
                  <a:cubicBezTo>
                    <a:pt x="1703" y="40028"/>
                    <a:pt x="0" y="42916"/>
                    <a:pt x="1806" y="45960"/>
                  </a:cubicBezTo>
                  <a:cubicBezTo>
                    <a:pt x="2554" y="47223"/>
                    <a:pt x="3946" y="47920"/>
                    <a:pt x="5004" y="48926"/>
                  </a:cubicBezTo>
                  <a:cubicBezTo>
                    <a:pt x="6035" y="49931"/>
                    <a:pt x="6887" y="51066"/>
                    <a:pt x="8047" y="51969"/>
                  </a:cubicBezTo>
                  <a:cubicBezTo>
                    <a:pt x="9896" y="53429"/>
                    <a:pt x="11834" y="54045"/>
                    <a:pt x="13781" y="54045"/>
                  </a:cubicBezTo>
                  <a:cubicBezTo>
                    <a:pt x="20738" y="54045"/>
                    <a:pt x="27804" y="46173"/>
                    <a:pt x="31310" y="40853"/>
                  </a:cubicBezTo>
                  <a:cubicBezTo>
                    <a:pt x="32987" y="38326"/>
                    <a:pt x="34637" y="35643"/>
                    <a:pt x="36288" y="33193"/>
                  </a:cubicBezTo>
                  <a:cubicBezTo>
                    <a:pt x="37939" y="30743"/>
                    <a:pt x="44360" y="20401"/>
                    <a:pt x="46114" y="17796"/>
                  </a:cubicBezTo>
                  <a:cubicBezTo>
                    <a:pt x="49828" y="12303"/>
                    <a:pt x="51891" y="6809"/>
                    <a:pt x="52201" y="181"/>
                  </a:cubicBezTo>
                  <a:lnTo>
                    <a:pt x="52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822;p82">
              <a:extLst>
                <a:ext uri="{FF2B5EF4-FFF2-40B4-BE49-F238E27FC236}">
                  <a16:creationId xmlns:a16="http://schemas.microsoft.com/office/drawing/2014/main" id="{A8AA28E4-55D2-4243-5033-6C556F568524}"/>
                </a:ext>
              </a:extLst>
            </p:cNvPr>
            <p:cNvSpPr/>
            <p:nvPr/>
          </p:nvSpPr>
          <p:spPr>
            <a:xfrm rot="-487177">
              <a:off x="6350155" y="749841"/>
              <a:ext cx="1759919" cy="2520483"/>
            </a:xfrm>
            <a:custGeom>
              <a:avLst/>
              <a:gdLst/>
              <a:ahLst/>
              <a:cxnLst/>
              <a:rect l="l" t="t" r="r" b="b"/>
              <a:pathLst>
                <a:path w="65071" h="93192" extrusionOk="0">
                  <a:moveTo>
                    <a:pt x="60402" y="0"/>
                  </a:moveTo>
                  <a:lnTo>
                    <a:pt x="60402" y="0"/>
                  </a:lnTo>
                  <a:cubicBezTo>
                    <a:pt x="61279" y="1109"/>
                    <a:pt x="57539" y="17203"/>
                    <a:pt x="52098" y="26668"/>
                  </a:cubicBezTo>
                  <a:cubicBezTo>
                    <a:pt x="47739" y="34250"/>
                    <a:pt x="42142" y="42168"/>
                    <a:pt x="39460" y="46269"/>
                  </a:cubicBezTo>
                  <a:cubicBezTo>
                    <a:pt x="36778" y="50395"/>
                    <a:pt x="36958" y="53748"/>
                    <a:pt x="31542" y="60583"/>
                  </a:cubicBezTo>
                  <a:cubicBezTo>
                    <a:pt x="26126" y="67417"/>
                    <a:pt x="19240" y="75283"/>
                    <a:pt x="10987" y="80132"/>
                  </a:cubicBezTo>
                  <a:cubicBezTo>
                    <a:pt x="6139" y="82943"/>
                    <a:pt x="1445" y="87637"/>
                    <a:pt x="0" y="88901"/>
                  </a:cubicBezTo>
                  <a:cubicBezTo>
                    <a:pt x="516" y="90448"/>
                    <a:pt x="980" y="92589"/>
                    <a:pt x="1548" y="93053"/>
                  </a:cubicBezTo>
                  <a:cubicBezTo>
                    <a:pt x="1664" y="93147"/>
                    <a:pt x="1794" y="93192"/>
                    <a:pt x="1939" y="93192"/>
                  </a:cubicBezTo>
                  <a:cubicBezTo>
                    <a:pt x="3616" y="93192"/>
                    <a:pt x="7259" y="87177"/>
                    <a:pt x="14882" y="82737"/>
                  </a:cubicBezTo>
                  <a:cubicBezTo>
                    <a:pt x="23135" y="77914"/>
                    <a:pt x="30021" y="70022"/>
                    <a:pt x="35437" y="63187"/>
                  </a:cubicBezTo>
                  <a:cubicBezTo>
                    <a:pt x="40879" y="56353"/>
                    <a:pt x="40672" y="53000"/>
                    <a:pt x="43355" y="48899"/>
                  </a:cubicBezTo>
                  <a:cubicBezTo>
                    <a:pt x="46037" y="44773"/>
                    <a:pt x="50808" y="36339"/>
                    <a:pt x="56018" y="29273"/>
                  </a:cubicBezTo>
                  <a:cubicBezTo>
                    <a:pt x="61202" y="22180"/>
                    <a:pt x="65070" y="6912"/>
                    <a:pt x="64503" y="3714"/>
                  </a:cubicBezTo>
                  <a:cubicBezTo>
                    <a:pt x="64219" y="2141"/>
                    <a:pt x="62646" y="929"/>
                    <a:pt x="60402"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823;p82">
              <a:extLst>
                <a:ext uri="{FF2B5EF4-FFF2-40B4-BE49-F238E27FC236}">
                  <a16:creationId xmlns:a16="http://schemas.microsoft.com/office/drawing/2014/main" id="{CD6FDF45-95E8-F5B8-4BA7-309CB4F5B195}"/>
                </a:ext>
              </a:extLst>
            </p:cNvPr>
            <p:cNvSpPr/>
            <p:nvPr/>
          </p:nvSpPr>
          <p:spPr>
            <a:xfrm rot="-487177">
              <a:off x="6391794" y="810558"/>
              <a:ext cx="1719458" cy="2452137"/>
            </a:xfrm>
            <a:custGeom>
              <a:avLst/>
              <a:gdLst/>
              <a:ahLst/>
              <a:cxnLst/>
              <a:rect l="l" t="t" r="r" b="b"/>
              <a:pathLst>
                <a:path w="63575" h="90665" extrusionOk="0">
                  <a:moveTo>
                    <a:pt x="62465" y="0"/>
                  </a:moveTo>
                  <a:lnTo>
                    <a:pt x="62465" y="0"/>
                  </a:lnTo>
                  <a:cubicBezTo>
                    <a:pt x="63110" y="2914"/>
                    <a:pt x="59319" y="18492"/>
                    <a:pt x="54419" y="25094"/>
                  </a:cubicBezTo>
                  <a:cubicBezTo>
                    <a:pt x="49080" y="32290"/>
                    <a:pt x="44205" y="40853"/>
                    <a:pt x="41446" y="45031"/>
                  </a:cubicBezTo>
                  <a:cubicBezTo>
                    <a:pt x="38712" y="49209"/>
                    <a:pt x="38918" y="52613"/>
                    <a:pt x="33373" y="59551"/>
                  </a:cubicBezTo>
                  <a:cubicBezTo>
                    <a:pt x="27802" y="66514"/>
                    <a:pt x="20762" y="74510"/>
                    <a:pt x="12302" y="79410"/>
                  </a:cubicBezTo>
                  <a:cubicBezTo>
                    <a:pt x="5726" y="83201"/>
                    <a:pt x="2012" y="88179"/>
                    <a:pt x="0" y="89597"/>
                  </a:cubicBezTo>
                  <a:cubicBezTo>
                    <a:pt x="103" y="89958"/>
                    <a:pt x="284" y="90268"/>
                    <a:pt x="516" y="90526"/>
                  </a:cubicBezTo>
                  <a:cubicBezTo>
                    <a:pt x="632" y="90620"/>
                    <a:pt x="762" y="90664"/>
                    <a:pt x="907" y="90664"/>
                  </a:cubicBezTo>
                  <a:cubicBezTo>
                    <a:pt x="2588" y="90664"/>
                    <a:pt x="6251" y="84650"/>
                    <a:pt x="13850" y="80209"/>
                  </a:cubicBezTo>
                  <a:cubicBezTo>
                    <a:pt x="22103" y="75386"/>
                    <a:pt x="29015" y="67494"/>
                    <a:pt x="34431" y="60660"/>
                  </a:cubicBezTo>
                  <a:cubicBezTo>
                    <a:pt x="39847" y="53825"/>
                    <a:pt x="39640" y="50473"/>
                    <a:pt x="42348" y="46372"/>
                  </a:cubicBezTo>
                  <a:cubicBezTo>
                    <a:pt x="45056" y="42245"/>
                    <a:pt x="49802" y="33812"/>
                    <a:pt x="54986" y="26745"/>
                  </a:cubicBezTo>
                  <a:cubicBezTo>
                    <a:pt x="60170" y="19653"/>
                    <a:pt x="63574" y="4075"/>
                    <a:pt x="63394" y="1805"/>
                  </a:cubicBezTo>
                  <a:cubicBezTo>
                    <a:pt x="63342" y="774"/>
                    <a:pt x="62646" y="335"/>
                    <a:pt x="6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824;p82">
              <a:extLst>
                <a:ext uri="{FF2B5EF4-FFF2-40B4-BE49-F238E27FC236}">
                  <a16:creationId xmlns:a16="http://schemas.microsoft.com/office/drawing/2014/main" id="{612A1D62-3FD1-AEA0-A3F9-6F8BA859DA9B}"/>
                </a:ext>
              </a:extLst>
            </p:cNvPr>
            <p:cNvSpPr/>
            <p:nvPr/>
          </p:nvSpPr>
          <p:spPr>
            <a:xfrm rot="-487177">
              <a:off x="5186478" y="3257947"/>
              <a:ext cx="1602970" cy="571512"/>
            </a:xfrm>
            <a:custGeom>
              <a:avLst/>
              <a:gdLst/>
              <a:ahLst/>
              <a:cxnLst/>
              <a:rect l="l" t="t" r="r" b="b"/>
              <a:pathLst>
                <a:path w="59268" h="21131" extrusionOk="0">
                  <a:moveTo>
                    <a:pt x="12500" y="0"/>
                  </a:moveTo>
                  <a:cubicBezTo>
                    <a:pt x="9285" y="0"/>
                    <a:pt x="6373" y="677"/>
                    <a:pt x="4617" y="2704"/>
                  </a:cubicBezTo>
                  <a:cubicBezTo>
                    <a:pt x="1600" y="6160"/>
                    <a:pt x="1" y="12608"/>
                    <a:pt x="5520" y="14929"/>
                  </a:cubicBezTo>
                  <a:cubicBezTo>
                    <a:pt x="15424" y="19081"/>
                    <a:pt x="30898" y="19855"/>
                    <a:pt x="41782" y="20887"/>
                  </a:cubicBezTo>
                  <a:cubicBezTo>
                    <a:pt x="43284" y="21038"/>
                    <a:pt x="45116" y="21131"/>
                    <a:pt x="47058" y="21131"/>
                  </a:cubicBezTo>
                  <a:cubicBezTo>
                    <a:pt x="51384" y="21131"/>
                    <a:pt x="56260" y="20672"/>
                    <a:pt x="59268" y="19391"/>
                  </a:cubicBezTo>
                  <a:lnTo>
                    <a:pt x="55812" y="10493"/>
                  </a:lnTo>
                  <a:cubicBezTo>
                    <a:pt x="53155" y="9539"/>
                    <a:pt x="50422" y="9074"/>
                    <a:pt x="47585" y="8378"/>
                  </a:cubicBezTo>
                  <a:cubicBezTo>
                    <a:pt x="40389" y="6598"/>
                    <a:pt x="33193" y="3968"/>
                    <a:pt x="25920" y="2240"/>
                  </a:cubicBezTo>
                  <a:cubicBezTo>
                    <a:pt x="22592" y="1457"/>
                    <a:pt x="17219" y="0"/>
                    <a:pt x="12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825;p82">
              <a:extLst>
                <a:ext uri="{FF2B5EF4-FFF2-40B4-BE49-F238E27FC236}">
                  <a16:creationId xmlns:a16="http://schemas.microsoft.com/office/drawing/2014/main" id="{0C5820C2-7166-0558-2C12-364AAF4B5111}"/>
                </a:ext>
              </a:extLst>
            </p:cNvPr>
            <p:cNvSpPr/>
            <p:nvPr/>
          </p:nvSpPr>
          <p:spPr>
            <a:xfrm rot="-487177">
              <a:off x="5247462" y="3308876"/>
              <a:ext cx="1443912" cy="357712"/>
            </a:xfrm>
            <a:custGeom>
              <a:avLst/>
              <a:gdLst/>
              <a:ahLst/>
              <a:cxnLst/>
              <a:rect l="l" t="t" r="r" b="b"/>
              <a:pathLst>
                <a:path w="53387" h="13226" extrusionOk="0">
                  <a:moveTo>
                    <a:pt x="9024" y="0"/>
                  </a:moveTo>
                  <a:cubicBezTo>
                    <a:pt x="5812" y="0"/>
                    <a:pt x="2899" y="677"/>
                    <a:pt x="1135" y="2702"/>
                  </a:cubicBezTo>
                  <a:cubicBezTo>
                    <a:pt x="722" y="3192"/>
                    <a:pt x="335" y="3734"/>
                    <a:pt x="0" y="4276"/>
                  </a:cubicBezTo>
                  <a:cubicBezTo>
                    <a:pt x="1842" y="3039"/>
                    <a:pt x="4379" y="2595"/>
                    <a:pt x="7138" y="2595"/>
                  </a:cubicBezTo>
                  <a:cubicBezTo>
                    <a:pt x="12263" y="2595"/>
                    <a:pt x="18156" y="4125"/>
                    <a:pt x="21793" y="4946"/>
                  </a:cubicBezTo>
                  <a:cubicBezTo>
                    <a:pt x="29608" y="6726"/>
                    <a:pt x="37371" y="9382"/>
                    <a:pt x="45134" y="11213"/>
                  </a:cubicBezTo>
                  <a:cubicBezTo>
                    <a:pt x="47971" y="11884"/>
                    <a:pt x="50705" y="12374"/>
                    <a:pt x="53387" y="13225"/>
                  </a:cubicBezTo>
                  <a:lnTo>
                    <a:pt x="52329" y="10517"/>
                  </a:lnTo>
                  <a:cubicBezTo>
                    <a:pt x="49673" y="9537"/>
                    <a:pt x="46939" y="9073"/>
                    <a:pt x="44102" y="8376"/>
                  </a:cubicBezTo>
                  <a:cubicBezTo>
                    <a:pt x="36907" y="6597"/>
                    <a:pt x="29711" y="3992"/>
                    <a:pt x="22438" y="2264"/>
                  </a:cubicBezTo>
                  <a:cubicBezTo>
                    <a:pt x="19122" y="1466"/>
                    <a:pt x="13749" y="0"/>
                    <a:pt x="9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826;p82">
              <a:extLst>
                <a:ext uri="{FF2B5EF4-FFF2-40B4-BE49-F238E27FC236}">
                  <a16:creationId xmlns:a16="http://schemas.microsoft.com/office/drawing/2014/main" id="{5F849D7E-7516-E8FC-F812-E848C1E7ACC8}"/>
                </a:ext>
              </a:extLst>
            </p:cNvPr>
            <p:cNvSpPr/>
            <p:nvPr/>
          </p:nvSpPr>
          <p:spPr>
            <a:xfrm rot="-487177">
              <a:off x="5771690" y="2983000"/>
              <a:ext cx="916593" cy="365934"/>
            </a:xfrm>
            <a:custGeom>
              <a:avLst/>
              <a:gdLst/>
              <a:ahLst/>
              <a:cxnLst/>
              <a:rect l="l" t="t" r="r" b="b"/>
              <a:pathLst>
                <a:path w="33890" h="13530" extrusionOk="0">
                  <a:moveTo>
                    <a:pt x="4419" y="1"/>
                  </a:moveTo>
                  <a:cubicBezTo>
                    <a:pt x="3484" y="1"/>
                    <a:pt x="2686" y="113"/>
                    <a:pt x="2167" y="402"/>
                  </a:cubicBezTo>
                  <a:cubicBezTo>
                    <a:pt x="1136" y="995"/>
                    <a:pt x="310" y="2233"/>
                    <a:pt x="1" y="3522"/>
                  </a:cubicBezTo>
                  <a:cubicBezTo>
                    <a:pt x="366" y="3504"/>
                    <a:pt x="743" y="3486"/>
                    <a:pt x="1125" y="3486"/>
                  </a:cubicBezTo>
                  <a:cubicBezTo>
                    <a:pt x="1283" y="3486"/>
                    <a:pt x="1441" y="3489"/>
                    <a:pt x="1600" y="3497"/>
                  </a:cubicBezTo>
                  <a:cubicBezTo>
                    <a:pt x="2812" y="3600"/>
                    <a:pt x="3998" y="3780"/>
                    <a:pt x="5185" y="4064"/>
                  </a:cubicBezTo>
                  <a:cubicBezTo>
                    <a:pt x="6578" y="4348"/>
                    <a:pt x="7944" y="4657"/>
                    <a:pt x="9311" y="4993"/>
                  </a:cubicBezTo>
                  <a:cubicBezTo>
                    <a:pt x="11658" y="5534"/>
                    <a:pt x="14031" y="5921"/>
                    <a:pt x="16378" y="6437"/>
                  </a:cubicBezTo>
                  <a:cubicBezTo>
                    <a:pt x="19060" y="7004"/>
                    <a:pt x="21717" y="7701"/>
                    <a:pt x="24296" y="8500"/>
                  </a:cubicBezTo>
                  <a:cubicBezTo>
                    <a:pt x="26669" y="9274"/>
                    <a:pt x="29093" y="10151"/>
                    <a:pt x="31130" y="11389"/>
                  </a:cubicBezTo>
                  <a:cubicBezTo>
                    <a:pt x="32162" y="12033"/>
                    <a:pt x="32961" y="12756"/>
                    <a:pt x="33374" y="13529"/>
                  </a:cubicBezTo>
                  <a:cubicBezTo>
                    <a:pt x="33890" y="11466"/>
                    <a:pt x="33194" y="8113"/>
                    <a:pt x="31001" y="6695"/>
                  </a:cubicBezTo>
                  <a:cubicBezTo>
                    <a:pt x="30305" y="6256"/>
                    <a:pt x="25276" y="4889"/>
                    <a:pt x="23445" y="4374"/>
                  </a:cubicBezTo>
                  <a:cubicBezTo>
                    <a:pt x="19550" y="3239"/>
                    <a:pt x="15630" y="2001"/>
                    <a:pt x="11658" y="1098"/>
                  </a:cubicBezTo>
                  <a:cubicBezTo>
                    <a:pt x="9893" y="694"/>
                    <a:pt x="6738" y="1"/>
                    <a:pt x="4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827;p82">
              <a:extLst>
                <a:ext uri="{FF2B5EF4-FFF2-40B4-BE49-F238E27FC236}">
                  <a16:creationId xmlns:a16="http://schemas.microsoft.com/office/drawing/2014/main" id="{F444B7DC-6CC5-E435-7C4A-CC00EB274964}"/>
                </a:ext>
              </a:extLst>
            </p:cNvPr>
            <p:cNvSpPr/>
            <p:nvPr/>
          </p:nvSpPr>
          <p:spPr>
            <a:xfrm rot="-487177">
              <a:off x="5776709" y="3074694"/>
              <a:ext cx="909615" cy="351816"/>
            </a:xfrm>
            <a:custGeom>
              <a:avLst/>
              <a:gdLst/>
              <a:ahLst/>
              <a:cxnLst/>
              <a:rect l="l" t="t" r="r" b="b"/>
              <a:pathLst>
                <a:path w="33632" h="13008" extrusionOk="0">
                  <a:moveTo>
                    <a:pt x="1651" y="1"/>
                  </a:moveTo>
                  <a:cubicBezTo>
                    <a:pt x="1186" y="1"/>
                    <a:pt x="696" y="1"/>
                    <a:pt x="232" y="27"/>
                  </a:cubicBezTo>
                  <a:cubicBezTo>
                    <a:pt x="0" y="981"/>
                    <a:pt x="181" y="2012"/>
                    <a:pt x="748" y="2812"/>
                  </a:cubicBezTo>
                  <a:cubicBezTo>
                    <a:pt x="2631" y="5185"/>
                    <a:pt x="8717" y="6706"/>
                    <a:pt x="11941" y="7815"/>
                  </a:cubicBezTo>
                  <a:cubicBezTo>
                    <a:pt x="16351" y="9285"/>
                    <a:pt x="20942" y="11013"/>
                    <a:pt x="25430" y="12355"/>
                  </a:cubicBezTo>
                  <a:cubicBezTo>
                    <a:pt x="26857" y="12780"/>
                    <a:pt x="28132" y="13008"/>
                    <a:pt x="29238" y="13008"/>
                  </a:cubicBezTo>
                  <a:cubicBezTo>
                    <a:pt x="31349" y="13008"/>
                    <a:pt x="32844" y="12179"/>
                    <a:pt x="33605" y="10317"/>
                  </a:cubicBezTo>
                  <a:lnTo>
                    <a:pt x="33631" y="10240"/>
                  </a:lnTo>
                  <a:cubicBezTo>
                    <a:pt x="32935" y="7815"/>
                    <a:pt x="27416" y="5933"/>
                    <a:pt x="24604" y="5030"/>
                  </a:cubicBezTo>
                  <a:cubicBezTo>
                    <a:pt x="22025" y="4205"/>
                    <a:pt x="19343" y="3534"/>
                    <a:pt x="16661" y="2941"/>
                  </a:cubicBezTo>
                  <a:cubicBezTo>
                    <a:pt x="14288" y="2425"/>
                    <a:pt x="11941" y="2038"/>
                    <a:pt x="9568" y="1497"/>
                  </a:cubicBezTo>
                  <a:cubicBezTo>
                    <a:pt x="7041" y="903"/>
                    <a:pt x="4230" y="104"/>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828;p82">
              <a:extLst>
                <a:ext uri="{FF2B5EF4-FFF2-40B4-BE49-F238E27FC236}">
                  <a16:creationId xmlns:a16="http://schemas.microsoft.com/office/drawing/2014/main" id="{A8DC257A-6352-38CD-2EB1-DF85C3F113C6}"/>
                </a:ext>
              </a:extLst>
            </p:cNvPr>
            <p:cNvSpPr/>
            <p:nvPr/>
          </p:nvSpPr>
          <p:spPr>
            <a:xfrm rot="-487177">
              <a:off x="5986114" y="3258631"/>
              <a:ext cx="448533" cy="877971"/>
            </a:xfrm>
            <a:custGeom>
              <a:avLst/>
              <a:gdLst/>
              <a:ahLst/>
              <a:cxnLst/>
              <a:rect l="l" t="t" r="r" b="b"/>
              <a:pathLst>
                <a:path w="16584" h="32462" extrusionOk="0">
                  <a:moveTo>
                    <a:pt x="10187" y="1"/>
                  </a:moveTo>
                  <a:cubicBezTo>
                    <a:pt x="10187" y="1"/>
                    <a:pt x="800" y="27726"/>
                    <a:pt x="0" y="29712"/>
                  </a:cubicBezTo>
                  <a:cubicBezTo>
                    <a:pt x="1915" y="31390"/>
                    <a:pt x="4528" y="32462"/>
                    <a:pt x="6988" y="32462"/>
                  </a:cubicBezTo>
                  <a:cubicBezTo>
                    <a:pt x="8006" y="32462"/>
                    <a:pt x="8998" y="32278"/>
                    <a:pt x="9904" y="31878"/>
                  </a:cubicBezTo>
                  <a:cubicBezTo>
                    <a:pt x="13205" y="21252"/>
                    <a:pt x="16583" y="1471"/>
                    <a:pt x="16583" y="1471"/>
                  </a:cubicBezTo>
                  <a:lnTo>
                    <a:pt x="10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555AA40-1FBB-F262-3734-E7C93EAE8287}"/>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ECC1D42A-28D9-E8DC-48B5-81F14E5BAD11}"/>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9806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Bottom Gradient">
            <a:extLst>
              <a:ext uri="{FF2B5EF4-FFF2-40B4-BE49-F238E27FC236}">
                <a16:creationId xmlns:a16="http://schemas.microsoft.com/office/drawing/2014/main" id="{550F38AE-A9EC-D86A-A62B-5B1D80068F2C}"/>
              </a:ext>
            </a:extLst>
          </p:cNvPr>
          <p:cNvSpPr/>
          <p:nvPr/>
        </p:nvSpPr>
        <p:spPr>
          <a:xfrm rot="5400000">
            <a:off x="1985167" y="-2000248"/>
            <a:ext cx="5143501" cy="9144000"/>
          </a:xfrm>
          <a:prstGeom prst="rect">
            <a:avLst/>
          </a:prstGeom>
          <a:gradFill flip="none" rotWithShape="1">
            <a:gsLst>
              <a:gs pos="2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8DBDFC9B-4538-A538-D7E4-2BA443BFF134}"/>
              </a:ext>
            </a:extLst>
          </p:cNvPr>
          <p:cNvSpPr txBox="1"/>
          <p:nvPr/>
        </p:nvSpPr>
        <p:spPr>
          <a:xfrm>
            <a:off x="182880" y="137161"/>
            <a:ext cx="4572000" cy="584775"/>
          </a:xfrm>
          <a:prstGeom prst="rect">
            <a:avLst/>
          </a:prstGeom>
          <a:noFill/>
        </p:spPr>
        <p:txBody>
          <a:bodyPr wrap="square">
            <a:spAutoFit/>
          </a:bodyPr>
          <a:lstStyle/>
          <a:p>
            <a:pPr algn="l"/>
            <a:r>
              <a:rPr lang="en-IN" sz="3200" b="1" i="0" dirty="0">
                <a:solidFill>
                  <a:schemeClr val="bg1"/>
                </a:solidFill>
                <a:effectLst/>
                <a:latin typeface="Saira SemiCondensed ExtraBold" panose="020B0604020202020204" charset="0"/>
              </a:rPr>
              <a:t>Most expensive games</a:t>
            </a:r>
          </a:p>
        </p:txBody>
      </p:sp>
      <p:pic>
        <p:nvPicPr>
          <p:cNvPr id="9" name="Picture 8">
            <a:extLst>
              <a:ext uri="{FF2B5EF4-FFF2-40B4-BE49-F238E27FC236}">
                <a16:creationId xmlns:a16="http://schemas.microsoft.com/office/drawing/2014/main" id="{F7DBF4E1-6788-4B4C-EA35-8AE56ED018C7}"/>
              </a:ext>
            </a:extLst>
          </p:cNvPr>
          <p:cNvPicPr>
            <a:picLocks noChangeAspect="1"/>
          </p:cNvPicPr>
          <p:nvPr/>
        </p:nvPicPr>
        <p:blipFill>
          <a:blip r:embed="rId3">
            <a:alphaModFix amt="91000"/>
          </a:blip>
          <a:stretch>
            <a:fillRect/>
          </a:stretch>
        </p:blipFill>
        <p:spPr>
          <a:xfrm>
            <a:off x="2721759" y="1661829"/>
            <a:ext cx="6319371" cy="2096679"/>
          </a:xfrm>
          <a:prstGeom prst="rect">
            <a:avLst/>
          </a:prstGeom>
          <a:ln>
            <a:noFill/>
          </a:ln>
        </p:spPr>
      </p:pic>
      <p:pic>
        <p:nvPicPr>
          <p:cNvPr id="11" name="Picture 10">
            <a:extLst>
              <a:ext uri="{FF2B5EF4-FFF2-40B4-BE49-F238E27FC236}">
                <a16:creationId xmlns:a16="http://schemas.microsoft.com/office/drawing/2014/main" id="{D2594911-3A10-A7BF-DF3A-0C32E305EEED}"/>
              </a:ext>
            </a:extLst>
          </p:cNvPr>
          <p:cNvPicPr>
            <a:picLocks noChangeAspect="1"/>
          </p:cNvPicPr>
          <p:nvPr/>
        </p:nvPicPr>
        <p:blipFill>
          <a:blip r:embed="rId4">
            <a:alphaModFix amt="91000"/>
          </a:blip>
          <a:stretch>
            <a:fillRect/>
          </a:stretch>
        </p:blipFill>
        <p:spPr>
          <a:xfrm>
            <a:off x="406470" y="1661829"/>
            <a:ext cx="2227501" cy="2096679"/>
          </a:xfrm>
          <a:prstGeom prst="rect">
            <a:avLst/>
          </a:prstGeom>
          <a:ln>
            <a:noFill/>
          </a:ln>
        </p:spPr>
      </p:pic>
      <p:sp>
        <p:nvSpPr>
          <p:cNvPr id="13" name="Rectangle 2">
            <a:extLst>
              <a:ext uri="{FF2B5EF4-FFF2-40B4-BE49-F238E27FC236}">
                <a16:creationId xmlns:a16="http://schemas.microsoft.com/office/drawing/2014/main" id="{77907020-2950-349C-089C-C6D2A4DED467}"/>
              </a:ext>
            </a:extLst>
          </p:cNvPr>
          <p:cNvSpPr>
            <a:spLocks noChangeArrowheads="1"/>
          </p:cNvSpPr>
          <p:nvPr/>
        </p:nvSpPr>
        <p:spPr bwMode="auto">
          <a:xfrm>
            <a:off x="182880" y="664201"/>
            <a:ext cx="8858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rPr>
              <a:t>In this analysis, I identified the </a:t>
            </a:r>
            <a:r>
              <a:rPr kumimoji="0" lang="en-US" altLang="en-US" b="1" i="0" u="none" strike="noStrike" cap="none" normalizeH="0" baseline="0" dirty="0">
                <a:ln>
                  <a:noFill/>
                </a:ln>
                <a:solidFill>
                  <a:srgbClr val="F7743C"/>
                </a:solidFill>
                <a:effectLst/>
                <a:latin typeface="Arial" panose="020B0604020202020204" pitchFamily="34" charset="0"/>
              </a:rPr>
              <a:t>most expensive games</a:t>
            </a:r>
            <a:r>
              <a:rPr kumimoji="0" lang="en-US" altLang="en-US" b="0" i="0" u="none" strike="noStrike" cap="none" normalizeH="0" baseline="0" dirty="0">
                <a:ln>
                  <a:noFill/>
                </a:ln>
                <a:solidFill>
                  <a:srgbClr val="F7743C"/>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by aggregating the </a:t>
            </a:r>
            <a:r>
              <a:rPr kumimoji="0" lang="en-US" altLang="en-US" b="1" i="0" u="none" strike="noStrike" cap="none" normalizeH="0" baseline="0" dirty="0">
                <a:ln>
                  <a:noFill/>
                </a:ln>
                <a:solidFill>
                  <a:srgbClr val="CB480F"/>
                </a:solidFill>
                <a:effectLst/>
                <a:latin typeface="Arial" panose="020B0604020202020204" pitchFamily="34" charset="0"/>
              </a:rPr>
              <a:t>Price</a:t>
            </a:r>
            <a:r>
              <a:rPr kumimoji="0" lang="en-US" altLang="en-US"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rPr>
              <a:t>column</a:t>
            </a:r>
            <a:r>
              <a:rPr kumimoji="0" lang="en-US" altLang="en-US" b="0" i="0" u="none" strike="noStrike" cap="none" normalizeH="0" baseline="0" dirty="0">
                <a:ln>
                  <a:noFill/>
                </a:ln>
                <a:solidFill>
                  <a:schemeClr val="bg1"/>
                </a:solidFill>
                <a:effectLst/>
                <a:latin typeface="Arial" panose="020B0604020202020204" pitchFamily="34" charset="0"/>
              </a:rPr>
              <a:t>. Using the </a:t>
            </a:r>
            <a:r>
              <a:rPr kumimoji="0" lang="en-US" altLang="en-US" b="0" i="0" u="none" strike="noStrike" cap="none" normalizeH="0" baseline="0" dirty="0">
                <a:ln>
                  <a:noFill/>
                </a:ln>
                <a:solidFill>
                  <a:srgbClr val="CB480F"/>
                </a:solidFill>
                <a:effectLst/>
                <a:latin typeface="Arial Unicode MS"/>
              </a:rPr>
              <a:t>groupby</a:t>
            </a:r>
            <a:r>
              <a:rPr kumimoji="0" lang="en-US" altLang="en-US" b="0" i="0" u="none" strike="noStrike" cap="none" normalizeH="0" baseline="0" dirty="0">
                <a:ln>
                  <a:noFill/>
                </a:ln>
                <a:solidFill>
                  <a:schemeClr val="bg1"/>
                </a:solidFill>
                <a:effectLst/>
              </a:rPr>
              <a:t> method, I summed the prices for each game and sorted the results in descending order. This highlighted the </a:t>
            </a:r>
            <a:r>
              <a:rPr kumimoji="0" lang="en-US" altLang="en-US" b="0" i="0" u="none" strike="noStrike" cap="none" normalizeH="0" baseline="0" dirty="0">
                <a:ln>
                  <a:noFill/>
                </a:ln>
                <a:solidFill>
                  <a:srgbClr val="CB480F"/>
                </a:solidFill>
                <a:effectLst/>
              </a:rPr>
              <a:t>top</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10</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most</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expensive</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games</a:t>
            </a:r>
            <a:r>
              <a:rPr kumimoji="0" lang="en-US" altLang="en-US" b="0" i="0" u="none" strike="noStrike" cap="none" normalizeH="0" baseline="0" dirty="0">
                <a:ln>
                  <a:noFill/>
                </a:ln>
                <a:solidFill>
                  <a:schemeClr val="bg1"/>
                </a:solidFill>
                <a:effectLst/>
              </a:rPr>
              <a:t>, providing insight into their high price points. A </a:t>
            </a:r>
            <a:r>
              <a:rPr kumimoji="0" lang="en-US" altLang="en-US" b="0" i="0" u="none" strike="noStrike" cap="none" normalizeH="0" baseline="0" dirty="0">
                <a:ln>
                  <a:noFill/>
                </a:ln>
                <a:solidFill>
                  <a:srgbClr val="CB480F"/>
                </a:solidFill>
                <a:effectLst/>
              </a:rPr>
              <a:t>bar</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rgbClr val="CB480F"/>
                </a:solidFill>
                <a:effectLst/>
              </a:rPr>
              <a:t>chart</a:t>
            </a:r>
            <a:r>
              <a:rPr kumimoji="0" lang="en-US" altLang="en-US" b="0" i="0" u="none" strike="noStrike" cap="none" normalizeH="0" baseline="0" dirty="0">
                <a:ln>
                  <a:noFill/>
                </a:ln>
                <a:solidFill>
                  <a:schemeClr val="bg1"/>
                </a:solidFill>
                <a:effectLst/>
              </a:rPr>
              <a:t> was created to visually represent these prices for easy comparison. </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15" name="TextBox 14">
            <a:extLst>
              <a:ext uri="{FF2B5EF4-FFF2-40B4-BE49-F238E27FC236}">
                <a16:creationId xmlns:a16="http://schemas.microsoft.com/office/drawing/2014/main" id="{7EA752F2-4E53-6CA7-C616-27E757EB31E4}"/>
              </a:ext>
            </a:extLst>
          </p:cNvPr>
          <p:cNvSpPr txBox="1"/>
          <p:nvPr/>
        </p:nvSpPr>
        <p:spPr>
          <a:xfrm>
            <a:off x="182880" y="3802029"/>
            <a:ext cx="8858250" cy="1415772"/>
          </a:xfrm>
          <a:prstGeom prst="rect">
            <a:avLst/>
          </a:prstGeom>
          <a:noFill/>
        </p:spPr>
        <p:txBody>
          <a:bodyPr wrap="square" rtlCol="0">
            <a:spAutoFit/>
          </a:bodyPr>
          <a:lstStyle/>
          <a:p>
            <a:r>
              <a:rPr lang="en-US" sz="1600" b="1" dirty="0">
                <a:solidFill>
                  <a:srgbClr val="F7743C"/>
                </a:solidFill>
              </a:rPr>
              <a:t>Key Insights:</a:t>
            </a:r>
          </a:p>
          <a:p>
            <a:pPr>
              <a:buClr>
                <a:srgbClr val="F7743C"/>
              </a:buClr>
              <a:buFont typeface="Arial" panose="020B0604020202020204" pitchFamily="34" charset="0"/>
              <a:buChar char="•"/>
            </a:pPr>
            <a:r>
              <a:rPr lang="en-US" dirty="0">
                <a:solidFill>
                  <a:schemeClr val="bg1"/>
                </a:solidFill>
              </a:rPr>
              <a:t>The </a:t>
            </a:r>
            <a:r>
              <a:rPr lang="en-US" b="1" dirty="0">
                <a:solidFill>
                  <a:srgbClr val="CB480F"/>
                </a:solidFill>
              </a:rPr>
              <a:t>Leverage Game</a:t>
            </a:r>
            <a:r>
              <a:rPr lang="en-US" dirty="0">
                <a:solidFill>
                  <a:srgbClr val="CB480F"/>
                </a:solidFill>
              </a:rPr>
              <a:t> </a:t>
            </a:r>
            <a:r>
              <a:rPr lang="en-US" dirty="0">
                <a:solidFill>
                  <a:schemeClr val="bg1"/>
                </a:solidFill>
              </a:rPr>
              <a:t>and </a:t>
            </a:r>
            <a:r>
              <a:rPr lang="en-US" b="1" dirty="0">
                <a:solidFill>
                  <a:srgbClr val="CB480F"/>
                </a:solidFill>
              </a:rPr>
              <a:t>Ascent Free-Roaming VR Experience</a:t>
            </a:r>
            <a:r>
              <a:rPr lang="en-US" dirty="0">
                <a:solidFill>
                  <a:srgbClr val="CB480F"/>
                </a:solidFill>
              </a:rPr>
              <a:t> </a:t>
            </a:r>
            <a:r>
              <a:rPr lang="en-US" dirty="0">
                <a:solidFill>
                  <a:schemeClr val="bg1"/>
                </a:solidFill>
              </a:rPr>
              <a:t>stand out with price points nearing $1,000, indicating a niche market for premium gaming experiences.</a:t>
            </a:r>
          </a:p>
          <a:p>
            <a:pPr>
              <a:buClr>
                <a:srgbClr val="F7743C"/>
              </a:buClr>
              <a:buFont typeface="Arial" panose="020B0604020202020204" pitchFamily="34" charset="0"/>
              <a:buChar char="•"/>
            </a:pPr>
            <a:r>
              <a:rPr lang="en-US" dirty="0">
                <a:solidFill>
                  <a:schemeClr val="bg1"/>
                </a:solidFill>
              </a:rPr>
              <a:t>The chart provides a clear </a:t>
            </a:r>
            <a:r>
              <a:rPr lang="en-US" dirty="0">
                <a:solidFill>
                  <a:srgbClr val="CB480F"/>
                </a:solidFill>
              </a:rPr>
              <a:t>visual</a:t>
            </a:r>
            <a:r>
              <a:rPr lang="en-US" dirty="0">
                <a:solidFill>
                  <a:schemeClr val="bg1"/>
                </a:solidFill>
              </a:rPr>
              <a:t> </a:t>
            </a:r>
            <a:r>
              <a:rPr lang="en-US" dirty="0">
                <a:solidFill>
                  <a:srgbClr val="CB480F"/>
                </a:solidFill>
              </a:rPr>
              <a:t>comparison</a:t>
            </a:r>
            <a:r>
              <a:rPr lang="en-US" dirty="0">
                <a:solidFill>
                  <a:schemeClr val="bg1"/>
                </a:solidFill>
              </a:rPr>
              <a:t>, making it evident how some games command significantly higher prices, likely due to their unique content or production quality.</a:t>
            </a:r>
          </a:p>
          <a:p>
            <a:endParaRPr lang="en-IN" dirty="0">
              <a:solidFill>
                <a:schemeClr val="bg1"/>
              </a:solidFill>
            </a:endParaRPr>
          </a:p>
        </p:txBody>
      </p:sp>
      <p:pic>
        <p:nvPicPr>
          <p:cNvPr id="2" name="Picture 1">
            <a:extLst>
              <a:ext uri="{FF2B5EF4-FFF2-40B4-BE49-F238E27FC236}">
                <a16:creationId xmlns:a16="http://schemas.microsoft.com/office/drawing/2014/main" id="{A3C77592-A04D-CB6E-3433-5597408D76F3}"/>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99499293-E191-FB0B-8860-0FCFBB9A6D51}"/>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1287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25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11100" y="932862"/>
            <a:ext cx="2928161" cy="646331"/>
          </a:xfrm>
          <a:prstGeom prst="rect">
            <a:avLst/>
          </a:prstGeom>
          <a:noFill/>
        </p:spPr>
        <p:txBody>
          <a:bodyPr wrap="square">
            <a:spAutoFit/>
          </a:bodyPr>
          <a:lstStyle/>
          <a:p>
            <a:r>
              <a:rPr lang="en-US" sz="1200" dirty="0">
                <a:solidFill>
                  <a:schemeClr val="bg1"/>
                </a:solidFill>
                <a:latin typeface="+mj-lt"/>
              </a:rPr>
              <a:t>Now that we know the most downloaded and most expensive games, how do price and downloads correlate?</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03506" y="3714251"/>
            <a:ext cx="2897802" cy="646331"/>
          </a:xfrm>
          <a:prstGeom prst="rect">
            <a:avLst/>
          </a:prstGeom>
          <a:noFill/>
        </p:spPr>
        <p:txBody>
          <a:bodyPr wrap="square">
            <a:spAutoFit/>
          </a:bodyPr>
          <a:lstStyle/>
          <a:p>
            <a:r>
              <a:rPr lang="en-US" sz="1200" dirty="0">
                <a:solidFill>
                  <a:schemeClr val="bg1"/>
                </a:solidFill>
                <a:latin typeface="+mj-lt"/>
              </a:rPr>
              <a:t>Yes, let’s explore the data to compare how free and paid games perform in terms of downloads.</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Also are free games getting more downloads than paid ones? This is critical for our campaign strategies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051866" y="1855887"/>
            <a:ext cx="2750397" cy="646331"/>
          </a:xfrm>
          <a:prstGeom prst="rect">
            <a:avLst/>
          </a:prstGeom>
          <a:noFill/>
        </p:spPr>
        <p:txBody>
          <a:bodyPr wrap="square">
            <a:spAutoFit/>
          </a:bodyPr>
          <a:lstStyle/>
          <a:p>
            <a:r>
              <a:rPr lang="en-US" sz="1200" dirty="0">
                <a:solidFill>
                  <a:schemeClr val="bg1"/>
                </a:solidFill>
                <a:latin typeface="+mj-lt"/>
              </a:rPr>
              <a:t>Let’s take a look at how price affects downloads and see if we can spot any trends for free vs. paid games</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79B66219-112B-6DE3-AD17-A48A83D9E44B}"/>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C5664E2F-BDF2-89D0-50C8-0BDAC0437C17}"/>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59968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Bottom Gradient">
            <a:extLst>
              <a:ext uri="{FF2B5EF4-FFF2-40B4-BE49-F238E27FC236}">
                <a16:creationId xmlns:a16="http://schemas.microsoft.com/office/drawing/2014/main" id="{78D9ED5B-69DC-91C1-5F0B-FF518C7F50C8}"/>
              </a:ext>
            </a:extLst>
          </p:cNvPr>
          <p:cNvSpPr/>
          <p:nvPr/>
        </p:nvSpPr>
        <p:spPr>
          <a:xfrm rot="5400000">
            <a:off x="1985167" y="-2000248"/>
            <a:ext cx="5143501" cy="9144000"/>
          </a:xfrm>
          <a:prstGeom prst="rect">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14" name="Bottom Gradient">
            <a:extLst>
              <a:ext uri="{FF2B5EF4-FFF2-40B4-BE49-F238E27FC236}">
                <a16:creationId xmlns:a16="http://schemas.microsoft.com/office/drawing/2014/main" id="{2E7E8EAF-8271-E2F3-4C1A-D6957947F1D5}"/>
              </a:ext>
            </a:extLst>
          </p:cNvPr>
          <p:cNvSpPr/>
          <p:nvPr/>
        </p:nvSpPr>
        <p:spPr>
          <a:xfrm rot="5400000">
            <a:off x="1992706" y="-2007791"/>
            <a:ext cx="5143501" cy="9159085"/>
          </a:xfrm>
          <a:prstGeom prst="rect">
            <a:avLst/>
          </a:prstGeom>
          <a:gradFill flip="none" rotWithShape="1">
            <a:gsLst>
              <a:gs pos="4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56CDD856-72E5-1FEC-AC15-4D1A8EDB39DB}"/>
              </a:ext>
            </a:extLst>
          </p:cNvPr>
          <p:cNvSpPr txBox="1"/>
          <p:nvPr/>
        </p:nvSpPr>
        <p:spPr>
          <a:xfrm>
            <a:off x="91440" y="109002"/>
            <a:ext cx="7749540" cy="584775"/>
          </a:xfrm>
          <a:prstGeom prst="rect">
            <a:avLst/>
          </a:prstGeom>
          <a:noFill/>
        </p:spPr>
        <p:txBody>
          <a:bodyPr wrap="square">
            <a:spAutoFit/>
          </a:bodyPr>
          <a:lstStyle/>
          <a:p>
            <a:r>
              <a:rPr lang="en-US" sz="3200" dirty="0">
                <a:solidFill>
                  <a:schemeClr val="bg1"/>
                </a:solidFill>
                <a:latin typeface="Saira SemiCondensed ExtraBold" panose="020B0604020202020204" charset="0"/>
                <a:cs typeface="Arial" panose="020B0604020202020204" pitchFamily="34" charset="0"/>
              </a:rPr>
              <a:t>Most Downloaded Games and Their Prices</a:t>
            </a:r>
            <a:endParaRPr lang="en-IN" sz="3200" dirty="0">
              <a:solidFill>
                <a:schemeClr val="bg1"/>
              </a:solidFill>
              <a:latin typeface="Saira SemiCondensed ExtraBold" panose="020B0604020202020204" charset="0"/>
              <a:cs typeface="Arial" panose="020B0604020202020204" pitchFamily="34" charset="0"/>
            </a:endParaRPr>
          </a:p>
        </p:txBody>
      </p:sp>
      <p:sp>
        <p:nvSpPr>
          <p:cNvPr id="5" name="TextBox 4">
            <a:extLst>
              <a:ext uri="{FF2B5EF4-FFF2-40B4-BE49-F238E27FC236}">
                <a16:creationId xmlns:a16="http://schemas.microsoft.com/office/drawing/2014/main" id="{7F32B526-32CC-9327-106E-0A2CD2AA716E}"/>
              </a:ext>
            </a:extLst>
          </p:cNvPr>
          <p:cNvSpPr txBox="1"/>
          <p:nvPr/>
        </p:nvSpPr>
        <p:spPr>
          <a:xfrm>
            <a:off x="171450" y="661215"/>
            <a:ext cx="8881110" cy="52322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In this analysis, I explored the </a:t>
            </a:r>
            <a:r>
              <a:rPr lang="en-US" b="1" dirty="0">
                <a:solidFill>
                  <a:srgbClr val="CB480F"/>
                </a:solidFill>
                <a:latin typeface="Arial" panose="020B0604020202020204" pitchFamily="34" charset="0"/>
                <a:cs typeface="Arial" panose="020B0604020202020204" pitchFamily="34" charset="0"/>
              </a:rPr>
              <a:t>most downloaded games</a:t>
            </a:r>
            <a:r>
              <a:rPr lang="en-US" dirty="0">
                <a:solidFill>
                  <a:srgbClr val="CB480F"/>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alongside their </a:t>
            </a:r>
            <a:r>
              <a:rPr lang="en-US" b="1" dirty="0">
                <a:solidFill>
                  <a:srgbClr val="CB480F"/>
                </a:solidFill>
                <a:latin typeface="Arial" panose="020B0604020202020204" pitchFamily="34" charset="0"/>
                <a:cs typeface="Arial" panose="020B0604020202020204" pitchFamily="34" charset="0"/>
              </a:rPr>
              <a:t>prices</a:t>
            </a:r>
            <a:r>
              <a:rPr lang="en-US" dirty="0">
                <a:solidFill>
                  <a:schemeClr val="bg1"/>
                </a:solidFill>
                <a:latin typeface="Arial" panose="020B0604020202020204" pitchFamily="34" charset="0"/>
                <a:cs typeface="Arial" panose="020B0604020202020204" pitchFamily="34" charset="0"/>
              </a:rPr>
              <a:t>. By aggregating the total number of downloads and sorting the data, I identified the </a:t>
            </a:r>
            <a:r>
              <a:rPr lang="en-US" dirty="0">
                <a:solidFill>
                  <a:srgbClr val="F7743C"/>
                </a:solidFill>
                <a:latin typeface="Arial" panose="020B0604020202020204" pitchFamily="34" charset="0"/>
                <a:cs typeface="Arial" panose="020B0604020202020204" pitchFamily="34" charset="0"/>
              </a:rPr>
              <a:t>top 10 games </a:t>
            </a:r>
            <a:r>
              <a:rPr lang="en-US" dirty="0">
                <a:solidFill>
                  <a:schemeClr val="bg1"/>
                </a:solidFill>
                <a:latin typeface="Arial" panose="020B0604020202020204" pitchFamily="34" charset="0"/>
                <a:cs typeface="Arial" panose="020B0604020202020204" pitchFamily="34" charset="0"/>
              </a:rPr>
              <a:t>by popularity.</a:t>
            </a:r>
            <a:endParaRPr lang="en-IN"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88C31E-28DA-9C64-817D-EEFA7FFBE229}"/>
              </a:ext>
            </a:extLst>
          </p:cNvPr>
          <p:cNvPicPr>
            <a:picLocks noChangeAspect="1"/>
          </p:cNvPicPr>
          <p:nvPr/>
        </p:nvPicPr>
        <p:blipFill>
          <a:blip r:embed="rId4">
            <a:alphaModFix amt="92000"/>
          </a:blip>
          <a:stretch>
            <a:fillRect/>
          </a:stretch>
        </p:blipFill>
        <p:spPr>
          <a:xfrm>
            <a:off x="176116" y="1341522"/>
            <a:ext cx="2354581" cy="2198846"/>
          </a:xfrm>
          <a:prstGeom prst="rect">
            <a:avLst/>
          </a:prstGeom>
          <a:ln>
            <a:noFill/>
          </a:ln>
        </p:spPr>
      </p:pic>
      <p:pic>
        <p:nvPicPr>
          <p:cNvPr id="9" name="Picture 8">
            <a:extLst>
              <a:ext uri="{FF2B5EF4-FFF2-40B4-BE49-F238E27FC236}">
                <a16:creationId xmlns:a16="http://schemas.microsoft.com/office/drawing/2014/main" id="{81B1BE76-2A5F-7598-7621-757F2EB44A00}"/>
              </a:ext>
            </a:extLst>
          </p:cNvPr>
          <p:cNvPicPr>
            <a:picLocks noChangeAspect="1"/>
          </p:cNvPicPr>
          <p:nvPr/>
        </p:nvPicPr>
        <p:blipFill>
          <a:blip r:embed="rId5">
            <a:alphaModFix amt="92000"/>
          </a:blip>
          <a:stretch>
            <a:fillRect/>
          </a:stretch>
        </p:blipFill>
        <p:spPr>
          <a:xfrm>
            <a:off x="2622137" y="1341522"/>
            <a:ext cx="6430423" cy="2185186"/>
          </a:xfrm>
          <a:prstGeom prst="rect">
            <a:avLst/>
          </a:prstGeom>
          <a:ln>
            <a:noFill/>
          </a:ln>
        </p:spPr>
      </p:pic>
      <p:sp>
        <p:nvSpPr>
          <p:cNvPr id="11" name="TextBox 10">
            <a:extLst>
              <a:ext uri="{FF2B5EF4-FFF2-40B4-BE49-F238E27FC236}">
                <a16:creationId xmlns:a16="http://schemas.microsoft.com/office/drawing/2014/main" id="{94FCBF7C-CFE7-9E9D-DADB-623D03BA16C7}"/>
              </a:ext>
            </a:extLst>
          </p:cNvPr>
          <p:cNvSpPr txBox="1"/>
          <p:nvPr/>
        </p:nvSpPr>
        <p:spPr>
          <a:xfrm>
            <a:off x="71574" y="3697455"/>
            <a:ext cx="7749540" cy="1200329"/>
          </a:xfrm>
          <a:prstGeom prst="rect">
            <a:avLst/>
          </a:prstGeom>
          <a:noFill/>
        </p:spPr>
        <p:txBody>
          <a:bodyPr wrap="square">
            <a:spAutoFit/>
          </a:bodyPr>
          <a:lstStyle/>
          <a:p>
            <a:r>
              <a:rPr lang="en-US" sz="1600" b="1" dirty="0">
                <a:solidFill>
                  <a:srgbClr val="F7743C"/>
                </a:solidFill>
                <a:latin typeface="Arial" panose="020B0604020202020204" pitchFamily="34" charset="0"/>
                <a:cs typeface="Arial" panose="020B0604020202020204" pitchFamily="34" charset="0"/>
              </a:rPr>
              <a:t>Key Insights:</a:t>
            </a:r>
          </a:p>
          <a:p>
            <a:pPr>
              <a:buClr>
                <a:srgbClr val="F7743C"/>
              </a:buClr>
              <a:buFont typeface="Arial" panose="020B0604020202020204" pitchFamily="34" charset="0"/>
              <a:buChar char="•"/>
            </a:pPr>
            <a:r>
              <a:rPr lang="en-US" b="1" dirty="0">
                <a:solidFill>
                  <a:srgbClr val="CB480F"/>
                </a:solidFill>
                <a:latin typeface="Arial" panose="020B0604020202020204" pitchFamily="34" charset="0"/>
                <a:cs typeface="Arial" panose="020B0604020202020204" pitchFamily="34" charset="0"/>
              </a:rPr>
              <a:t> Dota 2</a:t>
            </a:r>
            <a:r>
              <a:rPr lang="en-US" dirty="0">
                <a:solidFill>
                  <a:srgbClr val="CB480F"/>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leads with </a:t>
            </a:r>
            <a:r>
              <a:rPr lang="en-US" dirty="0">
                <a:solidFill>
                  <a:srgbClr val="F7743C"/>
                </a:solidFill>
                <a:latin typeface="Arial" panose="020B0604020202020204" pitchFamily="34" charset="0"/>
                <a:cs typeface="Arial" panose="020B0604020202020204" pitchFamily="34" charset="0"/>
              </a:rPr>
              <a:t>50 million downloads</a:t>
            </a:r>
            <a:r>
              <a:rPr lang="en-US" dirty="0">
                <a:solidFill>
                  <a:schemeClr val="bg1"/>
                </a:solidFill>
                <a:latin typeface="Arial" panose="020B0604020202020204" pitchFamily="34" charset="0"/>
                <a:cs typeface="Arial" panose="020B0604020202020204" pitchFamily="34" charset="0"/>
              </a:rPr>
              <a:t>, while several games like </a:t>
            </a:r>
            <a:r>
              <a:rPr lang="en-US" b="1" dirty="0">
                <a:solidFill>
                  <a:srgbClr val="CB480F"/>
                </a:solidFill>
                <a:latin typeface="Arial" panose="020B0604020202020204" pitchFamily="34" charset="0"/>
                <a:cs typeface="Arial" panose="020B0604020202020204" pitchFamily="34" charset="0"/>
              </a:rPr>
              <a:t>PUBG: BATTLEGROUNDS</a:t>
            </a:r>
            <a:r>
              <a:rPr lang="en-US" dirty="0">
                <a:solidFill>
                  <a:srgbClr val="CB480F"/>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and </a:t>
            </a:r>
            <a:r>
              <a:rPr lang="en-US" b="1" dirty="0">
                <a:solidFill>
                  <a:srgbClr val="CB480F"/>
                </a:solidFill>
                <a:latin typeface="Arial" panose="020B0604020202020204" pitchFamily="34" charset="0"/>
                <a:cs typeface="Arial" panose="020B0604020202020204" pitchFamily="34" charset="0"/>
              </a:rPr>
              <a:t>Team Fortress 2</a:t>
            </a:r>
            <a:r>
              <a:rPr lang="en-US" dirty="0">
                <a:solidFill>
                  <a:schemeClr val="bg1"/>
                </a:solidFill>
                <a:latin typeface="Arial" panose="020B0604020202020204" pitchFamily="34" charset="0"/>
                <a:cs typeface="Arial" panose="020B0604020202020204" pitchFamily="34" charset="0"/>
              </a:rPr>
              <a:t> also show significant popularity despite having a zero price tag.</a:t>
            </a:r>
          </a:p>
          <a:p>
            <a:pPr>
              <a:buClr>
                <a:srgbClr val="F7743C"/>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visualization highlights how price impacts game popularity, showcasing a mix of free-to-play and premium titles.</a:t>
            </a:r>
          </a:p>
        </p:txBody>
      </p:sp>
      <p:grpSp>
        <p:nvGrpSpPr>
          <p:cNvPr id="2" name="Google Shape;4939;p84">
            <a:extLst>
              <a:ext uri="{FF2B5EF4-FFF2-40B4-BE49-F238E27FC236}">
                <a16:creationId xmlns:a16="http://schemas.microsoft.com/office/drawing/2014/main" id="{4EC7DDD4-7EFA-1D23-F50D-826DA483ED90}"/>
              </a:ext>
            </a:extLst>
          </p:cNvPr>
          <p:cNvGrpSpPr/>
          <p:nvPr/>
        </p:nvGrpSpPr>
        <p:grpSpPr>
          <a:xfrm>
            <a:off x="8017348" y="3697455"/>
            <a:ext cx="1058569" cy="1242980"/>
            <a:chOff x="5029600" y="439924"/>
            <a:chExt cx="4091940" cy="4869539"/>
          </a:xfrm>
        </p:grpSpPr>
        <p:grpSp>
          <p:nvGrpSpPr>
            <p:cNvPr id="4" name="Google Shape;4940;p84">
              <a:extLst>
                <a:ext uri="{FF2B5EF4-FFF2-40B4-BE49-F238E27FC236}">
                  <a16:creationId xmlns:a16="http://schemas.microsoft.com/office/drawing/2014/main" id="{41985B25-3E48-5395-888D-7765B44933D5}"/>
                </a:ext>
              </a:extLst>
            </p:cNvPr>
            <p:cNvGrpSpPr/>
            <p:nvPr/>
          </p:nvGrpSpPr>
          <p:grpSpPr>
            <a:xfrm>
              <a:off x="5029600" y="439924"/>
              <a:ext cx="4091940" cy="4869539"/>
              <a:chOff x="5029600" y="439924"/>
              <a:chExt cx="4091940" cy="4869539"/>
            </a:xfrm>
          </p:grpSpPr>
          <p:sp>
            <p:nvSpPr>
              <p:cNvPr id="8" name="Google Shape;4941;p84">
                <a:extLst>
                  <a:ext uri="{FF2B5EF4-FFF2-40B4-BE49-F238E27FC236}">
                    <a16:creationId xmlns:a16="http://schemas.microsoft.com/office/drawing/2014/main" id="{358B8E8E-0995-CC49-096F-702D69044A01}"/>
                  </a:ext>
                </a:extLst>
              </p:cNvPr>
              <p:cNvSpPr/>
              <p:nvPr/>
            </p:nvSpPr>
            <p:spPr>
              <a:xfrm>
                <a:off x="6211466" y="2908532"/>
                <a:ext cx="649116" cy="781048"/>
              </a:xfrm>
              <a:custGeom>
                <a:avLst/>
                <a:gdLst/>
                <a:ahLst/>
                <a:cxnLst/>
                <a:rect l="l" t="t" r="r" b="b"/>
                <a:pathLst>
                  <a:path w="10342" h="12444" extrusionOk="0">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42;p84">
                <a:extLst>
                  <a:ext uri="{FF2B5EF4-FFF2-40B4-BE49-F238E27FC236}">
                    <a16:creationId xmlns:a16="http://schemas.microsoft.com/office/drawing/2014/main" id="{E3479755-CEA9-014A-A65C-0EC074E4CBC4}"/>
                  </a:ext>
                </a:extLst>
              </p:cNvPr>
              <p:cNvSpPr/>
              <p:nvPr/>
            </p:nvSpPr>
            <p:spPr>
              <a:xfrm>
                <a:off x="5834625" y="2812188"/>
                <a:ext cx="833331" cy="683762"/>
              </a:xfrm>
              <a:custGeom>
                <a:avLst/>
                <a:gdLst/>
                <a:ahLst/>
                <a:cxnLst/>
                <a:rect l="l" t="t" r="r" b="b"/>
                <a:pathLst>
                  <a:path w="13277" h="10894" extrusionOk="0">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43;p84">
                <a:extLst>
                  <a:ext uri="{FF2B5EF4-FFF2-40B4-BE49-F238E27FC236}">
                    <a16:creationId xmlns:a16="http://schemas.microsoft.com/office/drawing/2014/main" id="{27128A73-515A-D408-A5B7-BDD2F1F9329B}"/>
                  </a:ext>
                </a:extLst>
              </p:cNvPr>
              <p:cNvSpPr/>
              <p:nvPr/>
            </p:nvSpPr>
            <p:spPr>
              <a:xfrm>
                <a:off x="5943459" y="2368377"/>
                <a:ext cx="584217" cy="1381897"/>
              </a:xfrm>
              <a:custGeom>
                <a:avLst/>
                <a:gdLst/>
                <a:ahLst/>
                <a:cxnLst/>
                <a:rect l="l" t="t" r="r" b="b"/>
                <a:pathLst>
                  <a:path w="9308" h="22017" extrusionOk="0">
                    <a:moveTo>
                      <a:pt x="4504" y="1"/>
                    </a:moveTo>
                    <a:lnTo>
                      <a:pt x="1" y="20982"/>
                    </a:lnTo>
                    <a:lnTo>
                      <a:pt x="4804" y="22016"/>
                    </a:lnTo>
                    <a:lnTo>
                      <a:pt x="9307" y="1035"/>
                    </a:lnTo>
                    <a:lnTo>
                      <a:pt x="4504" y="1"/>
                    </a:ln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44;p84">
                <a:extLst>
                  <a:ext uri="{FF2B5EF4-FFF2-40B4-BE49-F238E27FC236}">
                    <a16:creationId xmlns:a16="http://schemas.microsoft.com/office/drawing/2014/main" id="{C68F6940-7DB8-9743-97F7-B7FB50E5F540}"/>
                  </a:ext>
                </a:extLst>
              </p:cNvPr>
              <p:cNvSpPr/>
              <p:nvPr/>
            </p:nvSpPr>
            <p:spPr>
              <a:xfrm>
                <a:off x="5943459" y="2368377"/>
                <a:ext cx="584217" cy="1381897"/>
              </a:xfrm>
              <a:custGeom>
                <a:avLst/>
                <a:gdLst/>
                <a:ahLst/>
                <a:cxnLst/>
                <a:rect l="l" t="t" r="r" b="b"/>
                <a:pathLst>
                  <a:path w="9308" h="22017" extrusionOk="0">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45;p84">
                <a:extLst>
                  <a:ext uri="{FF2B5EF4-FFF2-40B4-BE49-F238E27FC236}">
                    <a16:creationId xmlns:a16="http://schemas.microsoft.com/office/drawing/2014/main" id="{56AF942A-C2AB-656D-4A44-F65361DCBEAB}"/>
                  </a:ext>
                </a:extLst>
              </p:cNvPr>
              <p:cNvSpPr/>
              <p:nvPr/>
            </p:nvSpPr>
            <p:spPr>
              <a:xfrm>
                <a:off x="5891113" y="3224679"/>
                <a:ext cx="376967" cy="253445"/>
              </a:xfrm>
              <a:custGeom>
                <a:avLst/>
                <a:gdLst/>
                <a:ahLst/>
                <a:cxnLst/>
                <a:rect l="l" t="t" r="r" b="b"/>
                <a:pathLst>
                  <a:path w="6006" h="4038" extrusionOk="0">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6;p84">
                <a:extLst>
                  <a:ext uri="{FF2B5EF4-FFF2-40B4-BE49-F238E27FC236}">
                    <a16:creationId xmlns:a16="http://schemas.microsoft.com/office/drawing/2014/main" id="{E05E9E6C-AC98-EA9A-94FC-808F2672E187}"/>
                  </a:ext>
                </a:extLst>
              </p:cNvPr>
              <p:cNvSpPr/>
              <p:nvPr/>
            </p:nvSpPr>
            <p:spPr>
              <a:xfrm>
                <a:off x="5815795" y="3080194"/>
                <a:ext cx="435526" cy="285330"/>
              </a:xfrm>
              <a:custGeom>
                <a:avLst/>
                <a:gdLst/>
                <a:ahLst/>
                <a:cxnLst/>
                <a:rect l="l" t="t" r="r" b="b"/>
                <a:pathLst>
                  <a:path w="6939" h="4546" extrusionOk="0">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47;p84">
                <a:extLst>
                  <a:ext uri="{FF2B5EF4-FFF2-40B4-BE49-F238E27FC236}">
                    <a16:creationId xmlns:a16="http://schemas.microsoft.com/office/drawing/2014/main" id="{FAD296E8-2353-6FA3-6DD6-3AF155E92903}"/>
                  </a:ext>
                </a:extLst>
              </p:cNvPr>
              <p:cNvSpPr/>
              <p:nvPr/>
            </p:nvSpPr>
            <p:spPr>
              <a:xfrm>
                <a:off x="5845232" y="2948137"/>
                <a:ext cx="420714" cy="296690"/>
              </a:xfrm>
              <a:custGeom>
                <a:avLst/>
                <a:gdLst/>
                <a:ahLst/>
                <a:cxnLst/>
                <a:rect l="l" t="t" r="r" b="b"/>
                <a:pathLst>
                  <a:path w="6703" h="4727" extrusionOk="0">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8;p84">
                <a:extLst>
                  <a:ext uri="{FF2B5EF4-FFF2-40B4-BE49-F238E27FC236}">
                    <a16:creationId xmlns:a16="http://schemas.microsoft.com/office/drawing/2014/main" id="{10D1FB2D-CAFC-52D3-110A-7202475021D2}"/>
                  </a:ext>
                </a:extLst>
              </p:cNvPr>
              <p:cNvSpPr/>
              <p:nvPr/>
            </p:nvSpPr>
            <p:spPr>
              <a:xfrm>
                <a:off x="6159120" y="2864534"/>
                <a:ext cx="573735" cy="578819"/>
              </a:xfrm>
              <a:custGeom>
                <a:avLst/>
                <a:gdLst/>
                <a:ahLst/>
                <a:cxnLst/>
                <a:rect l="l" t="t" r="r" b="b"/>
                <a:pathLst>
                  <a:path w="9141" h="9222" extrusionOk="0">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49;p84">
                <a:extLst>
                  <a:ext uri="{FF2B5EF4-FFF2-40B4-BE49-F238E27FC236}">
                    <a16:creationId xmlns:a16="http://schemas.microsoft.com/office/drawing/2014/main" id="{5DDD5F44-9C48-A8E5-FCEC-6D402A810EE7}"/>
                  </a:ext>
                </a:extLst>
              </p:cNvPr>
              <p:cNvSpPr/>
              <p:nvPr/>
            </p:nvSpPr>
            <p:spPr>
              <a:xfrm>
                <a:off x="5895318" y="2798003"/>
                <a:ext cx="404144" cy="336169"/>
              </a:xfrm>
              <a:custGeom>
                <a:avLst/>
                <a:gdLst/>
                <a:ahLst/>
                <a:cxnLst/>
                <a:rect l="l" t="t" r="r" b="b"/>
                <a:pathLst>
                  <a:path w="6439" h="5356" extrusionOk="0">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50;p84">
                <a:extLst>
                  <a:ext uri="{FF2B5EF4-FFF2-40B4-BE49-F238E27FC236}">
                    <a16:creationId xmlns:a16="http://schemas.microsoft.com/office/drawing/2014/main" id="{5D8019CD-72F3-39DE-F3B9-DE682829C9AC}"/>
                  </a:ext>
                </a:extLst>
              </p:cNvPr>
              <p:cNvSpPr/>
              <p:nvPr/>
            </p:nvSpPr>
            <p:spPr>
              <a:xfrm>
                <a:off x="5029600" y="651065"/>
                <a:ext cx="788328" cy="1311224"/>
              </a:xfrm>
              <a:custGeom>
                <a:avLst/>
                <a:gdLst/>
                <a:ahLst/>
                <a:cxnLst/>
                <a:rect l="l" t="t" r="r" b="b"/>
                <a:pathLst>
                  <a:path w="12560" h="20891" extrusionOk="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51;p84">
                <a:extLst>
                  <a:ext uri="{FF2B5EF4-FFF2-40B4-BE49-F238E27FC236}">
                    <a16:creationId xmlns:a16="http://schemas.microsoft.com/office/drawing/2014/main" id="{03543640-2EDA-69ED-660A-59C46D960086}"/>
                  </a:ext>
                </a:extLst>
              </p:cNvPr>
              <p:cNvSpPr/>
              <p:nvPr/>
            </p:nvSpPr>
            <p:spPr>
              <a:xfrm>
                <a:off x="5518477" y="666254"/>
                <a:ext cx="301523" cy="1296034"/>
              </a:xfrm>
              <a:custGeom>
                <a:avLst/>
                <a:gdLst/>
                <a:ahLst/>
                <a:cxnLst/>
                <a:rect l="l" t="t" r="r" b="b"/>
                <a:pathLst>
                  <a:path w="4804" h="20649" extrusionOk="0">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2;p84">
                <a:extLst>
                  <a:ext uri="{FF2B5EF4-FFF2-40B4-BE49-F238E27FC236}">
                    <a16:creationId xmlns:a16="http://schemas.microsoft.com/office/drawing/2014/main" id="{3BBD0422-FC89-9697-FF39-3E52107E432C}"/>
                  </a:ext>
                </a:extLst>
              </p:cNvPr>
              <p:cNvSpPr/>
              <p:nvPr/>
            </p:nvSpPr>
            <p:spPr>
              <a:xfrm>
                <a:off x="5097637" y="793667"/>
                <a:ext cx="425045" cy="814752"/>
              </a:xfrm>
              <a:custGeom>
                <a:avLst/>
                <a:gdLst/>
                <a:ahLst/>
                <a:cxnLst/>
                <a:rect l="l" t="t" r="r" b="b"/>
                <a:pathLst>
                  <a:path w="6772" h="12981" extrusionOk="0">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53;p84">
                <a:extLst>
                  <a:ext uri="{FF2B5EF4-FFF2-40B4-BE49-F238E27FC236}">
                    <a16:creationId xmlns:a16="http://schemas.microsoft.com/office/drawing/2014/main" id="{DAD07FA8-475F-5798-CB33-D2F0D0F42363}"/>
                  </a:ext>
                </a:extLst>
              </p:cNvPr>
              <p:cNvSpPr/>
              <p:nvPr/>
            </p:nvSpPr>
            <p:spPr>
              <a:xfrm>
                <a:off x="7205980" y="1172079"/>
                <a:ext cx="996207" cy="1118911"/>
              </a:xfrm>
              <a:custGeom>
                <a:avLst/>
                <a:gdLst/>
                <a:ahLst/>
                <a:cxnLst/>
                <a:rect l="l" t="t" r="r" b="b"/>
                <a:pathLst>
                  <a:path w="15872" h="17827" extrusionOk="0">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54;p84">
                <a:extLst>
                  <a:ext uri="{FF2B5EF4-FFF2-40B4-BE49-F238E27FC236}">
                    <a16:creationId xmlns:a16="http://schemas.microsoft.com/office/drawing/2014/main" id="{156AACA9-3C51-5E45-850D-2D577C914DD4}"/>
                  </a:ext>
                </a:extLst>
              </p:cNvPr>
              <p:cNvSpPr/>
              <p:nvPr/>
            </p:nvSpPr>
            <p:spPr>
              <a:xfrm>
                <a:off x="7205978" y="1175027"/>
                <a:ext cx="992440" cy="1115962"/>
              </a:xfrm>
              <a:custGeom>
                <a:avLst/>
                <a:gdLst/>
                <a:ahLst/>
                <a:cxnLst/>
                <a:rect l="l" t="t" r="r" b="b"/>
                <a:pathLst>
                  <a:path w="15812" h="17780" extrusionOk="0">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55;p84">
                <a:extLst>
                  <a:ext uri="{FF2B5EF4-FFF2-40B4-BE49-F238E27FC236}">
                    <a16:creationId xmlns:a16="http://schemas.microsoft.com/office/drawing/2014/main" id="{9344C89F-B9DC-7CA3-6618-198B91B8E43C}"/>
                  </a:ext>
                </a:extLst>
              </p:cNvPr>
              <p:cNvSpPr/>
              <p:nvPr/>
            </p:nvSpPr>
            <p:spPr>
              <a:xfrm>
                <a:off x="7293912" y="1313863"/>
                <a:ext cx="502497" cy="694495"/>
              </a:xfrm>
              <a:custGeom>
                <a:avLst/>
                <a:gdLst/>
                <a:ahLst/>
                <a:cxnLst/>
                <a:rect l="l" t="t" r="r" b="b"/>
                <a:pathLst>
                  <a:path w="8006" h="11065" extrusionOk="0">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6;p84">
                <a:extLst>
                  <a:ext uri="{FF2B5EF4-FFF2-40B4-BE49-F238E27FC236}">
                    <a16:creationId xmlns:a16="http://schemas.microsoft.com/office/drawing/2014/main" id="{4E5D4F9F-2627-CD89-FFD5-4AA7731BDBDE}"/>
                  </a:ext>
                </a:extLst>
              </p:cNvPr>
              <p:cNvSpPr/>
              <p:nvPr/>
            </p:nvSpPr>
            <p:spPr>
              <a:xfrm>
                <a:off x="5482889" y="530117"/>
                <a:ext cx="2342829" cy="1976784"/>
              </a:xfrm>
              <a:custGeom>
                <a:avLst/>
                <a:gdLst/>
                <a:ahLst/>
                <a:cxnLst/>
                <a:rect l="l" t="t" r="r" b="b"/>
                <a:pathLst>
                  <a:path w="37327" h="31495" extrusionOk="0">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57;p84">
                <a:extLst>
                  <a:ext uri="{FF2B5EF4-FFF2-40B4-BE49-F238E27FC236}">
                    <a16:creationId xmlns:a16="http://schemas.microsoft.com/office/drawing/2014/main" id="{83C0AA1F-5069-460A-BAE9-379A0A3B6807}"/>
                  </a:ext>
                </a:extLst>
              </p:cNvPr>
              <p:cNvSpPr/>
              <p:nvPr/>
            </p:nvSpPr>
            <p:spPr>
              <a:xfrm>
                <a:off x="5623169" y="942608"/>
                <a:ext cx="2202549" cy="1564292"/>
              </a:xfrm>
              <a:custGeom>
                <a:avLst/>
                <a:gdLst/>
                <a:ahLst/>
                <a:cxnLst/>
                <a:rect l="l" t="t" r="r" b="b"/>
                <a:pathLst>
                  <a:path w="35092" h="24923" extrusionOk="0">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58;p84">
                <a:extLst>
                  <a:ext uri="{FF2B5EF4-FFF2-40B4-BE49-F238E27FC236}">
                    <a16:creationId xmlns:a16="http://schemas.microsoft.com/office/drawing/2014/main" id="{E0D323B2-633B-8A5C-D2F4-6107799A5790}"/>
                  </a:ext>
                </a:extLst>
              </p:cNvPr>
              <p:cNvSpPr/>
              <p:nvPr/>
            </p:nvSpPr>
            <p:spPr>
              <a:xfrm>
                <a:off x="5474479" y="439924"/>
                <a:ext cx="2487314" cy="708115"/>
              </a:xfrm>
              <a:custGeom>
                <a:avLst/>
                <a:gdLst/>
                <a:ahLst/>
                <a:cxnLst/>
                <a:rect l="l" t="t" r="r" b="b"/>
                <a:pathLst>
                  <a:path w="39629" h="11282" extrusionOk="0">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59;p84">
                <a:extLst>
                  <a:ext uri="{FF2B5EF4-FFF2-40B4-BE49-F238E27FC236}">
                    <a16:creationId xmlns:a16="http://schemas.microsoft.com/office/drawing/2014/main" id="{FB9533AB-CBC9-908C-EE6D-0DCA23CB0097}"/>
                  </a:ext>
                </a:extLst>
              </p:cNvPr>
              <p:cNvSpPr/>
              <p:nvPr/>
            </p:nvSpPr>
            <p:spPr>
              <a:xfrm>
                <a:off x="5484961" y="561563"/>
                <a:ext cx="2474761" cy="586476"/>
              </a:xfrm>
              <a:custGeom>
                <a:avLst/>
                <a:gdLst/>
                <a:ahLst/>
                <a:cxnLst/>
                <a:rect l="l" t="t" r="r" b="b"/>
                <a:pathLst>
                  <a:path w="39429" h="9344" extrusionOk="0">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60;p84">
                <a:extLst>
                  <a:ext uri="{FF2B5EF4-FFF2-40B4-BE49-F238E27FC236}">
                    <a16:creationId xmlns:a16="http://schemas.microsoft.com/office/drawing/2014/main" id="{CDBAD88C-5301-E469-9BB2-B027C60FB41C}"/>
                  </a:ext>
                </a:extLst>
              </p:cNvPr>
              <p:cNvSpPr/>
              <p:nvPr/>
            </p:nvSpPr>
            <p:spPr>
              <a:xfrm>
                <a:off x="5979047" y="2382436"/>
                <a:ext cx="724496" cy="357196"/>
              </a:xfrm>
              <a:custGeom>
                <a:avLst/>
                <a:gdLst/>
                <a:ahLst/>
                <a:cxnLst/>
                <a:rect l="l" t="t" r="r" b="b"/>
                <a:pathLst>
                  <a:path w="11543" h="5691" extrusionOk="0">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61;p84">
                <a:extLst>
                  <a:ext uri="{FF2B5EF4-FFF2-40B4-BE49-F238E27FC236}">
                    <a16:creationId xmlns:a16="http://schemas.microsoft.com/office/drawing/2014/main" id="{F5A7CC96-66BF-B934-24EF-A521BFB9145C}"/>
                  </a:ext>
                </a:extLst>
              </p:cNvPr>
              <p:cNvSpPr/>
              <p:nvPr/>
            </p:nvSpPr>
            <p:spPr>
              <a:xfrm>
                <a:off x="5989529" y="2500309"/>
                <a:ext cx="755753" cy="239762"/>
              </a:xfrm>
              <a:custGeom>
                <a:avLst/>
                <a:gdLst/>
                <a:ahLst/>
                <a:cxnLst/>
                <a:rect l="l" t="t" r="r" b="b"/>
                <a:pathLst>
                  <a:path w="12041" h="3820" extrusionOk="0">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62;p84">
                <a:extLst>
                  <a:ext uri="{FF2B5EF4-FFF2-40B4-BE49-F238E27FC236}">
                    <a16:creationId xmlns:a16="http://schemas.microsoft.com/office/drawing/2014/main" id="{3C90C2B1-1798-3577-AEC7-C8456C9A04D8}"/>
                  </a:ext>
                </a:extLst>
              </p:cNvPr>
              <p:cNvSpPr/>
              <p:nvPr/>
            </p:nvSpPr>
            <p:spPr>
              <a:xfrm>
                <a:off x="5181366" y="3578548"/>
                <a:ext cx="1758738" cy="667380"/>
              </a:xfrm>
              <a:custGeom>
                <a:avLst/>
                <a:gdLst/>
                <a:ahLst/>
                <a:cxnLst/>
                <a:rect l="l" t="t" r="r" b="b"/>
                <a:pathLst>
                  <a:path w="28021" h="10633" extrusionOk="0">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63;p84">
                <a:extLst>
                  <a:ext uri="{FF2B5EF4-FFF2-40B4-BE49-F238E27FC236}">
                    <a16:creationId xmlns:a16="http://schemas.microsoft.com/office/drawing/2014/main" id="{D9357753-0E31-0699-04F2-C53D69753684}"/>
                  </a:ext>
                </a:extLst>
              </p:cNvPr>
              <p:cNvSpPr/>
              <p:nvPr/>
            </p:nvSpPr>
            <p:spPr>
              <a:xfrm>
                <a:off x="5181366" y="3802556"/>
                <a:ext cx="1758738" cy="443811"/>
              </a:xfrm>
              <a:custGeom>
                <a:avLst/>
                <a:gdLst/>
                <a:ahLst/>
                <a:cxnLst/>
                <a:rect l="l" t="t" r="r" b="b"/>
                <a:pathLst>
                  <a:path w="28021" h="7071" extrusionOk="0">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4;p84">
                <a:extLst>
                  <a:ext uri="{FF2B5EF4-FFF2-40B4-BE49-F238E27FC236}">
                    <a16:creationId xmlns:a16="http://schemas.microsoft.com/office/drawing/2014/main" id="{3BC6BA6E-B5FC-54C0-FCF5-5F0B3B7607C2}"/>
                  </a:ext>
                </a:extLst>
              </p:cNvPr>
              <p:cNvSpPr/>
              <p:nvPr/>
            </p:nvSpPr>
            <p:spPr>
              <a:xfrm>
                <a:off x="5817866" y="1099646"/>
                <a:ext cx="345521" cy="430317"/>
              </a:xfrm>
              <a:custGeom>
                <a:avLst/>
                <a:gdLst/>
                <a:ahLst/>
                <a:cxnLst/>
                <a:rect l="l" t="t" r="r" b="b"/>
                <a:pathLst>
                  <a:path w="5505" h="6856" extrusionOk="0">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65;p84">
                <a:extLst>
                  <a:ext uri="{FF2B5EF4-FFF2-40B4-BE49-F238E27FC236}">
                    <a16:creationId xmlns:a16="http://schemas.microsoft.com/office/drawing/2014/main" id="{B91662AF-14D1-3F98-BCC2-EF6853723F1D}"/>
                  </a:ext>
                </a:extLst>
              </p:cNvPr>
              <p:cNvSpPr/>
              <p:nvPr/>
            </p:nvSpPr>
            <p:spPr>
              <a:xfrm>
                <a:off x="6113050" y="1164545"/>
                <a:ext cx="222000" cy="416697"/>
              </a:xfrm>
              <a:custGeom>
                <a:avLst/>
                <a:gdLst/>
                <a:ahLst/>
                <a:cxnLst/>
                <a:rect l="l" t="t" r="r" b="b"/>
                <a:pathLst>
                  <a:path w="3537" h="6639" extrusionOk="0">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66;p84">
                <a:extLst>
                  <a:ext uri="{FF2B5EF4-FFF2-40B4-BE49-F238E27FC236}">
                    <a16:creationId xmlns:a16="http://schemas.microsoft.com/office/drawing/2014/main" id="{4E8001B1-585E-755B-DD87-2F7CD3C38350}"/>
                  </a:ext>
                </a:extLst>
              </p:cNvPr>
              <p:cNvSpPr/>
              <p:nvPr/>
            </p:nvSpPr>
            <p:spPr>
              <a:xfrm>
                <a:off x="6284713" y="1221034"/>
                <a:ext cx="278551" cy="410420"/>
              </a:xfrm>
              <a:custGeom>
                <a:avLst/>
                <a:gdLst/>
                <a:ahLst/>
                <a:cxnLst/>
                <a:rect l="l" t="t" r="r" b="b"/>
                <a:pathLst>
                  <a:path w="4438" h="6539" extrusionOk="0">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67;p84">
                <a:extLst>
                  <a:ext uri="{FF2B5EF4-FFF2-40B4-BE49-F238E27FC236}">
                    <a16:creationId xmlns:a16="http://schemas.microsoft.com/office/drawing/2014/main" id="{AA643E9C-4F4C-DC77-68CD-DC86D1100D96}"/>
                  </a:ext>
                </a:extLst>
              </p:cNvPr>
              <p:cNvSpPr/>
              <p:nvPr/>
            </p:nvSpPr>
            <p:spPr>
              <a:xfrm>
                <a:off x="6527614" y="1271308"/>
                <a:ext cx="278488" cy="410420"/>
              </a:xfrm>
              <a:custGeom>
                <a:avLst/>
                <a:gdLst/>
                <a:ahLst/>
                <a:cxnLst/>
                <a:rect l="l" t="t" r="r" b="b"/>
                <a:pathLst>
                  <a:path w="4437" h="6539" extrusionOk="0">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68;p84">
                <a:extLst>
                  <a:ext uri="{FF2B5EF4-FFF2-40B4-BE49-F238E27FC236}">
                    <a16:creationId xmlns:a16="http://schemas.microsoft.com/office/drawing/2014/main" id="{2F5B9D26-9A1D-3F13-EBDD-EE1BC4F9FE76}"/>
                  </a:ext>
                </a:extLst>
              </p:cNvPr>
              <p:cNvSpPr/>
              <p:nvPr/>
            </p:nvSpPr>
            <p:spPr>
              <a:xfrm>
                <a:off x="6780933" y="1314428"/>
                <a:ext cx="270141" cy="399499"/>
              </a:xfrm>
              <a:custGeom>
                <a:avLst/>
                <a:gdLst/>
                <a:ahLst/>
                <a:cxnLst/>
                <a:rect l="l" t="t" r="r" b="b"/>
                <a:pathLst>
                  <a:path w="4304" h="6365" extrusionOk="0">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69;p84">
                <a:extLst>
                  <a:ext uri="{FF2B5EF4-FFF2-40B4-BE49-F238E27FC236}">
                    <a16:creationId xmlns:a16="http://schemas.microsoft.com/office/drawing/2014/main" id="{5227E6C1-6290-1736-AF68-A036F2774A46}"/>
                  </a:ext>
                </a:extLst>
              </p:cNvPr>
              <p:cNvSpPr/>
              <p:nvPr/>
            </p:nvSpPr>
            <p:spPr>
              <a:xfrm>
                <a:off x="7009147" y="1364640"/>
                <a:ext cx="276417" cy="417576"/>
              </a:xfrm>
              <a:custGeom>
                <a:avLst/>
                <a:gdLst/>
                <a:ahLst/>
                <a:cxnLst/>
                <a:rect l="l" t="t" r="r" b="b"/>
                <a:pathLst>
                  <a:path w="4404" h="6653" extrusionOk="0">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70;p84">
                <a:extLst>
                  <a:ext uri="{FF2B5EF4-FFF2-40B4-BE49-F238E27FC236}">
                    <a16:creationId xmlns:a16="http://schemas.microsoft.com/office/drawing/2014/main" id="{6C313AEE-98B2-6913-48B1-4ECB1EAF6640}"/>
                  </a:ext>
                </a:extLst>
              </p:cNvPr>
              <p:cNvSpPr/>
              <p:nvPr/>
            </p:nvSpPr>
            <p:spPr>
              <a:xfrm rot="2850461" flipH="1">
                <a:off x="6630604" y="2818526"/>
                <a:ext cx="2669954" cy="231191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971;p84">
                <a:extLst>
                  <a:ext uri="{FF2B5EF4-FFF2-40B4-BE49-F238E27FC236}">
                    <a16:creationId xmlns:a16="http://schemas.microsoft.com/office/drawing/2014/main" id="{930F777B-49B4-09AA-DD9E-22C9EC6F6C6E}"/>
                  </a:ext>
                </a:extLst>
              </p:cNvPr>
              <p:cNvGrpSpPr/>
              <p:nvPr/>
            </p:nvGrpSpPr>
            <p:grpSpPr>
              <a:xfrm rot="691039">
                <a:off x="6318192" y="1706464"/>
                <a:ext cx="311610" cy="201655"/>
                <a:chOff x="1190625" y="1167600"/>
                <a:chExt cx="5228350" cy="3383475"/>
              </a:xfrm>
            </p:grpSpPr>
            <p:sp>
              <p:nvSpPr>
                <p:cNvPr id="43" name="Google Shape;4972;p84">
                  <a:extLst>
                    <a:ext uri="{FF2B5EF4-FFF2-40B4-BE49-F238E27FC236}">
                      <a16:creationId xmlns:a16="http://schemas.microsoft.com/office/drawing/2014/main" id="{9C853A0D-4CF8-5B28-72D1-A8967C85ADF7}"/>
                    </a:ext>
                  </a:extLst>
                </p:cNvPr>
                <p:cNvSpPr/>
                <p:nvPr/>
              </p:nvSpPr>
              <p:spPr>
                <a:xfrm>
                  <a:off x="1190625" y="3012500"/>
                  <a:ext cx="1538550" cy="1538575"/>
                </a:xfrm>
                <a:custGeom>
                  <a:avLst/>
                  <a:gdLst/>
                  <a:ahLst/>
                  <a:cxnLst/>
                  <a:rect l="l" t="t" r="r" b="b"/>
                  <a:pathLst>
                    <a:path w="61542" h="61543" extrusionOk="0">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3;p84">
                  <a:extLst>
                    <a:ext uri="{FF2B5EF4-FFF2-40B4-BE49-F238E27FC236}">
                      <a16:creationId xmlns:a16="http://schemas.microsoft.com/office/drawing/2014/main" id="{F485BE90-570E-B6EE-496F-AF5D5987C3AB}"/>
                    </a:ext>
                  </a:extLst>
                </p:cNvPr>
                <p:cNvSpPr/>
                <p:nvPr/>
              </p:nvSpPr>
              <p:spPr>
                <a:xfrm>
                  <a:off x="3035500" y="3012500"/>
                  <a:ext cx="1538575" cy="1538575"/>
                </a:xfrm>
                <a:custGeom>
                  <a:avLst/>
                  <a:gdLst/>
                  <a:ahLst/>
                  <a:cxnLst/>
                  <a:rect l="l" t="t" r="r" b="b"/>
                  <a:pathLst>
                    <a:path w="61543" h="61543" extrusionOk="0">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74;p84">
                  <a:extLst>
                    <a:ext uri="{FF2B5EF4-FFF2-40B4-BE49-F238E27FC236}">
                      <a16:creationId xmlns:a16="http://schemas.microsoft.com/office/drawing/2014/main" id="{26853904-6214-8AEB-5220-DBB07C343E03}"/>
                    </a:ext>
                  </a:extLst>
                </p:cNvPr>
                <p:cNvSpPr/>
                <p:nvPr/>
              </p:nvSpPr>
              <p:spPr>
                <a:xfrm>
                  <a:off x="3035500" y="1167600"/>
                  <a:ext cx="1538575" cy="1538575"/>
                </a:xfrm>
                <a:custGeom>
                  <a:avLst/>
                  <a:gdLst/>
                  <a:ahLst/>
                  <a:cxnLst/>
                  <a:rect l="l" t="t" r="r" b="b"/>
                  <a:pathLst>
                    <a:path w="61543" h="61543" extrusionOk="0">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75;p84">
                  <a:extLst>
                    <a:ext uri="{FF2B5EF4-FFF2-40B4-BE49-F238E27FC236}">
                      <a16:creationId xmlns:a16="http://schemas.microsoft.com/office/drawing/2014/main" id="{63993C8B-437B-105A-D8C8-F49CB77F4EF9}"/>
                    </a:ext>
                  </a:extLst>
                </p:cNvPr>
                <p:cNvSpPr/>
                <p:nvPr/>
              </p:nvSpPr>
              <p:spPr>
                <a:xfrm>
                  <a:off x="4880400" y="3012500"/>
                  <a:ext cx="1538575" cy="1538575"/>
                </a:xfrm>
                <a:custGeom>
                  <a:avLst/>
                  <a:gdLst/>
                  <a:ahLst/>
                  <a:cxnLst/>
                  <a:rect l="l" t="t" r="r" b="b"/>
                  <a:pathLst>
                    <a:path w="61543" h="61543" extrusionOk="0">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4976;p84">
              <a:extLst>
                <a:ext uri="{FF2B5EF4-FFF2-40B4-BE49-F238E27FC236}">
                  <a16:creationId xmlns:a16="http://schemas.microsoft.com/office/drawing/2014/main" id="{BAA3768E-99E8-6FD8-0B29-7D3A3332689E}"/>
                </a:ext>
              </a:extLst>
            </p:cNvPr>
            <p:cNvSpPr/>
            <p:nvPr/>
          </p:nvSpPr>
          <p:spPr>
            <a:xfrm>
              <a:off x="7615675" y="4738650"/>
              <a:ext cx="842400" cy="250475"/>
            </a:xfrm>
            <a:custGeom>
              <a:avLst/>
              <a:gdLst/>
              <a:ahLst/>
              <a:cxnLst/>
              <a:rect l="l" t="t" r="r" b="b"/>
              <a:pathLst>
                <a:path w="33696" h="10019" extrusionOk="0">
                  <a:moveTo>
                    <a:pt x="33696" y="2240"/>
                  </a:moveTo>
                  <a:lnTo>
                    <a:pt x="0" y="10019"/>
                  </a:lnTo>
                  <a:lnTo>
                    <a:pt x="30851" y="0"/>
                  </a:lnTo>
                  <a:close/>
                </a:path>
              </a:pathLst>
            </a:custGeom>
            <a:solidFill>
              <a:schemeClr val="accent1"/>
            </a:solidFill>
            <a:ln>
              <a:noFill/>
            </a:ln>
          </p:spPr>
        </p:sp>
      </p:grpSp>
      <p:pic>
        <p:nvPicPr>
          <p:cNvPr id="47" name="Picture 46">
            <a:extLst>
              <a:ext uri="{FF2B5EF4-FFF2-40B4-BE49-F238E27FC236}">
                <a16:creationId xmlns:a16="http://schemas.microsoft.com/office/drawing/2014/main" id="{6A3B83C3-D21E-80F2-B2DE-7E71E505CE3F}"/>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8" name="TextBox 47">
            <a:extLst>
              <a:ext uri="{FF2B5EF4-FFF2-40B4-BE49-F238E27FC236}">
                <a16:creationId xmlns:a16="http://schemas.microsoft.com/office/drawing/2014/main" id="{F0FE8874-56E4-8542-8AF6-494525683EE6}"/>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14017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Bottom Gradient">
            <a:extLst>
              <a:ext uri="{FF2B5EF4-FFF2-40B4-BE49-F238E27FC236}">
                <a16:creationId xmlns:a16="http://schemas.microsoft.com/office/drawing/2014/main" id="{1EEFF07D-4798-F91E-134A-148D715C9389}"/>
              </a:ext>
            </a:extLst>
          </p:cNvPr>
          <p:cNvSpPr/>
          <p:nvPr/>
        </p:nvSpPr>
        <p:spPr>
          <a:xfrm rot="5400000">
            <a:off x="1992706" y="-2007791"/>
            <a:ext cx="5143501" cy="9159085"/>
          </a:xfrm>
          <a:prstGeom prst="rect">
            <a:avLst/>
          </a:prstGeom>
          <a:gradFill flip="none" rotWithShape="1">
            <a:gsLst>
              <a:gs pos="4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4D19C6FD-224F-5A58-F365-E3ED563BF51B}"/>
              </a:ext>
            </a:extLst>
          </p:cNvPr>
          <p:cNvSpPr txBox="1"/>
          <p:nvPr/>
        </p:nvSpPr>
        <p:spPr>
          <a:xfrm>
            <a:off x="285750" y="257592"/>
            <a:ext cx="457200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Prices Distribution</a:t>
            </a:r>
          </a:p>
        </p:txBody>
      </p:sp>
      <p:sp>
        <p:nvSpPr>
          <p:cNvPr id="5" name="TextBox 4">
            <a:extLst>
              <a:ext uri="{FF2B5EF4-FFF2-40B4-BE49-F238E27FC236}">
                <a16:creationId xmlns:a16="http://schemas.microsoft.com/office/drawing/2014/main" id="{3E09CEC8-7983-CF5F-49D0-49139EEB873A}"/>
              </a:ext>
            </a:extLst>
          </p:cNvPr>
          <p:cNvSpPr txBox="1"/>
          <p:nvPr/>
        </p:nvSpPr>
        <p:spPr>
          <a:xfrm>
            <a:off x="285750" y="819388"/>
            <a:ext cx="8572500" cy="523220"/>
          </a:xfrm>
          <a:prstGeom prst="rect">
            <a:avLst/>
          </a:prstGeom>
          <a:noFill/>
        </p:spPr>
        <p:txBody>
          <a:bodyPr wrap="square">
            <a:spAutoFit/>
          </a:bodyPr>
          <a:lstStyle/>
          <a:p>
            <a:r>
              <a:rPr lang="en-US" dirty="0">
                <a:solidFill>
                  <a:schemeClr val="bg1"/>
                </a:solidFill>
              </a:rPr>
              <a:t>In this segment, I examined the </a:t>
            </a:r>
            <a:r>
              <a:rPr lang="en-US" b="1" dirty="0">
                <a:solidFill>
                  <a:srgbClr val="F7743C"/>
                </a:solidFill>
              </a:rPr>
              <a:t>distribution of game prices</a:t>
            </a:r>
            <a:r>
              <a:rPr lang="en-US" dirty="0">
                <a:solidFill>
                  <a:srgbClr val="F7743C"/>
                </a:solidFill>
              </a:rPr>
              <a:t> </a:t>
            </a:r>
            <a:r>
              <a:rPr lang="en-US" dirty="0">
                <a:solidFill>
                  <a:schemeClr val="bg1"/>
                </a:solidFill>
              </a:rPr>
              <a:t>using a box plot to identify the range and outliers within the dataset.</a:t>
            </a:r>
            <a:endParaRPr lang="en-IN" dirty="0">
              <a:solidFill>
                <a:schemeClr val="bg1"/>
              </a:solidFill>
            </a:endParaRPr>
          </a:p>
        </p:txBody>
      </p:sp>
      <p:sp>
        <p:nvSpPr>
          <p:cNvPr id="7" name="TextBox 6">
            <a:extLst>
              <a:ext uri="{FF2B5EF4-FFF2-40B4-BE49-F238E27FC236}">
                <a16:creationId xmlns:a16="http://schemas.microsoft.com/office/drawing/2014/main" id="{7E43AF43-40B6-D383-BF37-50A410ABD6B5}"/>
              </a:ext>
            </a:extLst>
          </p:cNvPr>
          <p:cNvSpPr txBox="1"/>
          <p:nvPr/>
        </p:nvSpPr>
        <p:spPr>
          <a:xfrm>
            <a:off x="228600" y="1454824"/>
            <a:ext cx="4572000" cy="1846659"/>
          </a:xfrm>
          <a:prstGeom prst="rect">
            <a:avLst/>
          </a:prstGeom>
          <a:noFill/>
        </p:spPr>
        <p:txBody>
          <a:bodyPr wrap="square">
            <a:spAutoFit/>
          </a:bodyPr>
          <a:lstStyle/>
          <a:p>
            <a:r>
              <a:rPr lang="en-US" sz="1600" b="1" dirty="0">
                <a:solidFill>
                  <a:srgbClr val="F7743C"/>
                </a:solidFill>
              </a:rPr>
              <a:t>Key Insights:</a:t>
            </a:r>
          </a:p>
          <a:p>
            <a:pPr>
              <a:buClr>
                <a:srgbClr val="F7743C"/>
              </a:buClr>
              <a:buFont typeface="Arial" panose="020B0604020202020204" pitchFamily="34" charset="0"/>
              <a:buChar char="•"/>
            </a:pPr>
            <a:r>
              <a:rPr lang="en-US" dirty="0">
                <a:solidFill>
                  <a:schemeClr val="bg1"/>
                </a:solidFill>
              </a:rPr>
              <a:t> The </a:t>
            </a:r>
            <a:r>
              <a:rPr lang="en-US" dirty="0">
                <a:solidFill>
                  <a:srgbClr val="F7743C"/>
                </a:solidFill>
              </a:rPr>
              <a:t>box plot</a:t>
            </a:r>
            <a:r>
              <a:rPr lang="en-US" dirty="0">
                <a:solidFill>
                  <a:schemeClr val="bg1"/>
                </a:solidFill>
              </a:rPr>
              <a:t> reveals that while many games are priced affordably, there are also significant </a:t>
            </a:r>
            <a:r>
              <a:rPr lang="en-US" dirty="0">
                <a:solidFill>
                  <a:srgbClr val="CB480F"/>
                </a:solidFill>
              </a:rPr>
              <a:t>outliers</a:t>
            </a:r>
            <a:r>
              <a:rPr lang="en-US" dirty="0">
                <a:solidFill>
                  <a:schemeClr val="bg1"/>
                </a:solidFill>
              </a:rPr>
              <a:t> indicating a presence of premium titles.</a:t>
            </a:r>
          </a:p>
          <a:p>
            <a:pPr>
              <a:buClr>
                <a:srgbClr val="F7743C"/>
              </a:buClr>
              <a:buFont typeface="Arial" panose="020B0604020202020204" pitchFamily="34" charset="0"/>
              <a:buChar char="•"/>
            </a:pPr>
            <a:r>
              <a:rPr lang="en-US" dirty="0">
                <a:solidFill>
                  <a:schemeClr val="bg1"/>
                </a:solidFill>
              </a:rPr>
              <a:t> Following the price analysis, I categorized the games into </a:t>
            </a:r>
            <a:r>
              <a:rPr lang="en-US" b="1" dirty="0">
                <a:solidFill>
                  <a:srgbClr val="F7743C"/>
                </a:solidFill>
              </a:rPr>
              <a:t>"Free"</a:t>
            </a:r>
            <a:r>
              <a:rPr lang="en-US" dirty="0">
                <a:solidFill>
                  <a:srgbClr val="F7743C"/>
                </a:solidFill>
              </a:rPr>
              <a:t> </a:t>
            </a:r>
            <a:r>
              <a:rPr lang="en-US" dirty="0">
                <a:solidFill>
                  <a:schemeClr val="bg1"/>
                </a:solidFill>
              </a:rPr>
              <a:t>and </a:t>
            </a:r>
            <a:r>
              <a:rPr lang="en-US" b="1" dirty="0">
                <a:solidFill>
                  <a:srgbClr val="F7743C"/>
                </a:solidFill>
              </a:rPr>
              <a:t>"Paid"</a:t>
            </a:r>
            <a:r>
              <a:rPr lang="en-US" dirty="0">
                <a:solidFill>
                  <a:srgbClr val="F7743C"/>
                </a:solidFill>
              </a:rPr>
              <a:t> </a:t>
            </a:r>
            <a:r>
              <a:rPr lang="en-US" dirty="0">
                <a:solidFill>
                  <a:schemeClr val="bg1"/>
                </a:solidFill>
              </a:rPr>
              <a:t>based on their price points, finding a substantial majority of paid games compared to free ones.</a:t>
            </a:r>
          </a:p>
        </p:txBody>
      </p:sp>
      <p:sp>
        <p:nvSpPr>
          <p:cNvPr id="9" name="TextBox 8">
            <a:extLst>
              <a:ext uri="{FF2B5EF4-FFF2-40B4-BE49-F238E27FC236}">
                <a16:creationId xmlns:a16="http://schemas.microsoft.com/office/drawing/2014/main" id="{A66310C3-5884-EF16-1B4F-5978AC49A45E}"/>
              </a:ext>
            </a:extLst>
          </p:cNvPr>
          <p:cNvSpPr txBox="1"/>
          <p:nvPr/>
        </p:nvSpPr>
        <p:spPr>
          <a:xfrm>
            <a:off x="203944" y="3345630"/>
            <a:ext cx="2879278" cy="954107"/>
          </a:xfrm>
          <a:prstGeom prst="rect">
            <a:avLst/>
          </a:prstGeom>
          <a:noFill/>
        </p:spPr>
        <p:txBody>
          <a:bodyPr wrap="square">
            <a:spAutoFit/>
          </a:bodyPr>
          <a:lstStyle/>
          <a:p>
            <a:r>
              <a:rPr lang="en-US" dirty="0">
                <a:solidFill>
                  <a:schemeClr val="bg1"/>
                </a:solidFill>
              </a:rPr>
              <a:t>To visualize this distribution, I created a </a:t>
            </a:r>
            <a:r>
              <a:rPr lang="en-US" b="1" dirty="0">
                <a:solidFill>
                  <a:srgbClr val="F7743C"/>
                </a:solidFill>
              </a:rPr>
              <a:t>pie chart</a:t>
            </a:r>
            <a:r>
              <a:rPr lang="en-US" dirty="0">
                <a:solidFill>
                  <a:srgbClr val="F7743C"/>
                </a:solidFill>
              </a:rPr>
              <a:t> </a:t>
            </a:r>
            <a:r>
              <a:rPr lang="en-US" dirty="0">
                <a:solidFill>
                  <a:schemeClr val="bg1"/>
                </a:solidFill>
              </a:rPr>
              <a:t>illustrating the percentage distribution of free and paid games in the store.</a:t>
            </a:r>
            <a:endParaRPr lang="en-IN" dirty="0">
              <a:solidFill>
                <a:schemeClr val="bg1"/>
              </a:solidFill>
            </a:endParaRPr>
          </a:p>
        </p:txBody>
      </p:sp>
      <p:pic>
        <p:nvPicPr>
          <p:cNvPr id="13" name="Picture 12">
            <a:extLst>
              <a:ext uri="{FF2B5EF4-FFF2-40B4-BE49-F238E27FC236}">
                <a16:creationId xmlns:a16="http://schemas.microsoft.com/office/drawing/2014/main" id="{F06A42AB-D1E2-ADF2-08B3-B2E7016F9FF0}"/>
              </a:ext>
            </a:extLst>
          </p:cNvPr>
          <p:cNvPicPr>
            <a:picLocks noChangeAspect="1"/>
          </p:cNvPicPr>
          <p:nvPr/>
        </p:nvPicPr>
        <p:blipFill>
          <a:blip r:embed="rId3"/>
          <a:stretch>
            <a:fillRect/>
          </a:stretch>
        </p:blipFill>
        <p:spPr>
          <a:xfrm>
            <a:off x="5011362" y="786077"/>
            <a:ext cx="4401011" cy="2059341"/>
          </a:xfrm>
          <a:prstGeom prst="rect">
            <a:avLst/>
          </a:prstGeom>
        </p:spPr>
      </p:pic>
      <p:pic>
        <p:nvPicPr>
          <p:cNvPr id="15" name="Picture 14">
            <a:extLst>
              <a:ext uri="{FF2B5EF4-FFF2-40B4-BE49-F238E27FC236}">
                <a16:creationId xmlns:a16="http://schemas.microsoft.com/office/drawing/2014/main" id="{4CFF439A-3C35-A47D-575D-459F1AE41C52}"/>
              </a:ext>
            </a:extLst>
          </p:cNvPr>
          <p:cNvPicPr>
            <a:picLocks noChangeAspect="1"/>
          </p:cNvPicPr>
          <p:nvPr/>
        </p:nvPicPr>
        <p:blipFill>
          <a:blip r:embed="rId4"/>
          <a:stretch>
            <a:fillRect/>
          </a:stretch>
        </p:blipFill>
        <p:spPr>
          <a:xfrm>
            <a:off x="3088661" y="2435448"/>
            <a:ext cx="3229497" cy="2484687"/>
          </a:xfrm>
          <a:prstGeom prst="rect">
            <a:avLst/>
          </a:prstGeom>
        </p:spPr>
      </p:pic>
      <p:pic>
        <p:nvPicPr>
          <p:cNvPr id="17" name="Picture 16">
            <a:extLst>
              <a:ext uri="{FF2B5EF4-FFF2-40B4-BE49-F238E27FC236}">
                <a16:creationId xmlns:a16="http://schemas.microsoft.com/office/drawing/2014/main" id="{603BA6F9-1ABA-8393-B3C7-C0500567A3E2}"/>
              </a:ext>
            </a:extLst>
          </p:cNvPr>
          <p:cNvPicPr>
            <a:picLocks noChangeAspect="1"/>
          </p:cNvPicPr>
          <p:nvPr/>
        </p:nvPicPr>
        <p:blipFill>
          <a:blip r:embed="rId5">
            <a:alphaModFix amt="92000"/>
          </a:blip>
          <a:stretch>
            <a:fillRect/>
          </a:stretch>
        </p:blipFill>
        <p:spPr>
          <a:xfrm>
            <a:off x="6036123" y="2396696"/>
            <a:ext cx="2822127" cy="2565570"/>
          </a:xfrm>
          <a:prstGeom prst="rect">
            <a:avLst/>
          </a:prstGeom>
          <a:ln>
            <a:noFill/>
          </a:ln>
        </p:spPr>
      </p:pic>
      <p:grpSp>
        <p:nvGrpSpPr>
          <p:cNvPr id="2" name="Google Shape;5038;p85">
            <a:extLst>
              <a:ext uri="{FF2B5EF4-FFF2-40B4-BE49-F238E27FC236}">
                <a16:creationId xmlns:a16="http://schemas.microsoft.com/office/drawing/2014/main" id="{23C6E43D-DC20-51C4-2770-86BA88DAB086}"/>
              </a:ext>
            </a:extLst>
          </p:cNvPr>
          <p:cNvGrpSpPr/>
          <p:nvPr/>
        </p:nvGrpSpPr>
        <p:grpSpPr>
          <a:xfrm>
            <a:off x="2248129" y="4195119"/>
            <a:ext cx="1573625" cy="725016"/>
            <a:chOff x="2939450" y="1989273"/>
            <a:chExt cx="3685977" cy="2649683"/>
          </a:xfrm>
        </p:grpSpPr>
        <p:sp>
          <p:nvSpPr>
            <p:cNvPr id="4" name="Google Shape;5039;p85">
              <a:extLst>
                <a:ext uri="{FF2B5EF4-FFF2-40B4-BE49-F238E27FC236}">
                  <a16:creationId xmlns:a16="http://schemas.microsoft.com/office/drawing/2014/main" id="{3C07314D-CBCB-568A-8719-42227B0BF14E}"/>
                </a:ext>
              </a:extLst>
            </p:cNvPr>
            <p:cNvSpPr/>
            <p:nvPr/>
          </p:nvSpPr>
          <p:spPr>
            <a:xfrm>
              <a:off x="2939450" y="4327475"/>
              <a:ext cx="3685977" cy="311481"/>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5040;p85">
              <a:extLst>
                <a:ext uri="{FF2B5EF4-FFF2-40B4-BE49-F238E27FC236}">
                  <a16:creationId xmlns:a16="http://schemas.microsoft.com/office/drawing/2014/main" id="{973ECB8C-8F40-4278-B46F-47D9CF3C2063}"/>
                </a:ext>
              </a:extLst>
            </p:cNvPr>
            <p:cNvGrpSpPr/>
            <p:nvPr/>
          </p:nvGrpSpPr>
          <p:grpSpPr>
            <a:xfrm>
              <a:off x="3073225" y="1989273"/>
              <a:ext cx="3485119" cy="2575529"/>
              <a:chOff x="427775" y="2567960"/>
              <a:chExt cx="3485119" cy="2575529"/>
            </a:xfrm>
          </p:grpSpPr>
          <p:sp>
            <p:nvSpPr>
              <p:cNvPr id="8" name="Google Shape;5041;p85">
                <a:extLst>
                  <a:ext uri="{FF2B5EF4-FFF2-40B4-BE49-F238E27FC236}">
                    <a16:creationId xmlns:a16="http://schemas.microsoft.com/office/drawing/2014/main" id="{4D631134-026E-DA32-EF0B-47E205B00D1A}"/>
                  </a:ext>
                </a:extLst>
              </p:cNvPr>
              <p:cNvSpPr/>
              <p:nvPr/>
            </p:nvSpPr>
            <p:spPr>
              <a:xfrm>
                <a:off x="713225" y="4751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42;p85">
                <a:extLst>
                  <a:ext uri="{FF2B5EF4-FFF2-40B4-BE49-F238E27FC236}">
                    <a16:creationId xmlns:a16="http://schemas.microsoft.com/office/drawing/2014/main" id="{23F47097-420C-3DB2-52AE-2FF048FC70D8}"/>
                  </a:ext>
                </a:extLst>
              </p:cNvPr>
              <p:cNvSpPr/>
              <p:nvPr/>
            </p:nvSpPr>
            <p:spPr>
              <a:xfrm>
                <a:off x="550115" y="3903727"/>
                <a:ext cx="1116724" cy="1184208"/>
              </a:xfrm>
              <a:custGeom>
                <a:avLst/>
                <a:gdLst/>
                <a:ahLst/>
                <a:cxnLst/>
                <a:rect l="l" t="t" r="r" b="b"/>
                <a:pathLst>
                  <a:path w="53831" h="57084" extrusionOk="0">
                    <a:moveTo>
                      <a:pt x="0" y="1"/>
                    </a:moveTo>
                    <a:lnTo>
                      <a:pt x="1611" y="57083"/>
                    </a:lnTo>
                    <a:lnTo>
                      <a:pt x="52220" y="57083"/>
                    </a:lnTo>
                    <a:lnTo>
                      <a:pt x="53831" y="1"/>
                    </a:ln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43;p85">
                <a:extLst>
                  <a:ext uri="{FF2B5EF4-FFF2-40B4-BE49-F238E27FC236}">
                    <a16:creationId xmlns:a16="http://schemas.microsoft.com/office/drawing/2014/main" id="{2FA9507B-2863-C832-C141-256B9CA12FC0}"/>
                  </a:ext>
                </a:extLst>
              </p:cNvPr>
              <p:cNvSpPr/>
              <p:nvPr/>
            </p:nvSpPr>
            <p:spPr>
              <a:xfrm>
                <a:off x="494619" y="3849496"/>
                <a:ext cx="1228353" cy="1292662"/>
              </a:xfrm>
              <a:custGeom>
                <a:avLst/>
                <a:gdLst/>
                <a:ahLst/>
                <a:cxnLst/>
                <a:rect l="l" t="t" r="r" b="b"/>
                <a:pathLst>
                  <a:path w="59212" h="62312" extrusionOk="0">
                    <a:moveTo>
                      <a:pt x="56506" y="2645"/>
                    </a:moveTo>
                    <a:lnTo>
                      <a:pt x="54895" y="59728"/>
                    </a:lnTo>
                    <a:lnTo>
                      <a:pt x="4286" y="59697"/>
                    </a:lnTo>
                    <a:lnTo>
                      <a:pt x="2675" y="2645"/>
                    </a:lnTo>
                    <a:close/>
                    <a:moveTo>
                      <a:pt x="0" y="1"/>
                    </a:moveTo>
                    <a:lnTo>
                      <a:pt x="1763" y="62311"/>
                    </a:lnTo>
                    <a:lnTo>
                      <a:pt x="57448" y="62311"/>
                    </a:lnTo>
                    <a:lnTo>
                      <a:pt x="59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44;p85">
                <a:extLst>
                  <a:ext uri="{FF2B5EF4-FFF2-40B4-BE49-F238E27FC236}">
                    <a16:creationId xmlns:a16="http://schemas.microsoft.com/office/drawing/2014/main" id="{A8A375AC-2508-38E1-0933-A1A38DC019BB}"/>
                  </a:ext>
                </a:extLst>
              </p:cNvPr>
              <p:cNvSpPr/>
              <p:nvPr/>
            </p:nvSpPr>
            <p:spPr>
              <a:xfrm>
                <a:off x="3665887" y="3787071"/>
                <a:ext cx="126752" cy="1356350"/>
              </a:xfrm>
              <a:custGeom>
                <a:avLst/>
                <a:gdLst/>
                <a:ahLst/>
                <a:cxnLst/>
                <a:rect l="l" t="t" r="r" b="b"/>
                <a:pathLst>
                  <a:path w="6110" h="65382" extrusionOk="0">
                    <a:moveTo>
                      <a:pt x="1763" y="0"/>
                    </a:moveTo>
                    <a:lnTo>
                      <a:pt x="0" y="65260"/>
                    </a:lnTo>
                    <a:lnTo>
                      <a:pt x="4377" y="65381"/>
                    </a:lnTo>
                    <a:lnTo>
                      <a:pt x="6110" y="122"/>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45;p85">
                <a:extLst>
                  <a:ext uri="{FF2B5EF4-FFF2-40B4-BE49-F238E27FC236}">
                    <a16:creationId xmlns:a16="http://schemas.microsoft.com/office/drawing/2014/main" id="{52CA3C5B-C105-B641-6DA1-06E04658FBF9}"/>
                  </a:ext>
                </a:extLst>
              </p:cNvPr>
              <p:cNvSpPr/>
              <p:nvPr/>
            </p:nvSpPr>
            <p:spPr>
              <a:xfrm>
                <a:off x="2305059" y="3604836"/>
                <a:ext cx="752276" cy="1234639"/>
              </a:xfrm>
              <a:custGeom>
                <a:avLst/>
                <a:gdLst/>
                <a:ahLst/>
                <a:cxnLst/>
                <a:rect l="l" t="t" r="r" b="b"/>
                <a:pathLst>
                  <a:path w="36263" h="59515" extrusionOk="0">
                    <a:moveTo>
                      <a:pt x="426" y="0"/>
                    </a:moveTo>
                    <a:cubicBezTo>
                      <a:pt x="426" y="122"/>
                      <a:pt x="183" y="11854"/>
                      <a:pt x="1216" y="24712"/>
                    </a:cubicBezTo>
                    <a:cubicBezTo>
                      <a:pt x="2554" y="42007"/>
                      <a:pt x="5380" y="52919"/>
                      <a:pt x="9575" y="57144"/>
                    </a:cubicBezTo>
                    <a:cubicBezTo>
                      <a:pt x="11216" y="58846"/>
                      <a:pt x="13891" y="59515"/>
                      <a:pt x="16931" y="59515"/>
                    </a:cubicBezTo>
                    <a:cubicBezTo>
                      <a:pt x="23831" y="59515"/>
                      <a:pt x="32737" y="55958"/>
                      <a:pt x="36262" y="52645"/>
                    </a:cubicBezTo>
                    <a:lnTo>
                      <a:pt x="35989" y="52372"/>
                    </a:lnTo>
                    <a:cubicBezTo>
                      <a:pt x="33375" y="54834"/>
                      <a:pt x="28086" y="57265"/>
                      <a:pt x="22828" y="58420"/>
                    </a:cubicBezTo>
                    <a:cubicBezTo>
                      <a:pt x="20698" y="58885"/>
                      <a:pt x="18727" y="59115"/>
                      <a:pt x="16969" y="59115"/>
                    </a:cubicBezTo>
                    <a:cubicBezTo>
                      <a:pt x="13783" y="59115"/>
                      <a:pt x="11298" y="58359"/>
                      <a:pt x="9849" y="56870"/>
                    </a:cubicBezTo>
                    <a:cubicBezTo>
                      <a:pt x="0" y="46900"/>
                      <a:pt x="791" y="456"/>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46;p85">
                <a:extLst>
                  <a:ext uri="{FF2B5EF4-FFF2-40B4-BE49-F238E27FC236}">
                    <a16:creationId xmlns:a16="http://schemas.microsoft.com/office/drawing/2014/main" id="{7FDB467F-6083-3BB7-5E2D-D999527F5FF9}"/>
                  </a:ext>
                </a:extLst>
              </p:cNvPr>
              <p:cNvSpPr/>
              <p:nvPr/>
            </p:nvSpPr>
            <p:spPr>
              <a:xfrm>
                <a:off x="2347942" y="3731574"/>
                <a:ext cx="768042" cy="1143859"/>
              </a:xfrm>
              <a:custGeom>
                <a:avLst/>
                <a:gdLst/>
                <a:ahLst/>
                <a:cxnLst/>
                <a:rect l="l" t="t" r="r" b="b"/>
                <a:pathLst>
                  <a:path w="37023" h="55139" extrusionOk="0">
                    <a:moveTo>
                      <a:pt x="2706" y="1"/>
                    </a:moveTo>
                    <a:lnTo>
                      <a:pt x="2706" y="1"/>
                    </a:lnTo>
                    <a:cubicBezTo>
                      <a:pt x="2675" y="335"/>
                      <a:pt x="0" y="33557"/>
                      <a:pt x="7447" y="47083"/>
                    </a:cubicBezTo>
                    <a:cubicBezTo>
                      <a:pt x="10396" y="52372"/>
                      <a:pt x="15958" y="55138"/>
                      <a:pt x="23618" y="55138"/>
                    </a:cubicBezTo>
                    <a:cubicBezTo>
                      <a:pt x="24104" y="55138"/>
                      <a:pt x="24621" y="55138"/>
                      <a:pt x="25138" y="55108"/>
                    </a:cubicBezTo>
                    <a:cubicBezTo>
                      <a:pt x="29180" y="54865"/>
                      <a:pt x="33192" y="54105"/>
                      <a:pt x="37022" y="52828"/>
                    </a:cubicBezTo>
                    <a:lnTo>
                      <a:pt x="36901" y="52463"/>
                    </a:lnTo>
                    <a:cubicBezTo>
                      <a:pt x="36770" y="52496"/>
                      <a:pt x="30507" y="54728"/>
                      <a:pt x="23596" y="54728"/>
                    </a:cubicBezTo>
                    <a:cubicBezTo>
                      <a:pt x="17633" y="54728"/>
                      <a:pt x="11188" y="53067"/>
                      <a:pt x="7782" y="46901"/>
                    </a:cubicBezTo>
                    <a:cubicBezTo>
                      <a:pt x="395" y="33466"/>
                      <a:pt x="3040" y="365"/>
                      <a:pt x="3070" y="31"/>
                    </a:cubicBezTo>
                    <a:lnTo>
                      <a:pt x="2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47;p85">
                <a:extLst>
                  <a:ext uri="{FF2B5EF4-FFF2-40B4-BE49-F238E27FC236}">
                    <a16:creationId xmlns:a16="http://schemas.microsoft.com/office/drawing/2014/main" id="{C35875CA-0E6B-A3F7-D43F-4E08914835A7}"/>
                  </a:ext>
                </a:extLst>
              </p:cNvPr>
              <p:cNvSpPr/>
              <p:nvPr/>
            </p:nvSpPr>
            <p:spPr>
              <a:xfrm>
                <a:off x="2760978" y="3730952"/>
                <a:ext cx="268648" cy="850006"/>
              </a:xfrm>
              <a:custGeom>
                <a:avLst/>
                <a:gdLst/>
                <a:ahLst/>
                <a:cxnLst/>
                <a:rect l="l" t="t" r="r" b="b"/>
                <a:pathLst>
                  <a:path w="12950" h="40974" extrusionOk="0">
                    <a:moveTo>
                      <a:pt x="4165" y="0"/>
                    </a:moveTo>
                    <a:cubicBezTo>
                      <a:pt x="3405" y="5046"/>
                      <a:pt x="2918" y="10152"/>
                      <a:pt x="2766" y="15259"/>
                    </a:cubicBezTo>
                    <a:cubicBezTo>
                      <a:pt x="2463" y="26201"/>
                      <a:pt x="3922" y="33770"/>
                      <a:pt x="7083" y="37782"/>
                    </a:cubicBezTo>
                    <a:cubicBezTo>
                      <a:pt x="8450" y="39636"/>
                      <a:pt x="10578" y="40821"/>
                      <a:pt x="12919" y="40973"/>
                    </a:cubicBezTo>
                    <a:lnTo>
                      <a:pt x="12949" y="40578"/>
                    </a:lnTo>
                    <a:cubicBezTo>
                      <a:pt x="10730" y="40426"/>
                      <a:pt x="8694" y="39302"/>
                      <a:pt x="7387" y="37539"/>
                    </a:cubicBezTo>
                    <a:cubicBezTo>
                      <a:pt x="0" y="28146"/>
                      <a:pt x="4499" y="335"/>
                      <a:pt x="4560" y="61"/>
                    </a:cubicBezTo>
                    <a:lnTo>
                      <a:pt x="4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48;p85">
                <a:extLst>
                  <a:ext uri="{FF2B5EF4-FFF2-40B4-BE49-F238E27FC236}">
                    <a16:creationId xmlns:a16="http://schemas.microsoft.com/office/drawing/2014/main" id="{DD77BABC-2DD4-1E86-5BD7-8C3081A410C7}"/>
                  </a:ext>
                </a:extLst>
              </p:cNvPr>
              <p:cNvSpPr/>
              <p:nvPr/>
            </p:nvSpPr>
            <p:spPr>
              <a:xfrm>
                <a:off x="3479233" y="3686182"/>
                <a:ext cx="196746" cy="893508"/>
              </a:xfrm>
              <a:custGeom>
                <a:avLst/>
                <a:gdLst/>
                <a:ahLst/>
                <a:cxnLst/>
                <a:rect l="l" t="t" r="r" b="b"/>
                <a:pathLst>
                  <a:path w="9484" h="43071" extrusionOk="0">
                    <a:moveTo>
                      <a:pt x="4468" y="0"/>
                    </a:moveTo>
                    <a:lnTo>
                      <a:pt x="4104" y="61"/>
                    </a:lnTo>
                    <a:cubicBezTo>
                      <a:pt x="4134" y="395"/>
                      <a:pt x="9088" y="32463"/>
                      <a:pt x="0" y="42827"/>
                    </a:cubicBezTo>
                    <a:lnTo>
                      <a:pt x="304" y="43071"/>
                    </a:lnTo>
                    <a:cubicBezTo>
                      <a:pt x="9484" y="32584"/>
                      <a:pt x="4529" y="334"/>
                      <a:pt x="4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49;p85">
                <a:extLst>
                  <a:ext uri="{FF2B5EF4-FFF2-40B4-BE49-F238E27FC236}">
                    <a16:creationId xmlns:a16="http://schemas.microsoft.com/office/drawing/2014/main" id="{77639B27-FA49-83D9-0619-61DCCAB7B7DA}"/>
                  </a:ext>
                </a:extLst>
              </p:cNvPr>
              <p:cNvSpPr/>
              <p:nvPr/>
            </p:nvSpPr>
            <p:spPr>
              <a:xfrm>
                <a:off x="427775" y="3758690"/>
                <a:ext cx="3485119" cy="90822"/>
              </a:xfrm>
              <a:custGeom>
                <a:avLst/>
                <a:gdLst/>
                <a:ahLst/>
                <a:cxnLst/>
                <a:rect l="l" t="t" r="r" b="b"/>
                <a:pathLst>
                  <a:path w="167998" h="4378" extrusionOk="0">
                    <a:moveTo>
                      <a:pt x="0" y="1"/>
                    </a:moveTo>
                    <a:lnTo>
                      <a:pt x="0" y="4378"/>
                    </a:lnTo>
                    <a:lnTo>
                      <a:pt x="167997" y="4378"/>
                    </a:lnTo>
                    <a:lnTo>
                      <a:pt x="1679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50;p85">
                <a:extLst>
                  <a:ext uri="{FF2B5EF4-FFF2-40B4-BE49-F238E27FC236}">
                    <a16:creationId xmlns:a16="http://schemas.microsoft.com/office/drawing/2014/main" id="{73880B63-51F5-0F70-381D-F67D93953AA1}"/>
                  </a:ext>
                </a:extLst>
              </p:cNvPr>
              <p:cNvSpPr/>
              <p:nvPr/>
            </p:nvSpPr>
            <p:spPr>
              <a:xfrm>
                <a:off x="533705" y="4154071"/>
                <a:ext cx="1151430" cy="21"/>
              </a:xfrm>
              <a:custGeom>
                <a:avLst/>
                <a:gdLst/>
                <a:ahLst/>
                <a:cxnLst/>
                <a:rect l="l" t="t" r="r" b="b"/>
                <a:pathLst>
                  <a:path w="55504" h="1" fill="none" extrusionOk="0">
                    <a:moveTo>
                      <a:pt x="1" y="1"/>
                    </a:moveTo>
                    <a:lnTo>
                      <a:pt x="55503" y="1"/>
                    </a:lnTo>
                  </a:path>
                </a:pathLst>
              </a:custGeom>
              <a:solidFill>
                <a:schemeClr val="lt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51;p85">
                <a:extLst>
                  <a:ext uri="{FF2B5EF4-FFF2-40B4-BE49-F238E27FC236}">
                    <a16:creationId xmlns:a16="http://schemas.microsoft.com/office/drawing/2014/main" id="{FC102DDD-C625-E7F0-05FC-3A8706358034}"/>
                  </a:ext>
                </a:extLst>
              </p:cNvPr>
              <p:cNvSpPr/>
              <p:nvPr/>
            </p:nvSpPr>
            <p:spPr>
              <a:xfrm>
                <a:off x="1108811" y="4154071"/>
                <a:ext cx="21" cy="949001"/>
              </a:xfrm>
              <a:custGeom>
                <a:avLst/>
                <a:gdLst/>
                <a:ahLst/>
                <a:cxnLst/>
                <a:rect l="l" t="t" r="r" b="b"/>
                <a:pathLst>
                  <a:path w="1" h="45746" fill="none" extrusionOk="0">
                    <a:moveTo>
                      <a:pt x="1" y="1"/>
                    </a:moveTo>
                    <a:lnTo>
                      <a:pt x="1" y="45746"/>
                    </a:lnTo>
                  </a:path>
                </a:pathLst>
              </a:custGeom>
              <a:solidFill>
                <a:schemeClr val="lt1"/>
              </a:solidFill>
              <a:ln w="380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52;p85">
                <a:extLst>
                  <a:ext uri="{FF2B5EF4-FFF2-40B4-BE49-F238E27FC236}">
                    <a16:creationId xmlns:a16="http://schemas.microsoft.com/office/drawing/2014/main" id="{FA1E6786-B52A-DAAB-DF03-F569E6BC8E24}"/>
                  </a:ext>
                </a:extLst>
              </p:cNvPr>
              <p:cNvSpPr/>
              <p:nvPr/>
            </p:nvSpPr>
            <p:spPr>
              <a:xfrm>
                <a:off x="978919" y="4475036"/>
                <a:ext cx="38482" cy="254769"/>
              </a:xfrm>
              <a:custGeom>
                <a:avLst/>
                <a:gdLst/>
                <a:ahLst/>
                <a:cxnLst/>
                <a:rect l="l" t="t" r="r" b="b"/>
                <a:pathLst>
                  <a:path w="1855" h="12281" extrusionOk="0">
                    <a:moveTo>
                      <a:pt x="791" y="1"/>
                    </a:moveTo>
                    <a:cubicBezTo>
                      <a:pt x="365" y="31"/>
                      <a:pt x="0" y="366"/>
                      <a:pt x="0" y="822"/>
                    </a:cubicBezTo>
                    <a:lnTo>
                      <a:pt x="0" y="11460"/>
                    </a:lnTo>
                    <a:cubicBezTo>
                      <a:pt x="0" y="11916"/>
                      <a:pt x="365" y="12281"/>
                      <a:pt x="791" y="12281"/>
                    </a:cubicBezTo>
                    <a:lnTo>
                      <a:pt x="1034" y="12281"/>
                    </a:lnTo>
                    <a:cubicBezTo>
                      <a:pt x="1490" y="12281"/>
                      <a:pt x="1854" y="11916"/>
                      <a:pt x="1854" y="11460"/>
                    </a:cubicBezTo>
                    <a:lnTo>
                      <a:pt x="1854" y="822"/>
                    </a:lnTo>
                    <a:cubicBezTo>
                      <a:pt x="1854" y="366"/>
                      <a:pt x="1490" y="1"/>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53;p85">
                <a:extLst>
                  <a:ext uri="{FF2B5EF4-FFF2-40B4-BE49-F238E27FC236}">
                    <a16:creationId xmlns:a16="http://schemas.microsoft.com/office/drawing/2014/main" id="{04817C7F-6EF8-558B-10DC-380B962C3D82}"/>
                  </a:ext>
                </a:extLst>
              </p:cNvPr>
              <p:cNvSpPr/>
              <p:nvPr/>
            </p:nvSpPr>
            <p:spPr>
              <a:xfrm>
                <a:off x="1193954" y="4475036"/>
                <a:ext cx="38482" cy="254147"/>
              </a:xfrm>
              <a:custGeom>
                <a:avLst/>
                <a:gdLst/>
                <a:ahLst/>
                <a:cxnLst/>
                <a:rect l="l" t="t" r="r" b="b"/>
                <a:pathLst>
                  <a:path w="1855" h="12251" extrusionOk="0">
                    <a:moveTo>
                      <a:pt x="821" y="1"/>
                    </a:moveTo>
                    <a:cubicBezTo>
                      <a:pt x="365" y="1"/>
                      <a:pt x="0" y="366"/>
                      <a:pt x="0" y="822"/>
                    </a:cubicBezTo>
                    <a:lnTo>
                      <a:pt x="0" y="11430"/>
                    </a:lnTo>
                    <a:cubicBezTo>
                      <a:pt x="0" y="11886"/>
                      <a:pt x="365" y="12250"/>
                      <a:pt x="821" y="12250"/>
                    </a:cubicBezTo>
                    <a:lnTo>
                      <a:pt x="1064" y="12250"/>
                    </a:lnTo>
                    <a:cubicBezTo>
                      <a:pt x="1490" y="12250"/>
                      <a:pt x="1854" y="11886"/>
                      <a:pt x="1854" y="11430"/>
                    </a:cubicBezTo>
                    <a:lnTo>
                      <a:pt x="1854" y="822"/>
                    </a:lnTo>
                    <a:cubicBezTo>
                      <a:pt x="1854" y="366"/>
                      <a:pt x="1490"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54;p85">
                <a:extLst>
                  <a:ext uri="{FF2B5EF4-FFF2-40B4-BE49-F238E27FC236}">
                    <a16:creationId xmlns:a16="http://schemas.microsoft.com/office/drawing/2014/main" id="{F2A7A91E-9317-D810-485C-29BE500A7FAC}"/>
                  </a:ext>
                </a:extLst>
              </p:cNvPr>
              <p:cNvSpPr/>
              <p:nvPr/>
            </p:nvSpPr>
            <p:spPr>
              <a:xfrm>
                <a:off x="982073" y="3982562"/>
                <a:ext cx="254126" cy="38482"/>
              </a:xfrm>
              <a:custGeom>
                <a:avLst/>
                <a:gdLst/>
                <a:ahLst/>
                <a:cxnLst/>
                <a:rect l="l" t="t" r="r" b="b"/>
                <a:pathLst>
                  <a:path w="12250" h="1855" extrusionOk="0">
                    <a:moveTo>
                      <a:pt x="821" y="0"/>
                    </a:moveTo>
                    <a:cubicBezTo>
                      <a:pt x="365" y="0"/>
                      <a:pt x="0" y="365"/>
                      <a:pt x="0" y="821"/>
                    </a:cubicBezTo>
                    <a:lnTo>
                      <a:pt x="0" y="1064"/>
                    </a:lnTo>
                    <a:cubicBezTo>
                      <a:pt x="0" y="1520"/>
                      <a:pt x="365" y="1854"/>
                      <a:pt x="821" y="1854"/>
                    </a:cubicBezTo>
                    <a:lnTo>
                      <a:pt x="11459" y="1854"/>
                    </a:lnTo>
                    <a:cubicBezTo>
                      <a:pt x="11885" y="1854"/>
                      <a:pt x="12250" y="1489"/>
                      <a:pt x="12250" y="1064"/>
                    </a:cubicBezTo>
                    <a:lnTo>
                      <a:pt x="12250" y="821"/>
                    </a:lnTo>
                    <a:cubicBezTo>
                      <a:pt x="12250" y="365"/>
                      <a:pt x="11885" y="0"/>
                      <a:pt x="11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55;p85">
                <a:extLst>
                  <a:ext uri="{FF2B5EF4-FFF2-40B4-BE49-F238E27FC236}">
                    <a16:creationId xmlns:a16="http://schemas.microsoft.com/office/drawing/2014/main" id="{AA031CA7-D5A9-D2BB-1D2F-C7A0ECD4EB7F}"/>
                  </a:ext>
                </a:extLst>
              </p:cNvPr>
              <p:cNvSpPr/>
              <p:nvPr/>
            </p:nvSpPr>
            <p:spPr>
              <a:xfrm>
                <a:off x="1490957" y="3589069"/>
                <a:ext cx="174051" cy="169632"/>
              </a:xfrm>
              <a:custGeom>
                <a:avLst/>
                <a:gdLst/>
                <a:ahLst/>
                <a:cxnLst/>
                <a:rect l="l" t="t" r="r" b="b"/>
                <a:pathLst>
                  <a:path w="8390" h="8177" extrusionOk="0">
                    <a:moveTo>
                      <a:pt x="3435" y="0"/>
                    </a:moveTo>
                    <a:lnTo>
                      <a:pt x="1" y="8177"/>
                    </a:lnTo>
                    <a:lnTo>
                      <a:pt x="2493" y="8177"/>
                    </a:lnTo>
                    <a:lnTo>
                      <a:pt x="8390" y="578"/>
                    </a:lnTo>
                    <a:lnTo>
                      <a:pt x="3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6;p85">
                <a:extLst>
                  <a:ext uri="{FF2B5EF4-FFF2-40B4-BE49-F238E27FC236}">
                    <a16:creationId xmlns:a16="http://schemas.microsoft.com/office/drawing/2014/main" id="{0AB1F111-F79F-14A8-A2DA-B53372B9CB7A}"/>
                  </a:ext>
                </a:extLst>
              </p:cNvPr>
              <p:cNvSpPr/>
              <p:nvPr/>
            </p:nvSpPr>
            <p:spPr>
              <a:xfrm>
                <a:off x="2784940" y="3589069"/>
                <a:ext cx="173428" cy="169632"/>
              </a:xfrm>
              <a:custGeom>
                <a:avLst/>
                <a:gdLst/>
                <a:ahLst/>
                <a:cxnLst/>
                <a:rect l="l" t="t" r="r" b="b"/>
                <a:pathLst>
                  <a:path w="8360" h="8177" extrusionOk="0">
                    <a:moveTo>
                      <a:pt x="4955" y="0"/>
                    </a:moveTo>
                    <a:lnTo>
                      <a:pt x="1" y="578"/>
                    </a:lnTo>
                    <a:lnTo>
                      <a:pt x="5897" y="8177"/>
                    </a:lnTo>
                    <a:lnTo>
                      <a:pt x="8359" y="8177"/>
                    </a:ln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57;p85">
                <a:extLst>
                  <a:ext uri="{FF2B5EF4-FFF2-40B4-BE49-F238E27FC236}">
                    <a16:creationId xmlns:a16="http://schemas.microsoft.com/office/drawing/2014/main" id="{FC5FF33F-2048-34B7-6284-AE5FE7266330}"/>
                  </a:ext>
                </a:extLst>
              </p:cNvPr>
              <p:cNvSpPr/>
              <p:nvPr/>
            </p:nvSpPr>
            <p:spPr>
              <a:xfrm>
                <a:off x="1460065" y="2812164"/>
                <a:ext cx="1529757" cy="787584"/>
              </a:xfrm>
              <a:custGeom>
                <a:avLst/>
                <a:gdLst/>
                <a:ahLst/>
                <a:cxnLst/>
                <a:rect l="l" t="t" r="r" b="b"/>
                <a:pathLst>
                  <a:path w="73741" h="37965" extrusionOk="0">
                    <a:moveTo>
                      <a:pt x="0" y="1"/>
                    </a:moveTo>
                    <a:lnTo>
                      <a:pt x="0" y="37965"/>
                    </a:lnTo>
                    <a:lnTo>
                      <a:pt x="73740" y="37965"/>
                    </a:lnTo>
                    <a:lnTo>
                      <a:pt x="73740" y="1"/>
                    </a:lnTo>
                    <a:close/>
                  </a:path>
                </a:pathLst>
              </a:custGeom>
              <a:solidFill>
                <a:srgbClr val="333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58;p85">
                <a:extLst>
                  <a:ext uri="{FF2B5EF4-FFF2-40B4-BE49-F238E27FC236}">
                    <a16:creationId xmlns:a16="http://schemas.microsoft.com/office/drawing/2014/main" id="{C903E031-4DE5-E0D2-BFB6-95AB9C95737C}"/>
                  </a:ext>
                </a:extLst>
              </p:cNvPr>
              <p:cNvSpPr/>
              <p:nvPr/>
            </p:nvSpPr>
            <p:spPr>
              <a:xfrm>
                <a:off x="1671304" y="2812164"/>
                <a:ext cx="812810" cy="787584"/>
              </a:xfrm>
              <a:custGeom>
                <a:avLst/>
                <a:gdLst/>
                <a:ahLst/>
                <a:cxnLst/>
                <a:rect l="l" t="t" r="r" b="b"/>
                <a:pathLst>
                  <a:path w="39181" h="37965" extrusionOk="0">
                    <a:moveTo>
                      <a:pt x="22858" y="1"/>
                    </a:moveTo>
                    <a:lnTo>
                      <a:pt x="1" y="37965"/>
                    </a:lnTo>
                    <a:lnTo>
                      <a:pt x="16323" y="37965"/>
                    </a:lnTo>
                    <a:lnTo>
                      <a:pt x="39181" y="1"/>
                    </a:ln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59;p85">
                <a:extLst>
                  <a:ext uri="{FF2B5EF4-FFF2-40B4-BE49-F238E27FC236}">
                    <a16:creationId xmlns:a16="http://schemas.microsoft.com/office/drawing/2014/main" id="{8FD7DE47-8AAD-8595-5F97-7D74EADA33E0}"/>
                  </a:ext>
                </a:extLst>
              </p:cNvPr>
              <p:cNvSpPr/>
              <p:nvPr/>
            </p:nvSpPr>
            <p:spPr>
              <a:xfrm>
                <a:off x="2123447" y="2812164"/>
                <a:ext cx="654546" cy="787584"/>
              </a:xfrm>
              <a:custGeom>
                <a:avLst/>
                <a:gdLst/>
                <a:ahLst/>
                <a:cxnLst/>
                <a:rect l="l" t="t" r="r" b="b"/>
                <a:pathLst>
                  <a:path w="31552" h="37965" extrusionOk="0">
                    <a:moveTo>
                      <a:pt x="22858" y="1"/>
                    </a:moveTo>
                    <a:lnTo>
                      <a:pt x="0" y="37965"/>
                    </a:lnTo>
                    <a:lnTo>
                      <a:pt x="8694" y="37965"/>
                    </a:lnTo>
                    <a:lnTo>
                      <a:pt x="31551" y="1"/>
                    </a:ln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60;p85">
                <a:extLst>
                  <a:ext uri="{FF2B5EF4-FFF2-40B4-BE49-F238E27FC236}">
                    <a16:creationId xmlns:a16="http://schemas.microsoft.com/office/drawing/2014/main" id="{9E046771-E956-AB62-5B12-4D08FD031024}"/>
                  </a:ext>
                </a:extLst>
              </p:cNvPr>
              <p:cNvSpPr/>
              <p:nvPr/>
            </p:nvSpPr>
            <p:spPr>
              <a:xfrm>
                <a:off x="1420336" y="2773078"/>
                <a:ext cx="1608567" cy="866394"/>
              </a:xfrm>
              <a:custGeom>
                <a:avLst/>
                <a:gdLst/>
                <a:ahLst/>
                <a:cxnLst/>
                <a:rect l="l" t="t" r="r" b="b"/>
                <a:pathLst>
                  <a:path w="77540" h="41764" extrusionOk="0">
                    <a:moveTo>
                      <a:pt x="75655" y="1885"/>
                    </a:moveTo>
                    <a:lnTo>
                      <a:pt x="75655" y="39849"/>
                    </a:lnTo>
                    <a:lnTo>
                      <a:pt x="1915" y="39849"/>
                    </a:lnTo>
                    <a:lnTo>
                      <a:pt x="1915" y="1885"/>
                    </a:lnTo>
                    <a:close/>
                    <a:moveTo>
                      <a:pt x="0" y="0"/>
                    </a:moveTo>
                    <a:lnTo>
                      <a:pt x="0" y="41764"/>
                    </a:lnTo>
                    <a:lnTo>
                      <a:pt x="77540" y="41764"/>
                    </a:lnTo>
                    <a:lnTo>
                      <a:pt x="77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61;p85">
                <a:extLst>
                  <a:ext uri="{FF2B5EF4-FFF2-40B4-BE49-F238E27FC236}">
                    <a16:creationId xmlns:a16="http://schemas.microsoft.com/office/drawing/2014/main" id="{C1081E20-C9AC-BF36-A1B6-640201A49869}"/>
                  </a:ext>
                </a:extLst>
              </p:cNvPr>
              <p:cNvSpPr/>
              <p:nvPr/>
            </p:nvSpPr>
            <p:spPr>
              <a:xfrm>
                <a:off x="795419" y="3041700"/>
                <a:ext cx="516447" cy="716968"/>
              </a:xfrm>
              <a:custGeom>
                <a:avLst/>
                <a:gdLst/>
                <a:ahLst/>
                <a:cxnLst/>
                <a:rect l="l" t="t" r="r" b="b"/>
                <a:pathLst>
                  <a:path w="24895" h="34561" extrusionOk="0">
                    <a:moveTo>
                      <a:pt x="1581" y="1"/>
                    </a:moveTo>
                    <a:cubicBezTo>
                      <a:pt x="699" y="1"/>
                      <a:pt x="0" y="730"/>
                      <a:pt x="30" y="1612"/>
                    </a:cubicBezTo>
                    <a:lnTo>
                      <a:pt x="973" y="33041"/>
                    </a:lnTo>
                    <a:cubicBezTo>
                      <a:pt x="1003" y="33892"/>
                      <a:pt x="1702" y="34561"/>
                      <a:pt x="2553" y="34561"/>
                    </a:cubicBezTo>
                    <a:lnTo>
                      <a:pt x="22341" y="34561"/>
                    </a:lnTo>
                    <a:cubicBezTo>
                      <a:pt x="23192" y="34561"/>
                      <a:pt x="23861" y="33892"/>
                      <a:pt x="23891" y="33041"/>
                    </a:cubicBezTo>
                    <a:lnTo>
                      <a:pt x="24864" y="1612"/>
                    </a:lnTo>
                    <a:cubicBezTo>
                      <a:pt x="24894" y="730"/>
                      <a:pt x="24195" y="1"/>
                      <a:pt x="23283" y="1"/>
                    </a:cubicBez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62;p85">
                <a:extLst>
                  <a:ext uri="{FF2B5EF4-FFF2-40B4-BE49-F238E27FC236}">
                    <a16:creationId xmlns:a16="http://schemas.microsoft.com/office/drawing/2014/main" id="{4CA8AFA8-2DD0-F3FD-BD22-A91F89C56757}"/>
                  </a:ext>
                </a:extLst>
              </p:cNvPr>
              <p:cNvSpPr/>
              <p:nvPr/>
            </p:nvSpPr>
            <p:spPr>
              <a:xfrm>
                <a:off x="859110" y="3095931"/>
                <a:ext cx="388429" cy="388450"/>
              </a:xfrm>
              <a:custGeom>
                <a:avLst/>
                <a:gdLst/>
                <a:ahLst/>
                <a:cxnLst/>
                <a:rect l="l" t="t" r="r" b="b"/>
                <a:pathLst>
                  <a:path w="18724" h="18725" extrusionOk="0">
                    <a:moveTo>
                      <a:pt x="9362" y="1"/>
                    </a:moveTo>
                    <a:cubicBezTo>
                      <a:pt x="4195" y="1"/>
                      <a:pt x="0" y="4195"/>
                      <a:pt x="0" y="9363"/>
                    </a:cubicBezTo>
                    <a:cubicBezTo>
                      <a:pt x="0" y="14530"/>
                      <a:pt x="4195" y="18725"/>
                      <a:pt x="9362" y="18725"/>
                    </a:cubicBezTo>
                    <a:cubicBezTo>
                      <a:pt x="14529" y="18725"/>
                      <a:pt x="18724" y="14530"/>
                      <a:pt x="18724" y="9363"/>
                    </a:cubicBezTo>
                    <a:cubicBezTo>
                      <a:pt x="18724" y="4195"/>
                      <a:pt x="14529" y="1"/>
                      <a:pt x="93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63;p85">
                <a:extLst>
                  <a:ext uri="{FF2B5EF4-FFF2-40B4-BE49-F238E27FC236}">
                    <a16:creationId xmlns:a16="http://schemas.microsoft.com/office/drawing/2014/main" id="{2E7722A4-9C38-65A4-6DBF-AD1E7D21F1DF}"/>
                  </a:ext>
                </a:extLst>
              </p:cNvPr>
              <p:cNvSpPr/>
              <p:nvPr/>
            </p:nvSpPr>
            <p:spPr>
              <a:xfrm>
                <a:off x="884959" y="3121801"/>
                <a:ext cx="337355" cy="336733"/>
              </a:xfrm>
              <a:custGeom>
                <a:avLst/>
                <a:gdLst/>
                <a:ahLst/>
                <a:cxnLst/>
                <a:rect l="l" t="t" r="r" b="b"/>
                <a:pathLst>
                  <a:path w="16262" h="16232" extrusionOk="0">
                    <a:moveTo>
                      <a:pt x="8116" y="0"/>
                    </a:moveTo>
                    <a:cubicBezTo>
                      <a:pt x="3648" y="0"/>
                      <a:pt x="0" y="3648"/>
                      <a:pt x="0" y="8116"/>
                    </a:cubicBezTo>
                    <a:cubicBezTo>
                      <a:pt x="0" y="12614"/>
                      <a:pt x="3648" y="16231"/>
                      <a:pt x="8116" y="16231"/>
                    </a:cubicBezTo>
                    <a:cubicBezTo>
                      <a:pt x="12614" y="16231"/>
                      <a:pt x="16262" y="12614"/>
                      <a:pt x="16262" y="8116"/>
                    </a:cubicBezTo>
                    <a:cubicBezTo>
                      <a:pt x="16262" y="3648"/>
                      <a:pt x="12614" y="0"/>
                      <a:pt x="8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64;p85">
                <a:extLst>
                  <a:ext uri="{FF2B5EF4-FFF2-40B4-BE49-F238E27FC236}">
                    <a16:creationId xmlns:a16="http://schemas.microsoft.com/office/drawing/2014/main" id="{FBC9FAEC-835A-913A-8445-E073B199ED63}"/>
                  </a:ext>
                </a:extLst>
              </p:cNvPr>
              <p:cNvSpPr/>
              <p:nvPr/>
            </p:nvSpPr>
            <p:spPr>
              <a:xfrm>
                <a:off x="976388" y="3221715"/>
                <a:ext cx="154509" cy="137539"/>
              </a:xfrm>
              <a:custGeom>
                <a:avLst/>
                <a:gdLst/>
                <a:ahLst/>
                <a:cxnLst/>
                <a:rect l="l" t="t" r="r" b="b"/>
                <a:pathLst>
                  <a:path w="7448" h="6630" extrusionOk="0">
                    <a:moveTo>
                      <a:pt x="3710" y="1"/>
                    </a:moveTo>
                    <a:cubicBezTo>
                      <a:pt x="2975" y="1"/>
                      <a:pt x="2233" y="244"/>
                      <a:pt x="1612" y="746"/>
                    </a:cubicBezTo>
                    <a:cubicBezTo>
                      <a:pt x="183" y="1901"/>
                      <a:pt x="1" y="3999"/>
                      <a:pt x="1156" y="5427"/>
                    </a:cubicBezTo>
                    <a:cubicBezTo>
                      <a:pt x="1808" y="6218"/>
                      <a:pt x="2762" y="6629"/>
                      <a:pt x="3721" y="6629"/>
                    </a:cubicBezTo>
                    <a:cubicBezTo>
                      <a:pt x="4458" y="6629"/>
                      <a:pt x="5198" y="6386"/>
                      <a:pt x="5806" y="5883"/>
                    </a:cubicBezTo>
                    <a:cubicBezTo>
                      <a:pt x="7235" y="4728"/>
                      <a:pt x="7448" y="2631"/>
                      <a:pt x="6262" y="1202"/>
                    </a:cubicBezTo>
                    <a:cubicBezTo>
                      <a:pt x="5609" y="412"/>
                      <a:pt x="4665" y="1"/>
                      <a:pt x="3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5;p85">
                <a:extLst>
                  <a:ext uri="{FF2B5EF4-FFF2-40B4-BE49-F238E27FC236}">
                    <a16:creationId xmlns:a16="http://schemas.microsoft.com/office/drawing/2014/main" id="{34F04F81-01CC-5520-D4BC-A55551B77CE3}"/>
                  </a:ext>
                </a:extLst>
              </p:cNvPr>
              <p:cNvSpPr/>
              <p:nvPr/>
            </p:nvSpPr>
            <p:spPr>
              <a:xfrm>
                <a:off x="847118" y="3515917"/>
                <a:ext cx="140008" cy="140008"/>
              </a:xfrm>
              <a:custGeom>
                <a:avLst/>
                <a:gdLst/>
                <a:ahLst/>
                <a:cxnLst/>
                <a:rect l="l" t="t" r="r" b="b"/>
                <a:pathLst>
                  <a:path w="6749" h="6749" extrusionOk="0">
                    <a:moveTo>
                      <a:pt x="3374" y="0"/>
                    </a:moveTo>
                    <a:cubicBezTo>
                      <a:pt x="1520" y="0"/>
                      <a:pt x="1" y="1490"/>
                      <a:pt x="1" y="3374"/>
                    </a:cubicBezTo>
                    <a:cubicBezTo>
                      <a:pt x="1"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6;p85">
                <a:extLst>
                  <a:ext uri="{FF2B5EF4-FFF2-40B4-BE49-F238E27FC236}">
                    <a16:creationId xmlns:a16="http://schemas.microsoft.com/office/drawing/2014/main" id="{7F064B9F-9E37-CDFB-C602-0BA3D13941DC}"/>
                  </a:ext>
                </a:extLst>
              </p:cNvPr>
              <p:cNvSpPr/>
              <p:nvPr/>
            </p:nvSpPr>
            <p:spPr>
              <a:xfrm>
                <a:off x="856579" y="3524735"/>
                <a:ext cx="121711" cy="121732"/>
              </a:xfrm>
              <a:custGeom>
                <a:avLst/>
                <a:gdLst/>
                <a:ahLst/>
                <a:cxnLst/>
                <a:rect l="l" t="t" r="r" b="b"/>
                <a:pathLst>
                  <a:path w="5867" h="5868" extrusionOk="0">
                    <a:moveTo>
                      <a:pt x="2918" y="1"/>
                    </a:moveTo>
                    <a:cubicBezTo>
                      <a:pt x="1307" y="1"/>
                      <a:pt x="0" y="1308"/>
                      <a:pt x="0" y="2949"/>
                    </a:cubicBezTo>
                    <a:cubicBezTo>
                      <a:pt x="0" y="4560"/>
                      <a:pt x="1307" y="5867"/>
                      <a:pt x="2918" y="5867"/>
                    </a:cubicBezTo>
                    <a:cubicBezTo>
                      <a:pt x="4560" y="5867"/>
                      <a:pt x="5867" y="4560"/>
                      <a:pt x="5867" y="2949"/>
                    </a:cubicBezTo>
                    <a:cubicBezTo>
                      <a:pt x="5867" y="1308"/>
                      <a:pt x="4560" y="1"/>
                      <a:pt x="2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67;p85">
                <a:extLst>
                  <a:ext uri="{FF2B5EF4-FFF2-40B4-BE49-F238E27FC236}">
                    <a16:creationId xmlns:a16="http://schemas.microsoft.com/office/drawing/2014/main" id="{4B5D3392-6345-7A9F-F210-95E56E30CDDB}"/>
                  </a:ext>
                </a:extLst>
              </p:cNvPr>
              <p:cNvSpPr/>
              <p:nvPr/>
            </p:nvSpPr>
            <p:spPr>
              <a:xfrm>
                <a:off x="884316" y="3560688"/>
                <a:ext cx="58045" cy="49954"/>
              </a:xfrm>
              <a:custGeom>
                <a:avLst/>
                <a:gdLst/>
                <a:ahLst/>
                <a:cxnLst/>
                <a:rect l="l" t="t" r="r" b="b"/>
                <a:pathLst>
                  <a:path w="2798" h="2408" extrusionOk="0">
                    <a:moveTo>
                      <a:pt x="1581" y="0"/>
                    </a:moveTo>
                    <a:cubicBezTo>
                      <a:pt x="518" y="0"/>
                      <a:pt x="1" y="1307"/>
                      <a:pt x="761" y="2067"/>
                    </a:cubicBezTo>
                    <a:cubicBezTo>
                      <a:pt x="995" y="2302"/>
                      <a:pt x="1290" y="2408"/>
                      <a:pt x="1581" y="2408"/>
                    </a:cubicBezTo>
                    <a:cubicBezTo>
                      <a:pt x="2196" y="2408"/>
                      <a:pt x="2797" y="1938"/>
                      <a:pt x="2797" y="1216"/>
                    </a:cubicBezTo>
                    <a:cubicBezTo>
                      <a:pt x="2797" y="547"/>
                      <a:pt x="2250" y="0"/>
                      <a:pt x="1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68;p85">
                <a:extLst>
                  <a:ext uri="{FF2B5EF4-FFF2-40B4-BE49-F238E27FC236}">
                    <a16:creationId xmlns:a16="http://schemas.microsoft.com/office/drawing/2014/main" id="{EB9C70F4-5DEE-842B-238A-EC3CC22FF444}"/>
                  </a:ext>
                </a:extLst>
              </p:cNvPr>
              <p:cNvSpPr/>
              <p:nvPr/>
            </p:nvSpPr>
            <p:spPr>
              <a:xfrm>
                <a:off x="1119537" y="3515917"/>
                <a:ext cx="140008" cy="140008"/>
              </a:xfrm>
              <a:custGeom>
                <a:avLst/>
                <a:gdLst/>
                <a:ahLst/>
                <a:cxnLst/>
                <a:rect l="l" t="t" r="r" b="b"/>
                <a:pathLst>
                  <a:path w="6749" h="6749" extrusionOk="0">
                    <a:moveTo>
                      <a:pt x="3374" y="0"/>
                    </a:moveTo>
                    <a:cubicBezTo>
                      <a:pt x="1520" y="0"/>
                      <a:pt x="0" y="1490"/>
                      <a:pt x="0" y="3374"/>
                    </a:cubicBezTo>
                    <a:cubicBezTo>
                      <a:pt x="0"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69;p85">
                <a:extLst>
                  <a:ext uri="{FF2B5EF4-FFF2-40B4-BE49-F238E27FC236}">
                    <a16:creationId xmlns:a16="http://schemas.microsoft.com/office/drawing/2014/main" id="{FBD00E5F-1809-70BD-C9F9-111F07220C6D}"/>
                  </a:ext>
                </a:extLst>
              </p:cNvPr>
              <p:cNvSpPr/>
              <p:nvPr/>
            </p:nvSpPr>
            <p:spPr>
              <a:xfrm>
                <a:off x="1108189" y="3524735"/>
                <a:ext cx="142518" cy="122105"/>
              </a:xfrm>
              <a:custGeom>
                <a:avLst/>
                <a:gdLst/>
                <a:ahLst/>
                <a:cxnLst/>
                <a:rect l="l" t="t" r="r" b="b"/>
                <a:pathLst>
                  <a:path w="6870" h="5886" extrusionOk="0">
                    <a:moveTo>
                      <a:pt x="3921" y="1"/>
                    </a:moveTo>
                    <a:cubicBezTo>
                      <a:pt x="1307" y="1"/>
                      <a:pt x="0" y="3162"/>
                      <a:pt x="1854" y="5016"/>
                    </a:cubicBezTo>
                    <a:cubicBezTo>
                      <a:pt x="2455" y="5617"/>
                      <a:pt x="3193" y="5886"/>
                      <a:pt x="3917" y="5886"/>
                    </a:cubicBezTo>
                    <a:cubicBezTo>
                      <a:pt x="5425" y="5886"/>
                      <a:pt x="6870" y="4716"/>
                      <a:pt x="6870" y="2949"/>
                    </a:cubicBezTo>
                    <a:cubicBezTo>
                      <a:pt x="6839" y="1308"/>
                      <a:pt x="5532"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70;p85">
                <a:extLst>
                  <a:ext uri="{FF2B5EF4-FFF2-40B4-BE49-F238E27FC236}">
                    <a16:creationId xmlns:a16="http://schemas.microsoft.com/office/drawing/2014/main" id="{F4E62704-DD0A-03EF-38C7-D64C62B14FA3}"/>
                  </a:ext>
                </a:extLst>
              </p:cNvPr>
              <p:cNvSpPr/>
              <p:nvPr/>
            </p:nvSpPr>
            <p:spPr>
              <a:xfrm>
                <a:off x="1156113" y="3560688"/>
                <a:ext cx="58667" cy="49954"/>
              </a:xfrm>
              <a:custGeom>
                <a:avLst/>
                <a:gdLst/>
                <a:ahLst/>
                <a:cxnLst/>
                <a:rect l="l" t="t" r="r" b="b"/>
                <a:pathLst>
                  <a:path w="2828" h="2408" extrusionOk="0">
                    <a:moveTo>
                      <a:pt x="1611" y="0"/>
                    </a:moveTo>
                    <a:cubicBezTo>
                      <a:pt x="548" y="0"/>
                      <a:pt x="0" y="1307"/>
                      <a:pt x="760" y="2067"/>
                    </a:cubicBezTo>
                    <a:cubicBezTo>
                      <a:pt x="1005" y="2302"/>
                      <a:pt x="1306" y="2408"/>
                      <a:pt x="1602" y="2408"/>
                    </a:cubicBezTo>
                    <a:cubicBezTo>
                      <a:pt x="2226" y="2408"/>
                      <a:pt x="2827" y="1938"/>
                      <a:pt x="2827" y="1216"/>
                    </a:cubicBezTo>
                    <a:cubicBezTo>
                      <a:pt x="2797" y="547"/>
                      <a:pt x="2280" y="0"/>
                      <a:pt x="1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71;p85">
                <a:extLst>
                  <a:ext uri="{FF2B5EF4-FFF2-40B4-BE49-F238E27FC236}">
                    <a16:creationId xmlns:a16="http://schemas.microsoft.com/office/drawing/2014/main" id="{6AD11769-C49E-6FA9-C79C-F33089D7D16E}"/>
                  </a:ext>
                </a:extLst>
              </p:cNvPr>
              <p:cNvSpPr/>
              <p:nvPr/>
            </p:nvSpPr>
            <p:spPr>
              <a:xfrm>
                <a:off x="978919" y="3692489"/>
                <a:ext cx="148825" cy="23981"/>
              </a:xfrm>
              <a:custGeom>
                <a:avLst/>
                <a:gdLst/>
                <a:ahLst/>
                <a:cxnLst/>
                <a:rect l="l" t="t" r="r" b="b"/>
                <a:pathLst>
                  <a:path w="7174" h="1156" extrusionOk="0">
                    <a:moveTo>
                      <a:pt x="547" y="0"/>
                    </a:moveTo>
                    <a:cubicBezTo>
                      <a:pt x="243" y="0"/>
                      <a:pt x="0" y="243"/>
                      <a:pt x="0" y="547"/>
                    </a:cubicBezTo>
                    <a:lnTo>
                      <a:pt x="0" y="638"/>
                    </a:lnTo>
                    <a:cubicBezTo>
                      <a:pt x="0" y="912"/>
                      <a:pt x="243" y="1155"/>
                      <a:pt x="547" y="1155"/>
                    </a:cubicBezTo>
                    <a:lnTo>
                      <a:pt x="6657" y="1155"/>
                    </a:lnTo>
                    <a:cubicBezTo>
                      <a:pt x="6961" y="1155"/>
                      <a:pt x="7174" y="912"/>
                      <a:pt x="7174" y="638"/>
                    </a:cubicBezTo>
                    <a:lnTo>
                      <a:pt x="7174" y="547"/>
                    </a:lnTo>
                    <a:cubicBezTo>
                      <a:pt x="7174" y="243"/>
                      <a:pt x="6961" y="0"/>
                      <a:pt x="6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72;p85">
                <a:extLst>
                  <a:ext uri="{FF2B5EF4-FFF2-40B4-BE49-F238E27FC236}">
                    <a16:creationId xmlns:a16="http://schemas.microsoft.com/office/drawing/2014/main" id="{2E36C3ED-11FC-616C-9AE4-F21E3EB3CC44}"/>
                  </a:ext>
                </a:extLst>
              </p:cNvPr>
              <p:cNvSpPr/>
              <p:nvPr/>
            </p:nvSpPr>
            <p:spPr>
              <a:xfrm>
                <a:off x="3148787" y="3041700"/>
                <a:ext cx="516447" cy="716968"/>
              </a:xfrm>
              <a:custGeom>
                <a:avLst/>
                <a:gdLst/>
                <a:ahLst/>
                <a:cxnLst/>
                <a:rect l="l" t="t" r="r" b="b"/>
                <a:pathLst>
                  <a:path w="24895" h="34561" extrusionOk="0">
                    <a:moveTo>
                      <a:pt x="1581" y="1"/>
                    </a:moveTo>
                    <a:cubicBezTo>
                      <a:pt x="700" y="1"/>
                      <a:pt x="1" y="730"/>
                      <a:pt x="31" y="1612"/>
                    </a:cubicBezTo>
                    <a:lnTo>
                      <a:pt x="973" y="33041"/>
                    </a:lnTo>
                    <a:cubicBezTo>
                      <a:pt x="1004" y="33892"/>
                      <a:pt x="1703" y="34561"/>
                      <a:pt x="2554" y="34561"/>
                    </a:cubicBezTo>
                    <a:lnTo>
                      <a:pt x="22342" y="34561"/>
                    </a:lnTo>
                    <a:cubicBezTo>
                      <a:pt x="23193" y="34561"/>
                      <a:pt x="23892" y="33892"/>
                      <a:pt x="23922" y="33041"/>
                    </a:cubicBezTo>
                    <a:lnTo>
                      <a:pt x="24865" y="1612"/>
                    </a:lnTo>
                    <a:cubicBezTo>
                      <a:pt x="24895" y="730"/>
                      <a:pt x="24196" y="1"/>
                      <a:pt x="23314" y="1"/>
                    </a:cubicBez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73;p85">
                <a:extLst>
                  <a:ext uri="{FF2B5EF4-FFF2-40B4-BE49-F238E27FC236}">
                    <a16:creationId xmlns:a16="http://schemas.microsoft.com/office/drawing/2014/main" id="{D5BF2DA1-00B5-5A49-1818-0EC5B2240681}"/>
                  </a:ext>
                </a:extLst>
              </p:cNvPr>
              <p:cNvSpPr/>
              <p:nvPr/>
            </p:nvSpPr>
            <p:spPr>
              <a:xfrm>
                <a:off x="3213121" y="3095931"/>
                <a:ext cx="388429" cy="388450"/>
              </a:xfrm>
              <a:custGeom>
                <a:avLst/>
                <a:gdLst/>
                <a:ahLst/>
                <a:cxnLst/>
                <a:rect l="l" t="t" r="r" b="b"/>
                <a:pathLst>
                  <a:path w="18724" h="18725" extrusionOk="0">
                    <a:moveTo>
                      <a:pt x="9362" y="1"/>
                    </a:moveTo>
                    <a:cubicBezTo>
                      <a:pt x="4164" y="1"/>
                      <a:pt x="0" y="4195"/>
                      <a:pt x="0" y="9363"/>
                    </a:cubicBezTo>
                    <a:cubicBezTo>
                      <a:pt x="0" y="14530"/>
                      <a:pt x="4164" y="18725"/>
                      <a:pt x="9362" y="18725"/>
                    </a:cubicBezTo>
                    <a:cubicBezTo>
                      <a:pt x="14529" y="18725"/>
                      <a:pt x="18724" y="14530"/>
                      <a:pt x="18724" y="9363"/>
                    </a:cubicBezTo>
                    <a:cubicBezTo>
                      <a:pt x="18724" y="4195"/>
                      <a:pt x="14529" y="1"/>
                      <a:pt x="93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4;p85">
                <a:extLst>
                  <a:ext uri="{FF2B5EF4-FFF2-40B4-BE49-F238E27FC236}">
                    <a16:creationId xmlns:a16="http://schemas.microsoft.com/office/drawing/2014/main" id="{569002E1-682D-037D-03A3-639DDD52AF6F}"/>
                  </a:ext>
                </a:extLst>
              </p:cNvPr>
              <p:cNvSpPr/>
              <p:nvPr/>
            </p:nvSpPr>
            <p:spPr>
              <a:xfrm>
                <a:off x="3238349" y="3121801"/>
                <a:ext cx="337355" cy="336733"/>
              </a:xfrm>
              <a:custGeom>
                <a:avLst/>
                <a:gdLst/>
                <a:ahLst/>
                <a:cxnLst/>
                <a:rect l="l" t="t" r="r" b="b"/>
                <a:pathLst>
                  <a:path w="16262" h="16232" extrusionOk="0">
                    <a:moveTo>
                      <a:pt x="8146" y="0"/>
                    </a:moveTo>
                    <a:cubicBezTo>
                      <a:pt x="3648" y="0"/>
                      <a:pt x="0" y="3648"/>
                      <a:pt x="0" y="8116"/>
                    </a:cubicBezTo>
                    <a:cubicBezTo>
                      <a:pt x="0" y="12614"/>
                      <a:pt x="3648" y="16231"/>
                      <a:pt x="8146" y="16231"/>
                    </a:cubicBezTo>
                    <a:cubicBezTo>
                      <a:pt x="12614" y="16231"/>
                      <a:pt x="16262" y="12614"/>
                      <a:pt x="16262" y="8116"/>
                    </a:cubicBezTo>
                    <a:cubicBezTo>
                      <a:pt x="16262" y="3648"/>
                      <a:pt x="12614" y="0"/>
                      <a:pt x="8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75;p85">
                <a:extLst>
                  <a:ext uri="{FF2B5EF4-FFF2-40B4-BE49-F238E27FC236}">
                    <a16:creationId xmlns:a16="http://schemas.microsoft.com/office/drawing/2014/main" id="{5699570A-2D02-F0A4-C9A3-F2DB573F30C5}"/>
                  </a:ext>
                </a:extLst>
              </p:cNvPr>
              <p:cNvSpPr/>
              <p:nvPr/>
            </p:nvSpPr>
            <p:spPr>
              <a:xfrm>
                <a:off x="3331665" y="3221736"/>
                <a:ext cx="150733" cy="137332"/>
              </a:xfrm>
              <a:custGeom>
                <a:avLst/>
                <a:gdLst/>
                <a:ahLst/>
                <a:cxnLst/>
                <a:rect l="l" t="t" r="r" b="b"/>
                <a:pathLst>
                  <a:path w="7266" h="6620" extrusionOk="0">
                    <a:moveTo>
                      <a:pt x="3633" y="1"/>
                    </a:moveTo>
                    <a:cubicBezTo>
                      <a:pt x="2782" y="1"/>
                      <a:pt x="1931" y="320"/>
                      <a:pt x="1277" y="958"/>
                    </a:cubicBezTo>
                    <a:cubicBezTo>
                      <a:pt x="1" y="2265"/>
                      <a:pt x="1" y="4363"/>
                      <a:pt x="1277" y="5639"/>
                    </a:cubicBezTo>
                    <a:cubicBezTo>
                      <a:pt x="1931" y="6293"/>
                      <a:pt x="2782" y="6619"/>
                      <a:pt x="3633" y="6619"/>
                    </a:cubicBezTo>
                    <a:cubicBezTo>
                      <a:pt x="4484" y="6619"/>
                      <a:pt x="5335" y="6293"/>
                      <a:pt x="5989" y="5639"/>
                    </a:cubicBezTo>
                    <a:cubicBezTo>
                      <a:pt x="7265" y="4363"/>
                      <a:pt x="7265" y="2265"/>
                      <a:pt x="5989" y="958"/>
                    </a:cubicBezTo>
                    <a:cubicBezTo>
                      <a:pt x="5335" y="320"/>
                      <a:pt x="4484"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76;p85">
                <a:extLst>
                  <a:ext uri="{FF2B5EF4-FFF2-40B4-BE49-F238E27FC236}">
                    <a16:creationId xmlns:a16="http://schemas.microsoft.com/office/drawing/2014/main" id="{EA15C2B1-15EF-315B-BFF0-E9A5C135A8D2}"/>
                  </a:ext>
                </a:extLst>
              </p:cNvPr>
              <p:cNvSpPr/>
              <p:nvPr/>
            </p:nvSpPr>
            <p:spPr>
              <a:xfrm>
                <a:off x="3201130" y="3515917"/>
                <a:ext cx="140008" cy="140008"/>
              </a:xfrm>
              <a:custGeom>
                <a:avLst/>
                <a:gdLst/>
                <a:ahLst/>
                <a:cxnLst/>
                <a:rect l="l" t="t" r="r" b="b"/>
                <a:pathLst>
                  <a:path w="6749" h="6749" extrusionOk="0">
                    <a:moveTo>
                      <a:pt x="3375" y="0"/>
                    </a:moveTo>
                    <a:cubicBezTo>
                      <a:pt x="1490" y="0"/>
                      <a:pt x="1" y="1490"/>
                      <a:pt x="1" y="3374"/>
                    </a:cubicBezTo>
                    <a:cubicBezTo>
                      <a:pt x="1" y="5228"/>
                      <a:pt x="1490" y="6748"/>
                      <a:pt x="3375" y="6748"/>
                    </a:cubicBezTo>
                    <a:cubicBezTo>
                      <a:pt x="5229" y="6748"/>
                      <a:pt x="6749" y="5228"/>
                      <a:pt x="6749" y="3374"/>
                    </a:cubicBezTo>
                    <a:cubicBezTo>
                      <a:pt x="6749" y="1490"/>
                      <a:pt x="5229" y="0"/>
                      <a:pt x="33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77;p85">
                <a:extLst>
                  <a:ext uri="{FF2B5EF4-FFF2-40B4-BE49-F238E27FC236}">
                    <a16:creationId xmlns:a16="http://schemas.microsoft.com/office/drawing/2014/main" id="{6799365C-AD30-8526-03D4-143DBE27E437}"/>
                  </a:ext>
                </a:extLst>
              </p:cNvPr>
              <p:cNvSpPr/>
              <p:nvPr/>
            </p:nvSpPr>
            <p:spPr>
              <a:xfrm>
                <a:off x="3209968" y="3524735"/>
                <a:ext cx="121711" cy="121732"/>
              </a:xfrm>
              <a:custGeom>
                <a:avLst/>
                <a:gdLst/>
                <a:ahLst/>
                <a:cxnLst/>
                <a:rect l="l" t="t" r="r" b="b"/>
                <a:pathLst>
                  <a:path w="5867" h="5868" extrusionOk="0">
                    <a:moveTo>
                      <a:pt x="2949" y="1"/>
                    </a:moveTo>
                    <a:cubicBezTo>
                      <a:pt x="1307" y="1"/>
                      <a:pt x="0" y="1308"/>
                      <a:pt x="0" y="2949"/>
                    </a:cubicBezTo>
                    <a:cubicBezTo>
                      <a:pt x="0" y="4560"/>
                      <a:pt x="1307" y="5867"/>
                      <a:pt x="2949" y="5867"/>
                    </a:cubicBezTo>
                    <a:cubicBezTo>
                      <a:pt x="4560" y="5867"/>
                      <a:pt x="5867" y="4560"/>
                      <a:pt x="5867" y="2949"/>
                    </a:cubicBezTo>
                    <a:cubicBezTo>
                      <a:pt x="5867" y="1308"/>
                      <a:pt x="4560" y="1"/>
                      <a:pt x="2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78;p85">
                <a:extLst>
                  <a:ext uri="{FF2B5EF4-FFF2-40B4-BE49-F238E27FC236}">
                    <a16:creationId xmlns:a16="http://schemas.microsoft.com/office/drawing/2014/main" id="{2FF7AD3B-8AC5-2A18-8F8D-E0E79CDB9FA1}"/>
                  </a:ext>
                </a:extLst>
              </p:cNvPr>
              <p:cNvSpPr/>
              <p:nvPr/>
            </p:nvSpPr>
            <p:spPr>
              <a:xfrm>
                <a:off x="3237705" y="3560688"/>
                <a:ext cx="58045" cy="49954"/>
              </a:xfrm>
              <a:custGeom>
                <a:avLst/>
                <a:gdLst/>
                <a:ahLst/>
                <a:cxnLst/>
                <a:rect l="l" t="t" r="r" b="b"/>
                <a:pathLst>
                  <a:path w="2798" h="2408" extrusionOk="0">
                    <a:moveTo>
                      <a:pt x="1612" y="0"/>
                    </a:moveTo>
                    <a:cubicBezTo>
                      <a:pt x="517" y="0"/>
                      <a:pt x="1" y="1307"/>
                      <a:pt x="761" y="2067"/>
                    </a:cubicBezTo>
                    <a:cubicBezTo>
                      <a:pt x="1005" y="2302"/>
                      <a:pt x="1303" y="2408"/>
                      <a:pt x="1595" y="2408"/>
                    </a:cubicBezTo>
                    <a:cubicBezTo>
                      <a:pt x="2210" y="2408"/>
                      <a:pt x="2797" y="1938"/>
                      <a:pt x="2797" y="1216"/>
                    </a:cubicBezTo>
                    <a:cubicBezTo>
                      <a:pt x="2797" y="547"/>
                      <a:pt x="2250" y="0"/>
                      <a:pt x="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79;p85">
                <a:extLst>
                  <a:ext uri="{FF2B5EF4-FFF2-40B4-BE49-F238E27FC236}">
                    <a16:creationId xmlns:a16="http://schemas.microsoft.com/office/drawing/2014/main" id="{D1B59054-0C13-E168-CD05-65EECFEE45F0}"/>
                  </a:ext>
                </a:extLst>
              </p:cNvPr>
              <p:cNvSpPr/>
              <p:nvPr/>
            </p:nvSpPr>
            <p:spPr>
              <a:xfrm>
                <a:off x="3472926" y="3515917"/>
                <a:ext cx="140008" cy="140008"/>
              </a:xfrm>
              <a:custGeom>
                <a:avLst/>
                <a:gdLst/>
                <a:ahLst/>
                <a:cxnLst/>
                <a:rect l="l" t="t" r="r" b="b"/>
                <a:pathLst>
                  <a:path w="6749" h="6749" extrusionOk="0">
                    <a:moveTo>
                      <a:pt x="3374" y="0"/>
                    </a:moveTo>
                    <a:cubicBezTo>
                      <a:pt x="1520" y="0"/>
                      <a:pt x="0" y="1490"/>
                      <a:pt x="0" y="3374"/>
                    </a:cubicBezTo>
                    <a:cubicBezTo>
                      <a:pt x="0" y="5228"/>
                      <a:pt x="1520" y="6748"/>
                      <a:pt x="3374" y="6748"/>
                    </a:cubicBezTo>
                    <a:cubicBezTo>
                      <a:pt x="5259" y="6748"/>
                      <a:pt x="6748" y="5228"/>
                      <a:pt x="6748" y="3374"/>
                    </a:cubicBezTo>
                    <a:cubicBezTo>
                      <a:pt x="6748" y="1490"/>
                      <a:pt x="5259" y="0"/>
                      <a:pt x="33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80;p85">
                <a:extLst>
                  <a:ext uri="{FF2B5EF4-FFF2-40B4-BE49-F238E27FC236}">
                    <a16:creationId xmlns:a16="http://schemas.microsoft.com/office/drawing/2014/main" id="{E6F028DA-8A61-DB13-A690-20360A087B87}"/>
                  </a:ext>
                </a:extLst>
              </p:cNvPr>
              <p:cNvSpPr/>
              <p:nvPr/>
            </p:nvSpPr>
            <p:spPr>
              <a:xfrm>
                <a:off x="3482386" y="3524735"/>
                <a:ext cx="121711" cy="121732"/>
              </a:xfrm>
              <a:custGeom>
                <a:avLst/>
                <a:gdLst/>
                <a:ahLst/>
                <a:cxnLst/>
                <a:rect l="l" t="t" r="r" b="b"/>
                <a:pathLst>
                  <a:path w="5867" h="5868" extrusionOk="0">
                    <a:moveTo>
                      <a:pt x="2918" y="1"/>
                    </a:moveTo>
                    <a:cubicBezTo>
                      <a:pt x="1307" y="1"/>
                      <a:pt x="0" y="1308"/>
                      <a:pt x="0" y="2949"/>
                    </a:cubicBezTo>
                    <a:cubicBezTo>
                      <a:pt x="0" y="4560"/>
                      <a:pt x="1307" y="5867"/>
                      <a:pt x="2918" y="5867"/>
                    </a:cubicBezTo>
                    <a:cubicBezTo>
                      <a:pt x="4560" y="5867"/>
                      <a:pt x="5867" y="4560"/>
                      <a:pt x="5867" y="2949"/>
                    </a:cubicBezTo>
                    <a:cubicBezTo>
                      <a:pt x="5867" y="1308"/>
                      <a:pt x="4560" y="1"/>
                      <a:pt x="2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81;p85">
                <a:extLst>
                  <a:ext uri="{FF2B5EF4-FFF2-40B4-BE49-F238E27FC236}">
                    <a16:creationId xmlns:a16="http://schemas.microsoft.com/office/drawing/2014/main" id="{0CBE8A93-FA4C-1403-4139-5658CDD09C06}"/>
                  </a:ext>
                </a:extLst>
              </p:cNvPr>
              <p:cNvSpPr/>
              <p:nvPr/>
            </p:nvSpPr>
            <p:spPr>
              <a:xfrm>
                <a:off x="3510124" y="3560688"/>
                <a:ext cx="58024" cy="49954"/>
              </a:xfrm>
              <a:custGeom>
                <a:avLst/>
                <a:gdLst/>
                <a:ahLst/>
                <a:cxnLst/>
                <a:rect l="l" t="t" r="r" b="b"/>
                <a:pathLst>
                  <a:path w="2797" h="2408" extrusionOk="0">
                    <a:moveTo>
                      <a:pt x="1581" y="0"/>
                    </a:moveTo>
                    <a:cubicBezTo>
                      <a:pt x="517" y="0"/>
                      <a:pt x="1" y="1307"/>
                      <a:pt x="730" y="2067"/>
                    </a:cubicBezTo>
                    <a:cubicBezTo>
                      <a:pt x="975" y="2302"/>
                      <a:pt x="1276" y="2408"/>
                      <a:pt x="1572" y="2408"/>
                    </a:cubicBezTo>
                    <a:cubicBezTo>
                      <a:pt x="2196" y="2408"/>
                      <a:pt x="2797" y="1938"/>
                      <a:pt x="2797" y="1216"/>
                    </a:cubicBezTo>
                    <a:cubicBezTo>
                      <a:pt x="2797" y="547"/>
                      <a:pt x="2250" y="0"/>
                      <a:pt x="1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82;p85">
                <a:extLst>
                  <a:ext uri="{FF2B5EF4-FFF2-40B4-BE49-F238E27FC236}">
                    <a16:creationId xmlns:a16="http://schemas.microsoft.com/office/drawing/2014/main" id="{6D71DF70-0952-E9AB-BD5C-7AE43A7F63FB}"/>
                  </a:ext>
                </a:extLst>
              </p:cNvPr>
              <p:cNvSpPr/>
              <p:nvPr/>
            </p:nvSpPr>
            <p:spPr>
              <a:xfrm>
                <a:off x="3332287" y="3692489"/>
                <a:ext cx="149468" cy="23981"/>
              </a:xfrm>
              <a:custGeom>
                <a:avLst/>
                <a:gdLst/>
                <a:ahLst/>
                <a:cxnLst/>
                <a:rect l="l" t="t" r="r" b="b"/>
                <a:pathLst>
                  <a:path w="7205" h="1156" extrusionOk="0">
                    <a:moveTo>
                      <a:pt x="548" y="0"/>
                    </a:moveTo>
                    <a:cubicBezTo>
                      <a:pt x="244" y="0"/>
                      <a:pt x="1" y="243"/>
                      <a:pt x="1" y="547"/>
                    </a:cubicBezTo>
                    <a:lnTo>
                      <a:pt x="1" y="638"/>
                    </a:lnTo>
                    <a:cubicBezTo>
                      <a:pt x="1" y="912"/>
                      <a:pt x="244" y="1155"/>
                      <a:pt x="548" y="1155"/>
                    </a:cubicBezTo>
                    <a:lnTo>
                      <a:pt x="6658" y="1155"/>
                    </a:lnTo>
                    <a:cubicBezTo>
                      <a:pt x="6962" y="1155"/>
                      <a:pt x="7205" y="912"/>
                      <a:pt x="7205" y="638"/>
                    </a:cubicBezTo>
                    <a:lnTo>
                      <a:pt x="7205" y="547"/>
                    </a:lnTo>
                    <a:cubicBezTo>
                      <a:pt x="7205" y="243"/>
                      <a:pt x="6962" y="0"/>
                      <a:pt x="6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3;p85">
                <a:extLst>
                  <a:ext uri="{FF2B5EF4-FFF2-40B4-BE49-F238E27FC236}">
                    <a16:creationId xmlns:a16="http://schemas.microsoft.com/office/drawing/2014/main" id="{6157C044-630F-90AD-3223-275F2685EDA3}"/>
                  </a:ext>
                </a:extLst>
              </p:cNvPr>
              <p:cNvSpPr/>
              <p:nvPr/>
            </p:nvSpPr>
            <p:spPr>
              <a:xfrm>
                <a:off x="1723024" y="3716450"/>
                <a:ext cx="890355" cy="42258"/>
              </a:xfrm>
              <a:custGeom>
                <a:avLst/>
                <a:gdLst/>
                <a:ahLst/>
                <a:cxnLst/>
                <a:rect l="l" t="t" r="r" b="b"/>
                <a:pathLst>
                  <a:path w="42919" h="2037" extrusionOk="0">
                    <a:moveTo>
                      <a:pt x="0" y="0"/>
                    </a:moveTo>
                    <a:lnTo>
                      <a:pt x="0" y="2037"/>
                    </a:lnTo>
                    <a:lnTo>
                      <a:pt x="42919" y="2037"/>
                    </a:lnTo>
                    <a:lnTo>
                      <a:pt x="429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84;p85">
                <a:extLst>
                  <a:ext uri="{FF2B5EF4-FFF2-40B4-BE49-F238E27FC236}">
                    <a16:creationId xmlns:a16="http://schemas.microsoft.com/office/drawing/2014/main" id="{D543DF5C-E7FD-13FF-9BC3-57674F5E3304}"/>
                  </a:ext>
                </a:extLst>
              </p:cNvPr>
              <p:cNvSpPr/>
              <p:nvPr/>
            </p:nvSpPr>
            <p:spPr>
              <a:xfrm>
                <a:off x="2755937" y="3683028"/>
                <a:ext cx="168366" cy="75678"/>
              </a:xfrm>
              <a:custGeom>
                <a:avLst/>
                <a:gdLst/>
                <a:ahLst/>
                <a:cxnLst/>
                <a:rect l="l" t="t" r="r" b="b"/>
                <a:pathLst>
                  <a:path w="8116" h="3648" extrusionOk="0">
                    <a:moveTo>
                      <a:pt x="3820" y="0"/>
                    </a:moveTo>
                    <a:cubicBezTo>
                      <a:pt x="2618" y="0"/>
                      <a:pt x="1287" y="912"/>
                      <a:pt x="0" y="3648"/>
                    </a:cubicBezTo>
                    <a:lnTo>
                      <a:pt x="8116" y="3648"/>
                    </a:lnTo>
                    <a:cubicBezTo>
                      <a:pt x="8116" y="3648"/>
                      <a:pt x="6225" y="0"/>
                      <a:pt x="3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85;p85">
                <a:extLst>
                  <a:ext uri="{FF2B5EF4-FFF2-40B4-BE49-F238E27FC236}">
                    <a16:creationId xmlns:a16="http://schemas.microsoft.com/office/drawing/2014/main" id="{25E71F7F-3573-6BCC-01BF-42740D1E6799}"/>
                  </a:ext>
                </a:extLst>
              </p:cNvPr>
              <p:cNvSpPr/>
              <p:nvPr/>
            </p:nvSpPr>
            <p:spPr>
              <a:xfrm>
                <a:off x="2935661" y="4101106"/>
                <a:ext cx="641290" cy="863241"/>
              </a:xfrm>
              <a:custGeom>
                <a:avLst/>
                <a:gdLst/>
                <a:ahLst/>
                <a:cxnLst/>
                <a:rect l="l" t="t" r="r" b="b"/>
                <a:pathLst>
                  <a:path w="30913" h="41612" extrusionOk="0">
                    <a:moveTo>
                      <a:pt x="2584" y="0"/>
                    </a:moveTo>
                    <a:lnTo>
                      <a:pt x="0" y="41612"/>
                    </a:lnTo>
                    <a:lnTo>
                      <a:pt x="30913" y="41612"/>
                    </a:lnTo>
                    <a:lnTo>
                      <a:pt x="28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86;p85">
                <a:extLst>
                  <a:ext uri="{FF2B5EF4-FFF2-40B4-BE49-F238E27FC236}">
                    <a16:creationId xmlns:a16="http://schemas.microsoft.com/office/drawing/2014/main" id="{ACC443BE-88C4-00CF-4318-503C12BDFCFB}"/>
                  </a:ext>
                </a:extLst>
              </p:cNvPr>
              <p:cNvSpPr/>
              <p:nvPr/>
            </p:nvSpPr>
            <p:spPr>
              <a:xfrm>
                <a:off x="2935661" y="4964377"/>
                <a:ext cx="641290" cy="179112"/>
              </a:xfrm>
              <a:custGeom>
                <a:avLst/>
                <a:gdLst/>
                <a:ahLst/>
                <a:cxnLst/>
                <a:rect l="l" t="t" r="r" b="b"/>
                <a:pathLst>
                  <a:path w="30913" h="8634" extrusionOk="0">
                    <a:moveTo>
                      <a:pt x="0" y="1"/>
                    </a:moveTo>
                    <a:lnTo>
                      <a:pt x="2584" y="8633"/>
                    </a:lnTo>
                    <a:lnTo>
                      <a:pt x="28359" y="8633"/>
                    </a:lnTo>
                    <a:lnTo>
                      <a:pt x="30913" y="1"/>
                    </a:ln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87;p85">
                <a:extLst>
                  <a:ext uri="{FF2B5EF4-FFF2-40B4-BE49-F238E27FC236}">
                    <a16:creationId xmlns:a16="http://schemas.microsoft.com/office/drawing/2014/main" id="{15327D6B-FF26-5E8C-AC7E-BCEF9B50A6FE}"/>
                  </a:ext>
                </a:extLst>
              </p:cNvPr>
              <p:cNvSpPr/>
              <p:nvPr/>
            </p:nvSpPr>
            <p:spPr>
              <a:xfrm>
                <a:off x="3162044" y="4456759"/>
                <a:ext cx="206205" cy="507609"/>
              </a:xfrm>
              <a:custGeom>
                <a:avLst/>
                <a:gdLst/>
                <a:ahLst/>
                <a:cxnLst/>
                <a:rect l="l" t="t" r="r" b="b"/>
                <a:pathLst>
                  <a:path w="9940" h="24469" extrusionOk="0">
                    <a:moveTo>
                      <a:pt x="1642" y="0"/>
                    </a:moveTo>
                    <a:lnTo>
                      <a:pt x="0" y="24469"/>
                    </a:lnTo>
                    <a:lnTo>
                      <a:pt x="9940" y="24469"/>
                    </a:lnTo>
                    <a:lnTo>
                      <a:pt x="8329" y="0"/>
                    </a:lnTo>
                    <a:close/>
                  </a:path>
                </a:pathLst>
              </a:custGeom>
              <a:solidFill>
                <a:srgbClr val="333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88;p85">
                <a:extLst>
                  <a:ext uri="{FF2B5EF4-FFF2-40B4-BE49-F238E27FC236}">
                    <a16:creationId xmlns:a16="http://schemas.microsoft.com/office/drawing/2014/main" id="{2B596842-C5A0-6CAD-94FF-3ECF27A6B336}"/>
                  </a:ext>
                </a:extLst>
              </p:cNvPr>
              <p:cNvSpPr/>
              <p:nvPr/>
            </p:nvSpPr>
            <p:spPr>
              <a:xfrm>
                <a:off x="3054205" y="4166685"/>
                <a:ext cx="404839" cy="130548"/>
              </a:xfrm>
              <a:custGeom>
                <a:avLst/>
                <a:gdLst/>
                <a:ahLst/>
                <a:cxnLst/>
                <a:rect l="l" t="t" r="r" b="b"/>
                <a:pathLst>
                  <a:path w="19515" h="6293" extrusionOk="0">
                    <a:moveTo>
                      <a:pt x="0" y="1"/>
                    </a:moveTo>
                    <a:lnTo>
                      <a:pt x="0" y="6292"/>
                    </a:lnTo>
                    <a:lnTo>
                      <a:pt x="19515" y="6292"/>
                    </a:lnTo>
                    <a:lnTo>
                      <a:pt x="195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9;p85">
                <a:extLst>
                  <a:ext uri="{FF2B5EF4-FFF2-40B4-BE49-F238E27FC236}">
                    <a16:creationId xmlns:a16="http://schemas.microsoft.com/office/drawing/2014/main" id="{5F6660DB-28A3-6C73-1CBA-9629559E7807}"/>
                  </a:ext>
                </a:extLst>
              </p:cNvPr>
              <p:cNvSpPr/>
              <p:nvPr/>
            </p:nvSpPr>
            <p:spPr>
              <a:xfrm>
                <a:off x="3297621" y="4316763"/>
                <a:ext cx="65596" cy="18318"/>
              </a:xfrm>
              <a:custGeom>
                <a:avLst/>
                <a:gdLst/>
                <a:ahLst/>
                <a:cxnLst/>
                <a:rect l="l" t="t" r="r" b="b"/>
                <a:pathLst>
                  <a:path w="3162" h="883" extrusionOk="0">
                    <a:moveTo>
                      <a:pt x="0" y="1"/>
                    </a:moveTo>
                    <a:lnTo>
                      <a:pt x="0" y="882"/>
                    </a:lnTo>
                    <a:lnTo>
                      <a:pt x="3161" y="882"/>
                    </a:lnTo>
                    <a:lnTo>
                      <a:pt x="3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90;p85">
                <a:extLst>
                  <a:ext uri="{FF2B5EF4-FFF2-40B4-BE49-F238E27FC236}">
                    <a16:creationId xmlns:a16="http://schemas.microsoft.com/office/drawing/2014/main" id="{30FB187D-BA7D-3CB6-A464-424E18228D62}"/>
                  </a:ext>
                </a:extLst>
              </p:cNvPr>
              <p:cNvSpPr/>
              <p:nvPr/>
            </p:nvSpPr>
            <p:spPr>
              <a:xfrm>
                <a:off x="3389049" y="4316763"/>
                <a:ext cx="65596" cy="18318"/>
              </a:xfrm>
              <a:custGeom>
                <a:avLst/>
                <a:gdLst/>
                <a:ahLst/>
                <a:cxnLst/>
                <a:rect l="l" t="t" r="r" b="b"/>
                <a:pathLst>
                  <a:path w="3162" h="883" extrusionOk="0">
                    <a:moveTo>
                      <a:pt x="1" y="1"/>
                    </a:moveTo>
                    <a:lnTo>
                      <a:pt x="1" y="882"/>
                    </a:lnTo>
                    <a:lnTo>
                      <a:pt x="3162" y="882"/>
                    </a:lnTo>
                    <a:lnTo>
                      <a:pt x="3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91;p85">
                <a:extLst>
                  <a:ext uri="{FF2B5EF4-FFF2-40B4-BE49-F238E27FC236}">
                    <a16:creationId xmlns:a16="http://schemas.microsoft.com/office/drawing/2014/main" id="{646C8CA0-774B-901C-E331-14BADC92D630}"/>
                  </a:ext>
                </a:extLst>
              </p:cNvPr>
              <p:cNvSpPr/>
              <p:nvPr/>
            </p:nvSpPr>
            <p:spPr>
              <a:xfrm>
                <a:off x="3078167" y="5053939"/>
                <a:ext cx="73168" cy="34063"/>
              </a:xfrm>
              <a:custGeom>
                <a:avLst/>
                <a:gdLst/>
                <a:ahLst/>
                <a:cxnLst/>
                <a:rect l="l" t="t" r="r" b="b"/>
                <a:pathLst>
                  <a:path w="3527" h="1642" extrusionOk="0">
                    <a:moveTo>
                      <a:pt x="760" y="0"/>
                    </a:moveTo>
                    <a:cubicBezTo>
                      <a:pt x="335" y="0"/>
                      <a:pt x="1" y="334"/>
                      <a:pt x="1" y="790"/>
                    </a:cubicBezTo>
                    <a:lnTo>
                      <a:pt x="1" y="882"/>
                    </a:lnTo>
                    <a:cubicBezTo>
                      <a:pt x="1" y="1307"/>
                      <a:pt x="335" y="1641"/>
                      <a:pt x="760" y="1641"/>
                    </a:cubicBezTo>
                    <a:lnTo>
                      <a:pt x="2767" y="1641"/>
                    </a:lnTo>
                    <a:cubicBezTo>
                      <a:pt x="3192" y="1641"/>
                      <a:pt x="3526" y="1307"/>
                      <a:pt x="3526" y="882"/>
                    </a:cubicBezTo>
                    <a:lnTo>
                      <a:pt x="3526" y="790"/>
                    </a:lnTo>
                    <a:cubicBezTo>
                      <a:pt x="3526" y="334"/>
                      <a:pt x="3192"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92;p85">
                <a:extLst>
                  <a:ext uri="{FF2B5EF4-FFF2-40B4-BE49-F238E27FC236}">
                    <a16:creationId xmlns:a16="http://schemas.microsoft.com/office/drawing/2014/main" id="{0507526C-23F4-4F92-5B49-2BDA4F8B5915}"/>
                  </a:ext>
                </a:extLst>
              </p:cNvPr>
              <p:cNvSpPr/>
              <p:nvPr/>
            </p:nvSpPr>
            <p:spPr>
              <a:xfrm>
                <a:off x="3182852" y="5053939"/>
                <a:ext cx="73790" cy="34063"/>
              </a:xfrm>
              <a:custGeom>
                <a:avLst/>
                <a:gdLst/>
                <a:ahLst/>
                <a:cxnLst/>
                <a:rect l="l" t="t" r="r" b="b"/>
                <a:pathLst>
                  <a:path w="3557" h="1642" extrusionOk="0">
                    <a:moveTo>
                      <a:pt x="760" y="0"/>
                    </a:moveTo>
                    <a:cubicBezTo>
                      <a:pt x="335" y="0"/>
                      <a:pt x="0" y="334"/>
                      <a:pt x="0" y="790"/>
                    </a:cubicBezTo>
                    <a:lnTo>
                      <a:pt x="0" y="882"/>
                    </a:lnTo>
                    <a:cubicBezTo>
                      <a:pt x="0" y="1307"/>
                      <a:pt x="335" y="1641"/>
                      <a:pt x="760" y="1641"/>
                    </a:cubicBezTo>
                    <a:lnTo>
                      <a:pt x="2766" y="1641"/>
                    </a:lnTo>
                    <a:cubicBezTo>
                      <a:pt x="3192" y="1641"/>
                      <a:pt x="3556" y="1307"/>
                      <a:pt x="3556" y="882"/>
                    </a:cubicBezTo>
                    <a:lnTo>
                      <a:pt x="3556" y="790"/>
                    </a:lnTo>
                    <a:cubicBezTo>
                      <a:pt x="3556" y="334"/>
                      <a:pt x="3192" y="0"/>
                      <a:pt x="2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93;p85">
                <a:extLst>
                  <a:ext uri="{FF2B5EF4-FFF2-40B4-BE49-F238E27FC236}">
                    <a16:creationId xmlns:a16="http://schemas.microsoft.com/office/drawing/2014/main" id="{4BAA91C5-E4DF-2ABF-67C3-3ADA25AF6088}"/>
                  </a:ext>
                </a:extLst>
              </p:cNvPr>
              <p:cNvSpPr/>
              <p:nvPr/>
            </p:nvSpPr>
            <p:spPr>
              <a:xfrm>
                <a:off x="3390315" y="5053939"/>
                <a:ext cx="34063" cy="34063"/>
              </a:xfrm>
              <a:custGeom>
                <a:avLst/>
                <a:gdLst/>
                <a:ahLst/>
                <a:cxnLst/>
                <a:rect l="l" t="t" r="r" b="b"/>
                <a:pathLst>
                  <a:path w="1642" h="1642" extrusionOk="0">
                    <a:moveTo>
                      <a:pt x="760" y="0"/>
                    </a:moveTo>
                    <a:cubicBezTo>
                      <a:pt x="335" y="0"/>
                      <a:pt x="0" y="334"/>
                      <a:pt x="0" y="790"/>
                    </a:cubicBezTo>
                    <a:lnTo>
                      <a:pt x="0" y="882"/>
                    </a:lnTo>
                    <a:cubicBezTo>
                      <a:pt x="0" y="1307"/>
                      <a:pt x="335" y="1641"/>
                      <a:pt x="760" y="1641"/>
                    </a:cubicBezTo>
                    <a:lnTo>
                      <a:pt x="851" y="1641"/>
                    </a:lnTo>
                    <a:cubicBezTo>
                      <a:pt x="1277" y="1641"/>
                      <a:pt x="1642" y="1307"/>
                      <a:pt x="1642" y="882"/>
                    </a:cubicBezTo>
                    <a:lnTo>
                      <a:pt x="1642" y="790"/>
                    </a:lnTo>
                    <a:cubicBezTo>
                      <a:pt x="1642" y="334"/>
                      <a:pt x="1277"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94;p85">
                <a:extLst>
                  <a:ext uri="{FF2B5EF4-FFF2-40B4-BE49-F238E27FC236}">
                    <a16:creationId xmlns:a16="http://schemas.microsoft.com/office/drawing/2014/main" id="{FD7D3828-65FC-BC44-4C0D-898B5883D595}"/>
                  </a:ext>
                </a:extLst>
              </p:cNvPr>
              <p:cNvSpPr/>
              <p:nvPr/>
            </p:nvSpPr>
            <p:spPr>
              <a:xfrm>
                <a:off x="3448321" y="5053939"/>
                <a:ext cx="34084" cy="34063"/>
              </a:xfrm>
              <a:custGeom>
                <a:avLst/>
                <a:gdLst/>
                <a:ahLst/>
                <a:cxnLst/>
                <a:rect l="l" t="t" r="r" b="b"/>
                <a:pathLst>
                  <a:path w="1643" h="1642" extrusionOk="0">
                    <a:moveTo>
                      <a:pt x="761" y="0"/>
                    </a:moveTo>
                    <a:cubicBezTo>
                      <a:pt x="335" y="0"/>
                      <a:pt x="1" y="334"/>
                      <a:pt x="1" y="790"/>
                    </a:cubicBezTo>
                    <a:lnTo>
                      <a:pt x="1" y="882"/>
                    </a:lnTo>
                    <a:cubicBezTo>
                      <a:pt x="1" y="1307"/>
                      <a:pt x="335" y="1641"/>
                      <a:pt x="761" y="1641"/>
                    </a:cubicBezTo>
                    <a:lnTo>
                      <a:pt x="882" y="1641"/>
                    </a:lnTo>
                    <a:cubicBezTo>
                      <a:pt x="1308" y="1641"/>
                      <a:pt x="1642" y="1307"/>
                      <a:pt x="1642" y="882"/>
                    </a:cubicBezTo>
                    <a:lnTo>
                      <a:pt x="1642" y="790"/>
                    </a:lnTo>
                    <a:cubicBezTo>
                      <a:pt x="1642" y="334"/>
                      <a:pt x="1308"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95;p85">
                <a:extLst>
                  <a:ext uri="{FF2B5EF4-FFF2-40B4-BE49-F238E27FC236}">
                    <a16:creationId xmlns:a16="http://schemas.microsoft.com/office/drawing/2014/main" id="{93F3E19B-1F2E-BB13-A0C6-3585B71E39FD}"/>
                  </a:ext>
                </a:extLst>
              </p:cNvPr>
              <p:cNvSpPr/>
              <p:nvPr/>
            </p:nvSpPr>
            <p:spPr>
              <a:xfrm>
                <a:off x="2909791" y="4232264"/>
                <a:ext cx="71280" cy="602829"/>
              </a:xfrm>
              <a:custGeom>
                <a:avLst/>
                <a:gdLst/>
                <a:ahLst/>
                <a:cxnLst/>
                <a:rect l="l" t="t" r="r" b="b"/>
                <a:pathLst>
                  <a:path w="3436" h="29059" extrusionOk="0">
                    <a:moveTo>
                      <a:pt x="3436" y="1"/>
                    </a:moveTo>
                    <a:lnTo>
                      <a:pt x="1" y="6900"/>
                    </a:lnTo>
                    <a:lnTo>
                      <a:pt x="1" y="26110"/>
                    </a:lnTo>
                    <a:lnTo>
                      <a:pt x="1733" y="29059"/>
                    </a:lnTo>
                    <a:lnTo>
                      <a:pt x="3436" y="1"/>
                    </a:lnTo>
                    <a:close/>
                  </a:path>
                </a:pathLst>
              </a:custGeom>
              <a:solidFill>
                <a:srgbClr val="00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96;p85">
                <a:extLst>
                  <a:ext uri="{FF2B5EF4-FFF2-40B4-BE49-F238E27FC236}">
                    <a16:creationId xmlns:a16="http://schemas.microsoft.com/office/drawing/2014/main" id="{43FAB8A7-1D26-7622-BFD3-A276B5DCE303}"/>
                  </a:ext>
                </a:extLst>
              </p:cNvPr>
              <p:cNvSpPr/>
              <p:nvPr/>
            </p:nvSpPr>
            <p:spPr>
              <a:xfrm>
                <a:off x="3532198" y="4232264"/>
                <a:ext cx="71280" cy="602829"/>
              </a:xfrm>
              <a:custGeom>
                <a:avLst/>
                <a:gdLst/>
                <a:ahLst/>
                <a:cxnLst/>
                <a:rect l="l" t="t" r="r" b="b"/>
                <a:pathLst>
                  <a:path w="3436" h="29059" extrusionOk="0">
                    <a:moveTo>
                      <a:pt x="0" y="1"/>
                    </a:moveTo>
                    <a:lnTo>
                      <a:pt x="1703" y="29059"/>
                    </a:lnTo>
                    <a:lnTo>
                      <a:pt x="3435" y="26110"/>
                    </a:lnTo>
                    <a:lnTo>
                      <a:pt x="3405" y="6900"/>
                    </a:lnTo>
                    <a:lnTo>
                      <a:pt x="0" y="1"/>
                    </a:lnTo>
                    <a:close/>
                  </a:path>
                </a:pathLst>
              </a:custGeom>
              <a:solidFill>
                <a:srgbClr val="333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97;p85">
                <a:extLst>
                  <a:ext uri="{FF2B5EF4-FFF2-40B4-BE49-F238E27FC236}">
                    <a16:creationId xmlns:a16="http://schemas.microsoft.com/office/drawing/2014/main" id="{BECB477E-5680-A804-5D6C-6471BD52E8D9}"/>
                  </a:ext>
                </a:extLst>
              </p:cNvPr>
              <p:cNvSpPr/>
              <p:nvPr/>
            </p:nvSpPr>
            <p:spPr>
              <a:xfrm>
                <a:off x="3272393" y="2567960"/>
                <a:ext cx="269270" cy="181166"/>
              </a:xfrm>
              <a:custGeom>
                <a:avLst/>
                <a:gdLst/>
                <a:ahLst/>
                <a:cxnLst/>
                <a:rect l="l" t="t" r="r" b="b"/>
                <a:pathLst>
                  <a:path w="12980" h="8733" extrusionOk="0">
                    <a:moveTo>
                      <a:pt x="6252" y="1"/>
                    </a:moveTo>
                    <a:cubicBezTo>
                      <a:pt x="5007" y="1"/>
                      <a:pt x="367" y="631"/>
                      <a:pt x="0" y="8732"/>
                    </a:cubicBezTo>
                    <a:lnTo>
                      <a:pt x="639" y="8611"/>
                    </a:lnTo>
                    <a:cubicBezTo>
                      <a:pt x="639" y="8611"/>
                      <a:pt x="1125" y="1437"/>
                      <a:pt x="6566" y="1407"/>
                    </a:cubicBezTo>
                    <a:cubicBezTo>
                      <a:pt x="12037" y="1437"/>
                      <a:pt x="12341" y="8611"/>
                      <a:pt x="12341" y="8611"/>
                    </a:cubicBezTo>
                    <a:lnTo>
                      <a:pt x="12979" y="8732"/>
                    </a:lnTo>
                    <a:cubicBezTo>
                      <a:pt x="12641" y="631"/>
                      <a:pt x="7950" y="1"/>
                      <a:pt x="6699" y="1"/>
                    </a:cubicBezTo>
                    <a:cubicBezTo>
                      <a:pt x="6603" y="1"/>
                      <a:pt x="6527" y="4"/>
                      <a:pt x="6475" y="9"/>
                    </a:cubicBezTo>
                    <a:cubicBezTo>
                      <a:pt x="6423" y="4"/>
                      <a:pt x="6347" y="1"/>
                      <a:pt x="6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98;p85">
                <a:extLst>
                  <a:ext uri="{FF2B5EF4-FFF2-40B4-BE49-F238E27FC236}">
                    <a16:creationId xmlns:a16="http://schemas.microsoft.com/office/drawing/2014/main" id="{358B8C33-B7D0-6E8B-BFE2-75962AA2F7A2}"/>
                  </a:ext>
                </a:extLst>
              </p:cNvPr>
              <p:cNvSpPr/>
              <p:nvPr/>
            </p:nvSpPr>
            <p:spPr>
              <a:xfrm>
                <a:off x="3218785" y="2744075"/>
                <a:ext cx="90822" cy="133847"/>
              </a:xfrm>
              <a:custGeom>
                <a:avLst/>
                <a:gdLst/>
                <a:ahLst/>
                <a:cxnLst/>
                <a:rect l="l" t="t" r="r" b="b"/>
                <a:pathLst>
                  <a:path w="4378" h="6452" extrusionOk="0">
                    <a:moveTo>
                      <a:pt x="3375" y="0"/>
                    </a:moveTo>
                    <a:cubicBezTo>
                      <a:pt x="3071" y="0"/>
                      <a:pt x="2736" y="31"/>
                      <a:pt x="2402" y="122"/>
                    </a:cubicBezTo>
                    <a:cubicBezTo>
                      <a:pt x="2068" y="182"/>
                      <a:pt x="1733" y="274"/>
                      <a:pt x="1399" y="395"/>
                    </a:cubicBezTo>
                    <a:cubicBezTo>
                      <a:pt x="31" y="851"/>
                      <a:pt x="1" y="3344"/>
                      <a:pt x="882" y="5259"/>
                    </a:cubicBezTo>
                    <a:cubicBezTo>
                      <a:pt x="1325" y="6193"/>
                      <a:pt x="2186" y="6451"/>
                      <a:pt x="2933" y="6451"/>
                    </a:cubicBezTo>
                    <a:cubicBezTo>
                      <a:pt x="3109" y="6451"/>
                      <a:pt x="3279" y="6437"/>
                      <a:pt x="3435" y="6414"/>
                    </a:cubicBezTo>
                    <a:cubicBezTo>
                      <a:pt x="3770" y="6383"/>
                      <a:pt x="4074" y="6322"/>
                      <a:pt x="4378" y="6201"/>
                    </a:cubicBezTo>
                    <a:cubicBezTo>
                      <a:pt x="4347" y="4104"/>
                      <a:pt x="4013" y="2006"/>
                      <a:pt x="3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99;p85">
                <a:extLst>
                  <a:ext uri="{FF2B5EF4-FFF2-40B4-BE49-F238E27FC236}">
                    <a16:creationId xmlns:a16="http://schemas.microsoft.com/office/drawing/2014/main" id="{83D0A3C7-135F-1EE0-582E-5C73FAF5D155}"/>
                  </a:ext>
                </a:extLst>
              </p:cNvPr>
              <p:cNvSpPr/>
              <p:nvPr/>
            </p:nvSpPr>
            <p:spPr>
              <a:xfrm>
                <a:off x="3216897" y="2746585"/>
                <a:ext cx="73168" cy="131171"/>
              </a:xfrm>
              <a:custGeom>
                <a:avLst/>
                <a:gdLst/>
                <a:ahLst/>
                <a:cxnLst/>
                <a:rect l="l" t="t" r="r" b="b"/>
                <a:pathLst>
                  <a:path w="3527" h="6323" extrusionOk="0">
                    <a:moveTo>
                      <a:pt x="2493" y="1"/>
                    </a:moveTo>
                    <a:cubicBezTo>
                      <a:pt x="2159" y="61"/>
                      <a:pt x="1824" y="153"/>
                      <a:pt x="1490" y="274"/>
                    </a:cubicBezTo>
                    <a:cubicBezTo>
                      <a:pt x="122" y="730"/>
                      <a:pt x="1" y="3131"/>
                      <a:pt x="882" y="5016"/>
                    </a:cubicBezTo>
                    <a:cubicBezTo>
                      <a:pt x="1317" y="6014"/>
                      <a:pt x="2313" y="6323"/>
                      <a:pt x="3106" y="6323"/>
                    </a:cubicBezTo>
                    <a:cubicBezTo>
                      <a:pt x="3255" y="6323"/>
                      <a:pt x="3397" y="6312"/>
                      <a:pt x="3526" y="6293"/>
                    </a:cubicBezTo>
                    <a:cubicBezTo>
                      <a:pt x="3496" y="4165"/>
                      <a:pt x="3131" y="2037"/>
                      <a:pt x="2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00;p85">
                <a:extLst>
                  <a:ext uri="{FF2B5EF4-FFF2-40B4-BE49-F238E27FC236}">
                    <a16:creationId xmlns:a16="http://schemas.microsoft.com/office/drawing/2014/main" id="{103673BA-BC28-66F9-169C-8809926D2517}"/>
                  </a:ext>
                </a:extLst>
              </p:cNvPr>
              <p:cNvSpPr/>
              <p:nvPr/>
            </p:nvSpPr>
            <p:spPr>
              <a:xfrm>
                <a:off x="3298886" y="2863241"/>
                <a:ext cx="108476" cy="54352"/>
              </a:xfrm>
              <a:custGeom>
                <a:avLst/>
                <a:gdLst/>
                <a:ahLst/>
                <a:cxnLst/>
                <a:rect l="l" t="t" r="r" b="b"/>
                <a:pathLst>
                  <a:path w="5229" h="2620" extrusionOk="0">
                    <a:moveTo>
                      <a:pt x="395" y="1"/>
                    </a:moveTo>
                    <a:lnTo>
                      <a:pt x="0" y="122"/>
                    </a:lnTo>
                    <a:cubicBezTo>
                      <a:pt x="0" y="122"/>
                      <a:pt x="730" y="2311"/>
                      <a:pt x="3921" y="2311"/>
                    </a:cubicBezTo>
                    <a:lnTo>
                      <a:pt x="4012" y="2311"/>
                    </a:lnTo>
                    <a:cubicBezTo>
                      <a:pt x="4121" y="2502"/>
                      <a:pt x="4304" y="2620"/>
                      <a:pt x="4516" y="2620"/>
                    </a:cubicBezTo>
                    <a:cubicBezTo>
                      <a:pt x="4540" y="2620"/>
                      <a:pt x="4565" y="2618"/>
                      <a:pt x="4590" y="2615"/>
                    </a:cubicBezTo>
                    <a:cubicBezTo>
                      <a:pt x="4955" y="2615"/>
                      <a:pt x="5228" y="2433"/>
                      <a:pt x="5228" y="2159"/>
                    </a:cubicBezTo>
                    <a:cubicBezTo>
                      <a:pt x="5228" y="1885"/>
                      <a:pt x="4985" y="1673"/>
                      <a:pt x="4620" y="1673"/>
                    </a:cubicBezTo>
                    <a:cubicBezTo>
                      <a:pt x="4407" y="1673"/>
                      <a:pt x="4195" y="1764"/>
                      <a:pt x="4073" y="1916"/>
                    </a:cubicBezTo>
                    <a:cubicBezTo>
                      <a:pt x="4025" y="1917"/>
                      <a:pt x="3977" y="1917"/>
                      <a:pt x="3930" y="1917"/>
                    </a:cubicBezTo>
                    <a:cubicBezTo>
                      <a:pt x="1014" y="1917"/>
                      <a:pt x="425" y="9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01;p85">
                <a:extLst>
                  <a:ext uri="{FF2B5EF4-FFF2-40B4-BE49-F238E27FC236}">
                    <a16:creationId xmlns:a16="http://schemas.microsoft.com/office/drawing/2014/main" id="{5F39F060-4C83-55FD-A94C-029FEFAC57E6}"/>
                  </a:ext>
                </a:extLst>
              </p:cNvPr>
              <p:cNvSpPr/>
              <p:nvPr/>
            </p:nvSpPr>
            <p:spPr>
              <a:xfrm>
                <a:off x="3504460" y="2744075"/>
                <a:ext cx="90179" cy="133847"/>
              </a:xfrm>
              <a:custGeom>
                <a:avLst/>
                <a:gdLst/>
                <a:ahLst/>
                <a:cxnLst/>
                <a:rect l="l" t="t" r="r" b="b"/>
                <a:pathLst>
                  <a:path w="4347" h="6452" extrusionOk="0">
                    <a:moveTo>
                      <a:pt x="973" y="0"/>
                    </a:moveTo>
                    <a:cubicBezTo>
                      <a:pt x="365" y="2006"/>
                      <a:pt x="30" y="4104"/>
                      <a:pt x="0" y="6201"/>
                    </a:cubicBezTo>
                    <a:cubicBezTo>
                      <a:pt x="304" y="6322"/>
                      <a:pt x="608" y="6383"/>
                      <a:pt x="942" y="6414"/>
                    </a:cubicBezTo>
                    <a:cubicBezTo>
                      <a:pt x="1099" y="6437"/>
                      <a:pt x="1269" y="6451"/>
                      <a:pt x="1445" y="6451"/>
                    </a:cubicBezTo>
                    <a:cubicBezTo>
                      <a:pt x="2192" y="6451"/>
                      <a:pt x="3053" y="6193"/>
                      <a:pt x="3496" y="5259"/>
                    </a:cubicBezTo>
                    <a:cubicBezTo>
                      <a:pt x="4347" y="3344"/>
                      <a:pt x="4347" y="851"/>
                      <a:pt x="2979" y="395"/>
                    </a:cubicBezTo>
                    <a:cubicBezTo>
                      <a:pt x="2644" y="274"/>
                      <a:pt x="2310" y="182"/>
                      <a:pt x="1976" y="122"/>
                    </a:cubicBezTo>
                    <a:cubicBezTo>
                      <a:pt x="1641" y="31"/>
                      <a:pt x="1307" y="0"/>
                      <a:pt x="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02;p85">
                <a:extLst>
                  <a:ext uri="{FF2B5EF4-FFF2-40B4-BE49-F238E27FC236}">
                    <a16:creationId xmlns:a16="http://schemas.microsoft.com/office/drawing/2014/main" id="{A18517E9-439D-566B-3DD3-0AAD240A7496}"/>
                  </a:ext>
                </a:extLst>
              </p:cNvPr>
              <p:cNvSpPr/>
              <p:nvPr/>
            </p:nvSpPr>
            <p:spPr>
              <a:xfrm>
                <a:off x="3524003" y="2746585"/>
                <a:ext cx="73168" cy="131171"/>
              </a:xfrm>
              <a:custGeom>
                <a:avLst/>
                <a:gdLst/>
                <a:ahLst/>
                <a:cxnLst/>
                <a:rect l="l" t="t" r="r" b="b"/>
                <a:pathLst>
                  <a:path w="3527" h="6323" extrusionOk="0">
                    <a:moveTo>
                      <a:pt x="1034" y="1"/>
                    </a:moveTo>
                    <a:cubicBezTo>
                      <a:pt x="395" y="2037"/>
                      <a:pt x="31" y="4165"/>
                      <a:pt x="0" y="6293"/>
                    </a:cubicBezTo>
                    <a:cubicBezTo>
                      <a:pt x="130" y="6312"/>
                      <a:pt x="272" y="6323"/>
                      <a:pt x="421" y="6323"/>
                    </a:cubicBezTo>
                    <a:cubicBezTo>
                      <a:pt x="1214" y="6323"/>
                      <a:pt x="2210" y="6014"/>
                      <a:pt x="2645" y="5016"/>
                    </a:cubicBezTo>
                    <a:cubicBezTo>
                      <a:pt x="3526" y="3131"/>
                      <a:pt x="3405" y="730"/>
                      <a:pt x="2037" y="274"/>
                    </a:cubicBezTo>
                    <a:cubicBezTo>
                      <a:pt x="1702" y="153"/>
                      <a:pt x="1368" y="61"/>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5" name="Picture 74">
            <a:extLst>
              <a:ext uri="{FF2B5EF4-FFF2-40B4-BE49-F238E27FC236}">
                <a16:creationId xmlns:a16="http://schemas.microsoft.com/office/drawing/2014/main" id="{48B06134-2F60-656C-A19A-5BEF73441C0A}"/>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6" name="TextBox 75">
            <a:extLst>
              <a:ext uri="{FF2B5EF4-FFF2-40B4-BE49-F238E27FC236}">
                <a16:creationId xmlns:a16="http://schemas.microsoft.com/office/drawing/2014/main" id="{A9BA23E9-C2F0-5E12-8FD0-E1E3A0B1CE33}"/>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76572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7" name="Bottom Gradient">
            <a:extLst>
              <a:ext uri="{FF2B5EF4-FFF2-40B4-BE49-F238E27FC236}">
                <a16:creationId xmlns:a16="http://schemas.microsoft.com/office/drawing/2014/main" id="{331CB442-065D-E910-05F0-15E5B5B424E2}"/>
              </a:ext>
            </a:extLst>
          </p:cNvPr>
          <p:cNvSpPr/>
          <p:nvPr/>
        </p:nvSpPr>
        <p:spPr>
          <a:xfrm rot="5400000">
            <a:off x="1992706" y="-2007791"/>
            <a:ext cx="5143501" cy="9159085"/>
          </a:xfrm>
          <a:prstGeom prst="rect">
            <a:avLst/>
          </a:prstGeom>
          <a:gradFill flip="none" rotWithShape="1">
            <a:gsLst>
              <a:gs pos="4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42F0C134-1639-D242-9739-7557F92F56FA}"/>
              </a:ext>
            </a:extLst>
          </p:cNvPr>
          <p:cNvSpPr txBox="1"/>
          <p:nvPr/>
        </p:nvSpPr>
        <p:spPr>
          <a:xfrm>
            <a:off x="76389" y="202748"/>
            <a:ext cx="8391550" cy="584775"/>
          </a:xfrm>
          <a:prstGeom prst="rect">
            <a:avLst/>
          </a:prstGeom>
          <a:noFill/>
        </p:spPr>
        <p:txBody>
          <a:bodyPr wrap="square">
            <a:spAutoFit/>
          </a:bodyPr>
          <a:lstStyle/>
          <a:p>
            <a:pPr algn="l"/>
            <a:r>
              <a:rPr lang="en-US" sz="3200" b="1" i="0" dirty="0">
                <a:solidFill>
                  <a:srgbClr val="FFFFFF"/>
                </a:solidFill>
                <a:effectLst/>
                <a:latin typeface="Saira SemiCondensed ExtraBold" panose="020B0604020202020204" charset="0"/>
              </a:rPr>
              <a:t>Average downloads for free and paid games</a:t>
            </a:r>
          </a:p>
        </p:txBody>
      </p:sp>
      <p:pic>
        <p:nvPicPr>
          <p:cNvPr id="5" name="Picture 4">
            <a:extLst>
              <a:ext uri="{FF2B5EF4-FFF2-40B4-BE49-F238E27FC236}">
                <a16:creationId xmlns:a16="http://schemas.microsoft.com/office/drawing/2014/main" id="{2DEADBB7-69E5-5180-FD75-D57C462B56E9}"/>
              </a:ext>
            </a:extLst>
          </p:cNvPr>
          <p:cNvPicPr>
            <a:picLocks noChangeAspect="1"/>
          </p:cNvPicPr>
          <p:nvPr/>
        </p:nvPicPr>
        <p:blipFill>
          <a:blip r:embed="rId3"/>
          <a:stretch>
            <a:fillRect/>
          </a:stretch>
        </p:blipFill>
        <p:spPr>
          <a:xfrm>
            <a:off x="-837575" y="1668556"/>
            <a:ext cx="4768307" cy="3059053"/>
          </a:xfrm>
          <a:prstGeom prst="rect">
            <a:avLst/>
          </a:prstGeom>
        </p:spPr>
      </p:pic>
      <p:pic>
        <p:nvPicPr>
          <p:cNvPr id="7" name="Picture 6">
            <a:extLst>
              <a:ext uri="{FF2B5EF4-FFF2-40B4-BE49-F238E27FC236}">
                <a16:creationId xmlns:a16="http://schemas.microsoft.com/office/drawing/2014/main" id="{E33986A0-2F84-4E99-056A-74BF813C30EE}"/>
              </a:ext>
            </a:extLst>
          </p:cNvPr>
          <p:cNvPicPr>
            <a:picLocks noChangeAspect="1"/>
          </p:cNvPicPr>
          <p:nvPr/>
        </p:nvPicPr>
        <p:blipFill>
          <a:blip r:embed="rId4"/>
          <a:stretch>
            <a:fillRect/>
          </a:stretch>
        </p:blipFill>
        <p:spPr>
          <a:xfrm>
            <a:off x="-472228" y="3008642"/>
            <a:ext cx="3954486" cy="2819534"/>
          </a:xfrm>
          <a:prstGeom prst="rect">
            <a:avLst/>
          </a:prstGeom>
        </p:spPr>
      </p:pic>
      <p:pic>
        <p:nvPicPr>
          <p:cNvPr id="11" name="Picture 10">
            <a:extLst>
              <a:ext uri="{FF2B5EF4-FFF2-40B4-BE49-F238E27FC236}">
                <a16:creationId xmlns:a16="http://schemas.microsoft.com/office/drawing/2014/main" id="{D550E3F0-36BC-ED34-3DCF-A60999D94DC4}"/>
              </a:ext>
            </a:extLst>
          </p:cNvPr>
          <p:cNvPicPr>
            <a:picLocks noChangeAspect="1"/>
          </p:cNvPicPr>
          <p:nvPr/>
        </p:nvPicPr>
        <p:blipFill>
          <a:blip r:embed="rId5">
            <a:alphaModFix amt="92000"/>
          </a:blip>
          <a:stretch>
            <a:fillRect/>
          </a:stretch>
        </p:blipFill>
        <p:spPr>
          <a:xfrm>
            <a:off x="3075708" y="2618442"/>
            <a:ext cx="5888809" cy="2322310"/>
          </a:xfrm>
          <a:prstGeom prst="rect">
            <a:avLst/>
          </a:prstGeom>
          <a:ln>
            <a:noFill/>
          </a:ln>
        </p:spPr>
      </p:pic>
      <p:sp>
        <p:nvSpPr>
          <p:cNvPr id="14" name="TextBox 13">
            <a:extLst>
              <a:ext uri="{FF2B5EF4-FFF2-40B4-BE49-F238E27FC236}">
                <a16:creationId xmlns:a16="http://schemas.microsoft.com/office/drawing/2014/main" id="{F08CAF7B-BA7F-3B96-AF85-911370284E05}"/>
              </a:ext>
            </a:extLst>
          </p:cNvPr>
          <p:cNvSpPr txBox="1"/>
          <p:nvPr/>
        </p:nvSpPr>
        <p:spPr>
          <a:xfrm>
            <a:off x="79342" y="1297918"/>
            <a:ext cx="8988269" cy="1200329"/>
          </a:xfrm>
          <a:prstGeom prst="rect">
            <a:avLst/>
          </a:prstGeom>
          <a:noFill/>
        </p:spPr>
        <p:txBody>
          <a:bodyPr wrap="square">
            <a:spAutoFit/>
          </a:bodyPr>
          <a:lstStyle/>
          <a:p>
            <a:r>
              <a:rPr lang="en-US" sz="1600" b="1" dirty="0">
                <a:solidFill>
                  <a:srgbClr val="F7743C"/>
                </a:solidFill>
              </a:rPr>
              <a:t>Key Insights:</a:t>
            </a:r>
          </a:p>
          <a:p>
            <a:pPr>
              <a:buClr>
                <a:srgbClr val="F7743C"/>
              </a:buClr>
              <a:buFont typeface="Arial" panose="020B0604020202020204" pitchFamily="34" charset="0"/>
              <a:buChar char="•"/>
            </a:pPr>
            <a:r>
              <a:rPr lang="en-US" dirty="0">
                <a:solidFill>
                  <a:schemeClr val="bg1"/>
                </a:solidFill>
              </a:rPr>
              <a:t> The average number of owners for </a:t>
            </a:r>
            <a:r>
              <a:rPr lang="en-US" dirty="0">
                <a:solidFill>
                  <a:srgbClr val="CB480F"/>
                </a:solidFill>
              </a:rPr>
              <a:t>free games</a:t>
            </a:r>
            <a:r>
              <a:rPr lang="en-US" dirty="0">
                <a:solidFill>
                  <a:schemeClr val="bg1"/>
                </a:solidFill>
              </a:rPr>
              <a:t> is significantly </a:t>
            </a:r>
            <a:r>
              <a:rPr lang="en-US" b="1" dirty="0">
                <a:solidFill>
                  <a:srgbClr val="F7743C"/>
                </a:solidFill>
              </a:rPr>
              <a:t>higher</a:t>
            </a:r>
            <a:r>
              <a:rPr lang="en-US" dirty="0">
                <a:solidFill>
                  <a:schemeClr val="bg1"/>
                </a:solidFill>
              </a:rPr>
              <a:t> (approximately </a:t>
            </a:r>
            <a:r>
              <a:rPr lang="en-US" b="1" dirty="0">
                <a:solidFill>
                  <a:srgbClr val="CB480F"/>
                </a:solidFill>
              </a:rPr>
              <a:t>43,341</a:t>
            </a:r>
            <a:r>
              <a:rPr lang="en-US" dirty="0">
                <a:solidFill>
                  <a:schemeClr val="bg1"/>
                </a:solidFill>
              </a:rPr>
              <a:t>) compared to </a:t>
            </a:r>
            <a:r>
              <a:rPr lang="en-US" dirty="0">
                <a:solidFill>
                  <a:srgbClr val="CB480F"/>
                </a:solidFill>
              </a:rPr>
              <a:t>paid games</a:t>
            </a:r>
            <a:r>
              <a:rPr lang="en-US" dirty="0">
                <a:solidFill>
                  <a:schemeClr val="bg1"/>
                </a:solidFill>
              </a:rPr>
              <a:t> (around </a:t>
            </a:r>
            <a:r>
              <a:rPr lang="en-US" b="1" dirty="0">
                <a:solidFill>
                  <a:srgbClr val="CB480F"/>
                </a:solidFill>
              </a:rPr>
              <a:t>29,725</a:t>
            </a:r>
            <a:r>
              <a:rPr lang="en-US" dirty="0">
                <a:solidFill>
                  <a:schemeClr val="bg1"/>
                </a:solidFill>
              </a:rPr>
              <a:t>), indicating that free games attract a larger player base.</a:t>
            </a:r>
          </a:p>
          <a:p>
            <a:pPr>
              <a:buClr>
                <a:srgbClr val="F7743C"/>
              </a:buClr>
              <a:buFont typeface="Arial" panose="020B0604020202020204" pitchFamily="34" charset="0"/>
              <a:buChar char="•"/>
            </a:pPr>
            <a:r>
              <a:rPr lang="en-US" dirty="0">
                <a:solidFill>
                  <a:schemeClr val="bg1"/>
                </a:solidFill>
              </a:rPr>
              <a:t> This suggests that while free games may drive </a:t>
            </a:r>
            <a:r>
              <a:rPr lang="en-US" dirty="0">
                <a:solidFill>
                  <a:srgbClr val="CB480F"/>
                </a:solidFill>
              </a:rPr>
              <a:t>more</a:t>
            </a:r>
            <a:r>
              <a:rPr lang="en-US" dirty="0">
                <a:solidFill>
                  <a:schemeClr val="bg1"/>
                </a:solidFill>
              </a:rPr>
              <a:t> </a:t>
            </a:r>
            <a:r>
              <a:rPr lang="en-US" dirty="0">
                <a:solidFill>
                  <a:srgbClr val="CB480F"/>
                </a:solidFill>
              </a:rPr>
              <a:t>downloads</a:t>
            </a:r>
            <a:r>
              <a:rPr lang="en-US" dirty="0">
                <a:solidFill>
                  <a:schemeClr val="bg1"/>
                </a:solidFill>
              </a:rPr>
              <a:t>, paid games might </a:t>
            </a:r>
            <a:r>
              <a:rPr lang="en-US" dirty="0">
                <a:solidFill>
                  <a:srgbClr val="CB480F"/>
                </a:solidFill>
              </a:rPr>
              <a:t>struggle</a:t>
            </a:r>
            <a:r>
              <a:rPr lang="en-US" dirty="0">
                <a:solidFill>
                  <a:schemeClr val="bg1"/>
                </a:solidFill>
              </a:rPr>
              <a:t> to match that engagement, highlighting different market dynamics between free-to-play and paid models.</a:t>
            </a:r>
          </a:p>
        </p:txBody>
      </p:sp>
      <p:sp>
        <p:nvSpPr>
          <p:cNvPr id="16" name="TextBox 15">
            <a:extLst>
              <a:ext uri="{FF2B5EF4-FFF2-40B4-BE49-F238E27FC236}">
                <a16:creationId xmlns:a16="http://schemas.microsoft.com/office/drawing/2014/main" id="{BF595761-B42B-6C6A-222F-430D0C933F6C}"/>
              </a:ext>
            </a:extLst>
          </p:cNvPr>
          <p:cNvSpPr txBox="1"/>
          <p:nvPr/>
        </p:nvSpPr>
        <p:spPr>
          <a:xfrm>
            <a:off x="76389" y="755136"/>
            <a:ext cx="8888129" cy="523220"/>
          </a:xfrm>
          <a:prstGeom prst="rect">
            <a:avLst/>
          </a:prstGeom>
          <a:noFill/>
        </p:spPr>
        <p:txBody>
          <a:bodyPr wrap="square">
            <a:spAutoFit/>
          </a:bodyPr>
          <a:lstStyle/>
          <a:p>
            <a:r>
              <a:rPr lang="en-US" dirty="0">
                <a:solidFill>
                  <a:schemeClr val="bg1"/>
                </a:solidFill>
              </a:rPr>
              <a:t>I further analyzed the average downloads for both free and paid games to understand their </a:t>
            </a:r>
            <a:r>
              <a:rPr lang="en-US" dirty="0">
                <a:solidFill>
                  <a:srgbClr val="CB480F"/>
                </a:solidFill>
              </a:rPr>
              <a:t>popularity</a:t>
            </a:r>
            <a:r>
              <a:rPr lang="en-US" dirty="0">
                <a:solidFill>
                  <a:schemeClr val="bg1"/>
                </a:solidFill>
              </a:rPr>
              <a:t> and </a:t>
            </a:r>
            <a:r>
              <a:rPr lang="en-US" dirty="0">
                <a:solidFill>
                  <a:srgbClr val="CB480F"/>
                </a:solidFill>
              </a:rPr>
              <a:t>market</a:t>
            </a:r>
            <a:r>
              <a:rPr lang="en-US" dirty="0">
                <a:solidFill>
                  <a:schemeClr val="bg1"/>
                </a:solidFill>
              </a:rPr>
              <a:t> </a:t>
            </a:r>
            <a:r>
              <a:rPr lang="en-US" dirty="0">
                <a:solidFill>
                  <a:srgbClr val="CB480F"/>
                </a:solidFill>
              </a:rPr>
              <a:t>engagement</a:t>
            </a:r>
            <a:r>
              <a:rPr lang="en-US" dirty="0">
                <a:solidFill>
                  <a:schemeClr val="bg1"/>
                </a:solidFill>
              </a:rPr>
              <a:t>.</a:t>
            </a:r>
          </a:p>
        </p:txBody>
      </p:sp>
      <p:pic>
        <p:nvPicPr>
          <p:cNvPr id="2" name="Picture 1">
            <a:extLst>
              <a:ext uri="{FF2B5EF4-FFF2-40B4-BE49-F238E27FC236}">
                <a16:creationId xmlns:a16="http://schemas.microsoft.com/office/drawing/2014/main" id="{CF4FE01F-51C5-6DCD-2F42-EB3AF597B640}"/>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EB89E15E-D947-613E-D45A-06D5783AB748}"/>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1902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11100" y="932862"/>
            <a:ext cx="3092406" cy="646331"/>
          </a:xfrm>
          <a:prstGeom prst="rect">
            <a:avLst/>
          </a:prstGeom>
          <a:noFill/>
        </p:spPr>
        <p:txBody>
          <a:bodyPr wrap="square">
            <a:spAutoFit/>
          </a:bodyPr>
          <a:lstStyle/>
          <a:p>
            <a:r>
              <a:rPr lang="en-US" sz="1200" dirty="0">
                <a:solidFill>
                  <a:schemeClr val="bg1"/>
                </a:solidFill>
                <a:latin typeface="+mj-lt"/>
              </a:rPr>
              <a:t>How does localization impact downloads?</a:t>
            </a:r>
          </a:p>
          <a:p>
            <a:r>
              <a:rPr lang="en-US" sz="1200" dirty="0">
                <a:solidFill>
                  <a:schemeClr val="bg1"/>
                </a:solidFill>
                <a:latin typeface="+mj-lt"/>
              </a:rPr>
              <a:t>I want to see which languages are most commonly supported.</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03506" y="3714251"/>
            <a:ext cx="2720282" cy="646331"/>
          </a:xfrm>
          <a:prstGeom prst="rect">
            <a:avLst/>
          </a:prstGeom>
          <a:noFill/>
        </p:spPr>
        <p:txBody>
          <a:bodyPr wrap="square">
            <a:spAutoFit/>
          </a:bodyPr>
          <a:lstStyle/>
          <a:p>
            <a:r>
              <a:rPr lang="en-US" sz="1200" dirty="0">
                <a:solidFill>
                  <a:schemeClr val="bg1"/>
                </a:solidFill>
                <a:latin typeface="+mj-lt"/>
              </a:rPr>
              <a:t>Good question! Let’s also analyze how downloads vary based on the operating system support.</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Do games that support multiple operating systems get more downloads? Should we target specific platforms?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105534" y="1874497"/>
            <a:ext cx="2750397" cy="646331"/>
          </a:xfrm>
          <a:prstGeom prst="rect">
            <a:avLst/>
          </a:prstGeom>
          <a:noFill/>
        </p:spPr>
        <p:txBody>
          <a:bodyPr wrap="square">
            <a:spAutoFit/>
          </a:bodyPr>
          <a:lstStyle/>
          <a:p>
            <a:r>
              <a:rPr lang="en-US" sz="1200" dirty="0">
                <a:solidFill>
                  <a:schemeClr val="bg1"/>
                </a:solidFill>
                <a:latin typeface="+mj-lt"/>
              </a:rPr>
              <a:t>Let’s look at the data on supported languages and see which ones help drive downloads.</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8C037A30-E6F2-BFCB-DBCF-9B6E1F67640B}"/>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FDAD31B7-F3A4-BFAC-20D9-CFB0095F01AF}"/>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47210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CCB9-7F92-FAA0-884E-0553D3A6BBD7}"/>
              </a:ext>
            </a:extLst>
          </p:cNvPr>
          <p:cNvSpPr/>
          <p:nvPr/>
        </p:nvSpPr>
        <p:spPr>
          <a:xfrm>
            <a:off x="3720575" y="303695"/>
            <a:ext cx="5247981" cy="4563580"/>
          </a:xfrm>
          <a:prstGeom prst="roundRect">
            <a:avLst>
              <a:gd name="adj" fmla="val 3579"/>
            </a:avLst>
          </a:prstGeom>
          <a:noFill/>
          <a:ln w="73025">
            <a:solidFill>
              <a:schemeClr val="bg1">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 name="Group 3">
            <a:extLst>
              <a:ext uri="{FF2B5EF4-FFF2-40B4-BE49-F238E27FC236}">
                <a16:creationId xmlns:a16="http://schemas.microsoft.com/office/drawing/2014/main" id="{722B7FBA-1F1C-02BA-934E-BB8C6B712D0E}"/>
              </a:ext>
            </a:extLst>
          </p:cNvPr>
          <p:cNvGrpSpPr/>
          <p:nvPr/>
        </p:nvGrpSpPr>
        <p:grpSpPr>
          <a:xfrm>
            <a:off x="3044663" y="367137"/>
            <a:ext cx="508945" cy="508945"/>
            <a:chOff x="3184525" y="1026214"/>
            <a:chExt cx="678593" cy="678593"/>
          </a:xfrm>
        </p:grpSpPr>
        <p:sp>
          <p:nvSpPr>
            <p:cNvPr id="5" name="Oval 4">
              <a:extLst>
                <a:ext uri="{FF2B5EF4-FFF2-40B4-BE49-F238E27FC236}">
                  <a16:creationId xmlns:a16="http://schemas.microsoft.com/office/drawing/2014/main" id="{9E579930-EC81-F6F2-E125-9CBF21B01046}"/>
                </a:ext>
              </a:extLst>
            </p:cNvPr>
            <p:cNvSpPr/>
            <p:nvPr/>
          </p:nvSpPr>
          <p:spPr>
            <a:xfrm>
              <a:off x="3184525" y="1026214"/>
              <a:ext cx="678593" cy="678593"/>
            </a:xfrm>
            <a:prstGeom prst="ellipse">
              <a:avLst/>
            </a:prstGeom>
            <a:solidFill>
              <a:schemeClr val="bg1">
                <a:lumMod val="95000"/>
              </a:schemeClr>
            </a:solidFill>
            <a:ln w="698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sp>
          <p:nvSpPr>
            <p:cNvPr id="6" name="Freeform: Shape 5">
              <a:extLst>
                <a:ext uri="{FF2B5EF4-FFF2-40B4-BE49-F238E27FC236}">
                  <a16:creationId xmlns:a16="http://schemas.microsoft.com/office/drawing/2014/main" id="{040A2948-DE23-CAFE-9BDD-5196C30093E0}"/>
                </a:ext>
              </a:extLst>
            </p:cNvPr>
            <p:cNvSpPr/>
            <p:nvPr/>
          </p:nvSpPr>
          <p:spPr>
            <a:xfrm>
              <a:off x="3377223" y="1228987"/>
              <a:ext cx="279489" cy="279489"/>
            </a:xfrm>
            <a:custGeom>
              <a:avLst/>
              <a:gdLst>
                <a:gd name="connsiteX0" fmla="*/ 0 w 279489"/>
                <a:gd name="connsiteY0" fmla="*/ 0 h 279489"/>
                <a:gd name="connsiteX1" fmla="*/ 279490 w 279489"/>
                <a:gd name="connsiteY1" fmla="*/ 279490 h 279489"/>
              </a:gdLst>
              <a:ahLst/>
              <a:cxnLst>
                <a:cxn ang="0">
                  <a:pos x="connsiteX0" y="connsiteY0"/>
                </a:cxn>
                <a:cxn ang="0">
                  <a:pos x="connsiteX1" y="connsiteY1"/>
                </a:cxn>
              </a:cxnLst>
              <a:rect l="l" t="t" r="r" b="b"/>
              <a:pathLst>
                <a:path w="279489" h="279489">
                  <a:moveTo>
                    <a:pt x="0" y="0"/>
                  </a:moveTo>
                  <a:lnTo>
                    <a:pt x="279490" y="279490"/>
                  </a:lnTo>
                </a:path>
              </a:pathLst>
            </a:custGeom>
            <a:ln w="63500" cap="flat">
              <a:solidFill>
                <a:schemeClr val="bg2">
                  <a:lumMod val="25000"/>
                </a:schemeClr>
              </a:solidFill>
              <a:prstDash val="solid"/>
              <a:miter/>
            </a:ln>
          </p:spPr>
          <p:txBody>
            <a:bodyPr rtlCol="0" anchor="ctr"/>
            <a:lstStyle/>
            <a:p>
              <a:endParaRPr lang="en-IN" sz="1050"/>
            </a:p>
          </p:txBody>
        </p:sp>
        <p:sp>
          <p:nvSpPr>
            <p:cNvPr id="7" name="Freeform: Shape 6">
              <a:extLst>
                <a:ext uri="{FF2B5EF4-FFF2-40B4-BE49-F238E27FC236}">
                  <a16:creationId xmlns:a16="http://schemas.microsoft.com/office/drawing/2014/main" id="{A299A9D1-1C67-14A7-B07F-DAFDBD986383}"/>
                </a:ext>
              </a:extLst>
            </p:cNvPr>
            <p:cNvSpPr/>
            <p:nvPr/>
          </p:nvSpPr>
          <p:spPr>
            <a:xfrm>
              <a:off x="3384604" y="1228987"/>
              <a:ext cx="279489" cy="279489"/>
            </a:xfrm>
            <a:custGeom>
              <a:avLst/>
              <a:gdLst>
                <a:gd name="connsiteX0" fmla="*/ 279490 w 279489"/>
                <a:gd name="connsiteY0" fmla="*/ 0 h 279489"/>
                <a:gd name="connsiteX1" fmla="*/ 0 w 279489"/>
                <a:gd name="connsiteY1" fmla="*/ 279490 h 279489"/>
              </a:gdLst>
              <a:ahLst/>
              <a:cxnLst>
                <a:cxn ang="0">
                  <a:pos x="connsiteX0" y="connsiteY0"/>
                </a:cxn>
                <a:cxn ang="0">
                  <a:pos x="connsiteX1" y="connsiteY1"/>
                </a:cxn>
              </a:cxnLst>
              <a:rect l="l" t="t" r="r" b="b"/>
              <a:pathLst>
                <a:path w="279489" h="279489">
                  <a:moveTo>
                    <a:pt x="279490" y="0"/>
                  </a:moveTo>
                  <a:lnTo>
                    <a:pt x="0" y="279490"/>
                  </a:lnTo>
                </a:path>
              </a:pathLst>
            </a:custGeom>
            <a:ln w="63500" cap="flat">
              <a:solidFill>
                <a:schemeClr val="bg2">
                  <a:lumMod val="25000"/>
                </a:schemeClr>
              </a:solidFill>
              <a:prstDash val="solid"/>
              <a:miter/>
            </a:ln>
          </p:spPr>
          <p:txBody>
            <a:bodyPr rtlCol="0" anchor="ctr"/>
            <a:lstStyle/>
            <a:p>
              <a:endParaRPr lang="en-IN" sz="1050"/>
            </a:p>
          </p:txBody>
        </p:sp>
      </p:grpSp>
      <p:sp>
        <p:nvSpPr>
          <p:cNvPr id="8" name="TextBox 7">
            <a:extLst>
              <a:ext uri="{FF2B5EF4-FFF2-40B4-BE49-F238E27FC236}">
                <a16:creationId xmlns:a16="http://schemas.microsoft.com/office/drawing/2014/main" id="{392C4242-73E1-C09F-74CA-9BC203D9D99A}"/>
              </a:ext>
            </a:extLst>
          </p:cNvPr>
          <p:cNvSpPr txBox="1"/>
          <p:nvPr/>
        </p:nvSpPr>
        <p:spPr>
          <a:xfrm>
            <a:off x="5443617" y="621609"/>
            <a:ext cx="2198176" cy="553998"/>
          </a:xfrm>
          <a:prstGeom prst="rect">
            <a:avLst/>
          </a:prstGeom>
          <a:solidFill>
            <a:schemeClr val="tx1"/>
          </a:solidFill>
        </p:spPr>
        <p:txBody>
          <a:bodyPr wrap="square" rtlCol="0">
            <a:spAutoFit/>
          </a:bodyPr>
          <a:lstStyle/>
          <a:p>
            <a:r>
              <a:rPr lang="en-US" sz="3000" b="1" spc="225" dirty="0">
                <a:solidFill>
                  <a:schemeClr val="bg1"/>
                </a:solidFill>
                <a:latin typeface="Amatic SC" panose="00000500000000000000" pitchFamily="2" charset="-79"/>
                <a:cs typeface="Amatic SC" panose="00000500000000000000" pitchFamily="2" charset="-79"/>
              </a:rPr>
              <a:t>DATA CLEANING</a:t>
            </a:r>
          </a:p>
        </p:txBody>
      </p:sp>
      <p:cxnSp>
        <p:nvCxnSpPr>
          <p:cNvPr id="9" name="Straight Connector 8">
            <a:extLst>
              <a:ext uri="{FF2B5EF4-FFF2-40B4-BE49-F238E27FC236}">
                <a16:creationId xmlns:a16="http://schemas.microsoft.com/office/drawing/2014/main" id="{98045ED2-F595-530B-43C8-0E1B826D9173}"/>
              </a:ext>
            </a:extLst>
          </p:cNvPr>
          <p:cNvCxnSpPr>
            <a:cxnSpLocks/>
          </p:cNvCxnSpPr>
          <p:nvPr/>
        </p:nvCxnSpPr>
        <p:spPr>
          <a:xfrm flipV="1">
            <a:off x="5598521" y="1171718"/>
            <a:ext cx="1657350" cy="1330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aphic 4">
            <a:extLst>
              <a:ext uri="{FF2B5EF4-FFF2-40B4-BE49-F238E27FC236}">
                <a16:creationId xmlns:a16="http://schemas.microsoft.com/office/drawing/2014/main" id="{1319E784-D29E-7641-ADF8-F292AFB658E7}"/>
              </a:ext>
            </a:extLst>
          </p:cNvPr>
          <p:cNvGrpSpPr/>
          <p:nvPr/>
        </p:nvGrpSpPr>
        <p:grpSpPr>
          <a:xfrm>
            <a:off x="279775" y="2342361"/>
            <a:ext cx="2909411" cy="2801139"/>
            <a:chOff x="745074" y="2323558"/>
            <a:chExt cx="4727845" cy="4551902"/>
          </a:xfrm>
        </p:grpSpPr>
        <p:sp>
          <p:nvSpPr>
            <p:cNvPr id="51" name="Freeform: Shape 50">
              <a:extLst>
                <a:ext uri="{FF2B5EF4-FFF2-40B4-BE49-F238E27FC236}">
                  <a16:creationId xmlns:a16="http://schemas.microsoft.com/office/drawing/2014/main" id="{312AD235-69EE-5F19-FB8D-D1917BAFE9DD}"/>
                </a:ext>
              </a:extLst>
            </p:cNvPr>
            <p:cNvSpPr/>
            <p:nvPr/>
          </p:nvSpPr>
          <p:spPr>
            <a:xfrm>
              <a:off x="1009302" y="2323558"/>
              <a:ext cx="4463617" cy="4525973"/>
            </a:xfrm>
            <a:custGeom>
              <a:avLst/>
              <a:gdLst>
                <a:gd name="connsiteX0" fmla="*/ 18944 w 4463617"/>
                <a:gd name="connsiteY0" fmla="*/ 4525974 h 4525973"/>
                <a:gd name="connsiteX1" fmla="*/ 2142071 w 4463617"/>
                <a:gd name="connsiteY1" fmla="*/ 8313 h 4525973"/>
                <a:gd name="connsiteX2" fmla="*/ 3031438 w 4463617"/>
                <a:gd name="connsiteY2" fmla="*/ 238308 h 4525973"/>
                <a:gd name="connsiteX3" fmla="*/ 4011555 w 4463617"/>
                <a:gd name="connsiteY3" fmla="*/ 1873836 h 4525973"/>
                <a:gd name="connsiteX4" fmla="*/ 4333859 w 4463617"/>
                <a:gd name="connsiteY4" fmla="*/ 3203386 h 4525973"/>
                <a:gd name="connsiteX5" fmla="*/ 4462541 w 4463617"/>
                <a:gd name="connsiteY5" fmla="*/ 4525974 h 4525973"/>
                <a:gd name="connsiteX6" fmla="*/ 18944 w 4463617"/>
                <a:gd name="connsiteY6" fmla="*/ 4525974 h 452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3617" h="4525973">
                  <a:moveTo>
                    <a:pt x="18944" y="4525974"/>
                  </a:moveTo>
                  <a:cubicBezTo>
                    <a:pt x="18944" y="4525974"/>
                    <a:pt x="-347414" y="365309"/>
                    <a:pt x="2142071" y="8313"/>
                  </a:cubicBezTo>
                  <a:cubicBezTo>
                    <a:pt x="2435806" y="-33820"/>
                    <a:pt x="2786319" y="90540"/>
                    <a:pt x="3031438" y="238308"/>
                  </a:cubicBezTo>
                  <a:cubicBezTo>
                    <a:pt x="3607384" y="585580"/>
                    <a:pt x="3827055" y="1262119"/>
                    <a:pt x="4011555" y="1873836"/>
                  </a:cubicBezTo>
                  <a:cubicBezTo>
                    <a:pt x="4143117" y="2310057"/>
                    <a:pt x="4261716" y="2753121"/>
                    <a:pt x="4333859" y="3203386"/>
                  </a:cubicBezTo>
                  <a:cubicBezTo>
                    <a:pt x="4353306" y="3324506"/>
                    <a:pt x="4476345" y="4525974"/>
                    <a:pt x="4462541" y="4525974"/>
                  </a:cubicBezTo>
                  <a:cubicBezTo>
                    <a:pt x="4462421" y="4525974"/>
                    <a:pt x="18944" y="4525974"/>
                    <a:pt x="18944" y="4525974"/>
                  </a:cubicBezTo>
                  <a:close/>
                </a:path>
              </a:pathLst>
            </a:custGeom>
            <a:solidFill>
              <a:srgbClr val="ED2224"/>
            </a:solidFill>
            <a:ln w="11995" cap="flat">
              <a:noFill/>
              <a:prstDash val="solid"/>
              <a:miter/>
            </a:ln>
          </p:spPr>
          <p:txBody>
            <a:bodyPr rtlCol="0" anchor="ctr"/>
            <a:lstStyle/>
            <a:p>
              <a:endParaRPr lang="en-IN" sz="1050"/>
            </a:p>
          </p:txBody>
        </p:sp>
        <p:sp>
          <p:nvSpPr>
            <p:cNvPr id="52" name="Freeform: Shape 51">
              <a:extLst>
                <a:ext uri="{FF2B5EF4-FFF2-40B4-BE49-F238E27FC236}">
                  <a16:creationId xmlns:a16="http://schemas.microsoft.com/office/drawing/2014/main" id="{D306102B-E866-091B-C4B0-EF8D75F7EA8D}"/>
                </a:ext>
              </a:extLst>
            </p:cNvPr>
            <p:cNvSpPr/>
            <p:nvPr/>
          </p:nvSpPr>
          <p:spPr>
            <a:xfrm>
              <a:off x="1012018" y="4745371"/>
              <a:ext cx="4459703" cy="2130088"/>
            </a:xfrm>
            <a:custGeom>
              <a:avLst/>
              <a:gdLst>
                <a:gd name="connsiteX0" fmla="*/ 118380 w 4459703"/>
                <a:gd name="connsiteY0" fmla="*/ 0 h 2130088"/>
                <a:gd name="connsiteX1" fmla="*/ 1502068 w 4459703"/>
                <a:gd name="connsiteY1" fmla="*/ 1442867 h 2130088"/>
                <a:gd name="connsiteX2" fmla="*/ 4410968 w 4459703"/>
                <a:gd name="connsiteY2" fmla="*/ 1545379 h 2130088"/>
                <a:gd name="connsiteX3" fmla="*/ 4459704 w 4459703"/>
                <a:gd name="connsiteY3" fmla="*/ 2104160 h 2130088"/>
                <a:gd name="connsiteX4" fmla="*/ 16227 w 4459703"/>
                <a:gd name="connsiteY4" fmla="*/ 2130089 h 2130088"/>
                <a:gd name="connsiteX5" fmla="*/ 118380 w 4459703"/>
                <a:gd name="connsiteY5" fmla="*/ 0 h 213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9703" h="2130088">
                  <a:moveTo>
                    <a:pt x="118380" y="0"/>
                  </a:moveTo>
                  <a:cubicBezTo>
                    <a:pt x="118380" y="0"/>
                    <a:pt x="544518" y="939904"/>
                    <a:pt x="1502068" y="1442867"/>
                  </a:cubicBezTo>
                  <a:cubicBezTo>
                    <a:pt x="2228303" y="1824350"/>
                    <a:pt x="3322216" y="1871165"/>
                    <a:pt x="4410968" y="1545379"/>
                  </a:cubicBezTo>
                  <a:lnTo>
                    <a:pt x="4459704" y="2104160"/>
                  </a:lnTo>
                  <a:lnTo>
                    <a:pt x="16227" y="2130089"/>
                  </a:lnTo>
                  <a:cubicBezTo>
                    <a:pt x="16227" y="2130089"/>
                    <a:pt x="-60117" y="648210"/>
                    <a:pt x="118380" y="0"/>
                  </a:cubicBezTo>
                  <a:close/>
                </a:path>
              </a:pathLst>
            </a:custGeom>
            <a:solidFill>
              <a:srgbClr val="BF1F40"/>
            </a:solidFill>
            <a:ln w="11995" cap="flat">
              <a:noFill/>
              <a:prstDash val="solid"/>
              <a:miter/>
            </a:ln>
          </p:spPr>
          <p:txBody>
            <a:bodyPr rtlCol="0" anchor="ctr"/>
            <a:lstStyle/>
            <a:p>
              <a:endParaRPr lang="en-IN" sz="1050"/>
            </a:p>
          </p:txBody>
        </p:sp>
        <p:sp>
          <p:nvSpPr>
            <p:cNvPr id="53" name="Freeform: Shape 52">
              <a:extLst>
                <a:ext uri="{FF2B5EF4-FFF2-40B4-BE49-F238E27FC236}">
                  <a16:creationId xmlns:a16="http://schemas.microsoft.com/office/drawing/2014/main" id="{023C30DA-DBF8-D3A5-E061-A7445FA8BCA8}"/>
                </a:ext>
              </a:extLst>
            </p:cNvPr>
            <p:cNvSpPr/>
            <p:nvPr/>
          </p:nvSpPr>
          <p:spPr>
            <a:xfrm>
              <a:off x="1698722" y="3505178"/>
              <a:ext cx="2933342" cy="1417690"/>
            </a:xfrm>
            <a:custGeom>
              <a:avLst/>
              <a:gdLst>
                <a:gd name="connsiteX0" fmla="*/ 2808129 w 2933342"/>
                <a:gd name="connsiteY0" fmla="*/ 270520 h 1417690"/>
                <a:gd name="connsiteX1" fmla="*/ 111937 w 2933342"/>
                <a:gd name="connsiteY1" fmla="*/ 317455 h 1417690"/>
                <a:gd name="connsiteX2" fmla="*/ 177718 w 2933342"/>
                <a:gd name="connsiteY2" fmla="*/ 1275725 h 1417690"/>
                <a:gd name="connsiteX3" fmla="*/ 2808129 w 2933342"/>
                <a:gd name="connsiteY3" fmla="*/ 1275725 h 1417690"/>
                <a:gd name="connsiteX4" fmla="*/ 2808129 w 2933342"/>
                <a:gd name="connsiteY4" fmla="*/ 270520 h 141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342" h="1417690">
                  <a:moveTo>
                    <a:pt x="2808129" y="270520"/>
                  </a:moveTo>
                  <a:cubicBezTo>
                    <a:pt x="2808129" y="270520"/>
                    <a:pt x="1455292" y="-368327"/>
                    <a:pt x="111937" y="317455"/>
                  </a:cubicBezTo>
                  <a:cubicBezTo>
                    <a:pt x="111937" y="317455"/>
                    <a:pt x="-179277" y="787167"/>
                    <a:pt x="177718" y="1275725"/>
                  </a:cubicBezTo>
                  <a:cubicBezTo>
                    <a:pt x="177718" y="1275725"/>
                    <a:pt x="1361421" y="1595148"/>
                    <a:pt x="2808129" y="1275725"/>
                  </a:cubicBezTo>
                  <a:cubicBezTo>
                    <a:pt x="2808129" y="1275725"/>
                    <a:pt x="3089860" y="627515"/>
                    <a:pt x="2808129" y="270520"/>
                  </a:cubicBezTo>
                  <a:close/>
                </a:path>
              </a:pathLst>
            </a:custGeom>
            <a:solidFill>
              <a:srgbClr val="A6DDEB"/>
            </a:solidFill>
            <a:ln w="11995" cap="flat">
              <a:noFill/>
              <a:prstDash val="solid"/>
              <a:miter/>
            </a:ln>
          </p:spPr>
          <p:txBody>
            <a:bodyPr rtlCol="0" anchor="ctr"/>
            <a:lstStyle/>
            <a:p>
              <a:endParaRPr lang="en-IN" sz="1050"/>
            </a:p>
          </p:txBody>
        </p:sp>
        <p:sp>
          <p:nvSpPr>
            <p:cNvPr id="54" name="Freeform: Shape 53">
              <a:extLst>
                <a:ext uri="{FF2B5EF4-FFF2-40B4-BE49-F238E27FC236}">
                  <a16:creationId xmlns:a16="http://schemas.microsoft.com/office/drawing/2014/main" id="{49D9FCBD-03D4-60AA-2C2D-3CFE839A5A40}"/>
                </a:ext>
              </a:extLst>
            </p:cNvPr>
            <p:cNvSpPr/>
            <p:nvPr/>
          </p:nvSpPr>
          <p:spPr>
            <a:xfrm>
              <a:off x="2411093" y="4844043"/>
              <a:ext cx="1845846" cy="331309"/>
            </a:xfrm>
            <a:custGeom>
              <a:avLst/>
              <a:gdLst>
                <a:gd name="connsiteX0" fmla="*/ 0 w 1845846"/>
                <a:gd name="connsiteY0" fmla="*/ 32050 h 331309"/>
                <a:gd name="connsiteX1" fmla="*/ 1372164 w 1845846"/>
                <a:gd name="connsiteY1" fmla="*/ 277170 h 331309"/>
                <a:gd name="connsiteX2" fmla="*/ 1765171 w 1845846"/>
                <a:gd name="connsiteY2" fmla="*/ 0 h 331309"/>
                <a:gd name="connsiteX3" fmla="*/ 0 w 1845846"/>
                <a:gd name="connsiteY3" fmla="*/ 32050 h 331309"/>
              </a:gdLst>
              <a:ahLst/>
              <a:cxnLst>
                <a:cxn ang="0">
                  <a:pos x="connsiteX0" y="connsiteY0"/>
                </a:cxn>
                <a:cxn ang="0">
                  <a:pos x="connsiteX1" y="connsiteY1"/>
                </a:cxn>
                <a:cxn ang="0">
                  <a:pos x="connsiteX2" y="connsiteY2"/>
                </a:cxn>
                <a:cxn ang="0">
                  <a:pos x="connsiteX3" y="connsiteY3"/>
                </a:cxn>
              </a:cxnLst>
              <a:rect l="l" t="t" r="r" b="b"/>
              <a:pathLst>
                <a:path w="1845846" h="331309">
                  <a:moveTo>
                    <a:pt x="0" y="32050"/>
                  </a:moveTo>
                  <a:cubicBezTo>
                    <a:pt x="0" y="32050"/>
                    <a:pt x="633805" y="483876"/>
                    <a:pt x="1372164" y="277170"/>
                  </a:cubicBezTo>
                  <a:cubicBezTo>
                    <a:pt x="2110522" y="70463"/>
                    <a:pt x="1765171" y="0"/>
                    <a:pt x="1765171" y="0"/>
                  </a:cubicBezTo>
                  <a:lnTo>
                    <a:pt x="0" y="32050"/>
                  </a:lnTo>
                  <a:close/>
                </a:path>
              </a:pathLst>
            </a:custGeom>
            <a:solidFill>
              <a:srgbClr val="BF1F40"/>
            </a:solidFill>
            <a:ln w="11995" cap="flat">
              <a:noFill/>
              <a:prstDash val="solid"/>
              <a:miter/>
            </a:ln>
          </p:spPr>
          <p:txBody>
            <a:bodyPr rtlCol="0" anchor="ctr"/>
            <a:lstStyle/>
            <a:p>
              <a:endParaRPr lang="en-IN" sz="1050"/>
            </a:p>
          </p:txBody>
        </p:sp>
        <p:sp>
          <p:nvSpPr>
            <p:cNvPr id="55" name="Freeform: Shape 54">
              <a:extLst>
                <a:ext uri="{FF2B5EF4-FFF2-40B4-BE49-F238E27FC236}">
                  <a16:creationId xmlns:a16="http://schemas.microsoft.com/office/drawing/2014/main" id="{A0F1ADB7-CC89-22CF-D3DE-786D2AF8C310}"/>
                </a:ext>
              </a:extLst>
            </p:cNvPr>
            <p:cNvSpPr/>
            <p:nvPr/>
          </p:nvSpPr>
          <p:spPr>
            <a:xfrm>
              <a:off x="1698725" y="3904380"/>
              <a:ext cx="2566847" cy="1018488"/>
            </a:xfrm>
            <a:custGeom>
              <a:avLst/>
              <a:gdLst>
                <a:gd name="connsiteX0" fmla="*/ 2566847 w 2566847"/>
                <a:gd name="connsiteY0" fmla="*/ 924539 h 1018488"/>
                <a:gd name="connsiteX1" fmla="*/ 177715 w 2566847"/>
                <a:gd name="connsiteY1" fmla="*/ 876523 h 1018488"/>
                <a:gd name="connsiteX2" fmla="*/ 71721 w 2566847"/>
                <a:gd name="connsiteY2" fmla="*/ 0 h 1018488"/>
                <a:gd name="connsiteX3" fmla="*/ 671435 w 2566847"/>
                <a:gd name="connsiteY3" fmla="*/ 568024 h 1018488"/>
                <a:gd name="connsiteX4" fmla="*/ 2566847 w 2566847"/>
                <a:gd name="connsiteY4" fmla="*/ 924539 h 101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847" h="1018488">
                  <a:moveTo>
                    <a:pt x="2566847" y="924539"/>
                  </a:moveTo>
                  <a:cubicBezTo>
                    <a:pt x="1232016" y="1161015"/>
                    <a:pt x="177715" y="876523"/>
                    <a:pt x="177715" y="876523"/>
                  </a:cubicBezTo>
                  <a:cubicBezTo>
                    <a:pt x="-89612" y="510645"/>
                    <a:pt x="6540" y="155330"/>
                    <a:pt x="71721" y="0"/>
                  </a:cubicBezTo>
                  <a:cubicBezTo>
                    <a:pt x="117335" y="28809"/>
                    <a:pt x="242896" y="364078"/>
                    <a:pt x="671435" y="568024"/>
                  </a:cubicBezTo>
                  <a:cubicBezTo>
                    <a:pt x="1166715" y="803780"/>
                    <a:pt x="2003385" y="911094"/>
                    <a:pt x="2566847" y="924539"/>
                  </a:cubicBezTo>
                  <a:close/>
                </a:path>
              </a:pathLst>
            </a:custGeom>
            <a:solidFill>
              <a:srgbClr val="2363AB"/>
            </a:solidFill>
            <a:ln w="11995" cap="flat">
              <a:noFill/>
              <a:prstDash val="solid"/>
              <a:miter/>
            </a:ln>
          </p:spPr>
          <p:txBody>
            <a:bodyPr rtlCol="0" anchor="ctr"/>
            <a:lstStyle/>
            <a:p>
              <a:endParaRPr lang="en-IN" sz="1050"/>
            </a:p>
          </p:txBody>
        </p:sp>
        <p:sp>
          <p:nvSpPr>
            <p:cNvPr id="56" name="Freeform: Shape 55">
              <a:extLst>
                <a:ext uri="{FF2B5EF4-FFF2-40B4-BE49-F238E27FC236}">
                  <a16:creationId xmlns:a16="http://schemas.microsoft.com/office/drawing/2014/main" id="{CD657B5C-830C-0F54-8600-9652D58421AE}"/>
                </a:ext>
              </a:extLst>
            </p:cNvPr>
            <p:cNvSpPr/>
            <p:nvPr/>
          </p:nvSpPr>
          <p:spPr>
            <a:xfrm>
              <a:off x="2052537" y="5523028"/>
              <a:ext cx="452387" cy="370514"/>
            </a:xfrm>
            <a:custGeom>
              <a:avLst/>
              <a:gdLst>
                <a:gd name="connsiteX0" fmla="*/ 65661 w 452387"/>
                <a:gd name="connsiteY0" fmla="*/ 41728 h 370514"/>
                <a:gd name="connsiteX1" fmla="*/ 446184 w 452387"/>
                <a:gd name="connsiteY1" fmla="*/ 187335 h 370514"/>
                <a:gd name="connsiteX2" fmla="*/ 328786 w 452387"/>
                <a:gd name="connsiteY2" fmla="*/ 370514 h 370514"/>
                <a:gd name="connsiteX3" fmla="*/ 0 w 452387"/>
                <a:gd name="connsiteY3" fmla="*/ 206061 h 370514"/>
                <a:gd name="connsiteX4" fmla="*/ 65661 w 452387"/>
                <a:gd name="connsiteY4" fmla="*/ 41728 h 37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387" h="370514">
                  <a:moveTo>
                    <a:pt x="65661" y="41728"/>
                  </a:moveTo>
                  <a:cubicBezTo>
                    <a:pt x="65661" y="41728"/>
                    <a:pt x="361557" y="-117924"/>
                    <a:pt x="446184" y="187335"/>
                  </a:cubicBezTo>
                  <a:cubicBezTo>
                    <a:pt x="446184" y="187335"/>
                    <a:pt x="493119" y="304733"/>
                    <a:pt x="328786" y="370514"/>
                  </a:cubicBezTo>
                  <a:lnTo>
                    <a:pt x="0" y="206061"/>
                  </a:lnTo>
                  <a:lnTo>
                    <a:pt x="65661" y="41728"/>
                  </a:lnTo>
                  <a:close/>
                </a:path>
              </a:pathLst>
            </a:custGeom>
            <a:noFill/>
            <a:ln w="83967" cap="flat">
              <a:solidFill>
                <a:srgbClr val="000000"/>
              </a:solidFill>
              <a:prstDash val="solid"/>
              <a:miter/>
            </a:ln>
          </p:spPr>
          <p:txBody>
            <a:bodyPr rtlCol="0" anchor="ctr"/>
            <a:lstStyle/>
            <a:p>
              <a:endParaRPr lang="en-IN" sz="1050"/>
            </a:p>
          </p:txBody>
        </p:sp>
        <p:sp>
          <p:nvSpPr>
            <p:cNvPr id="57" name="Freeform: Shape 56">
              <a:extLst>
                <a:ext uri="{FF2B5EF4-FFF2-40B4-BE49-F238E27FC236}">
                  <a16:creationId xmlns:a16="http://schemas.microsoft.com/office/drawing/2014/main" id="{7CB7B4C4-002B-6735-A63F-3F4CC8A166E6}"/>
                </a:ext>
              </a:extLst>
            </p:cNvPr>
            <p:cNvSpPr/>
            <p:nvPr/>
          </p:nvSpPr>
          <p:spPr>
            <a:xfrm>
              <a:off x="1009302" y="2349486"/>
              <a:ext cx="4463617" cy="4525973"/>
            </a:xfrm>
            <a:custGeom>
              <a:avLst/>
              <a:gdLst>
                <a:gd name="connsiteX0" fmla="*/ 18944 w 4463617"/>
                <a:gd name="connsiteY0" fmla="*/ 4525974 h 4525973"/>
                <a:gd name="connsiteX1" fmla="*/ 2142071 w 4463617"/>
                <a:gd name="connsiteY1" fmla="*/ 8313 h 4525973"/>
                <a:gd name="connsiteX2" fmla="*/ 3031438 w 4463617"/>
                <a:gd name="connsiteY2" fmla="*/ 238308 h 4525973"/>
                <a:gd name="connsiteX3" fmla="*/ 4011555 w 4463617"/>
                <a:gd name="connsiteY3" fmla="*/ 1873836 h 4525973"/>
                <a:gd name="connsiteX4" fmla="*/ 4333859 w 4463617"/>
                <a:gd name="connsiteY4" fmla="*/ 3203386 h 4525973"/>
                <a:gd name="connsiteX5" fmla="*/ 4462541 w 4463617"/>
                <a:gd name="connsiteY5" fmla="*/ 4525974 h 4525973"/>
                <a:gd name="connsiteX6" fmla="*/ 18944 w 4463617"/>
                <a:gd name="connsiteY6" fmla="*/ 4525974 h 452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3617" h="4525973">
                  <a:moveTo>
                    <a:pt x="18944" y="4525974"/>
                  </a:moveTo>
                  <a:cubicBezTo>
                    <a:pt x="18944" y="4525974"/>
                    <a:pt x="-347414" y="365309"/>
                    <a:pt x="2142071" y="8313"/>
                  </a:cubicBezTo>
                  <a:cubicBezTo>
                    <a:pt x="2435806" y="-33820"/>
                    <a:pt x="2786319" y="90540"/>
                    <a:pt x="3031438" y="238308"/>
                  </a:cubicBezTo>
                  <a:cubicBezTo>
                    <a:pt x="3607384" y="585580"/>
                    <a:pt x="3827055" y="1262119"/>
                    <a:pt x="4011555" y="1873836"/>
                  </a:cubicBezTo>
                  <a:cubicBezTo>
                    <a:pt x="4143117" y="2310058"/>
                    <a:pt x="4261716" y="2753121"/>
                    <a:pt x="4333859" y="3203386"/>
                  </a:cubicBezTo>
                  <a:cubicBezTo>
                    <a:pt x="4353306" y="3324506"/>
                    <a:pt x="4476345" y="4525974"/>
                    <a:pt x="4462541" y="4525974"/>
                  </a:cubicBezTo>
                  <a:cubicBezTo>
                    <a:pt x="4462421" y="4525974"/>
                    <a:pt x="18944" y="4525974"/>
                    <a:pt x="18944" y="4525974"/>
                  </a:cubicBezTo>
                  <a:close/>
                </a:path>
              </a:pathLst>
            </a:custGeom>
            <a:noFill/>
            <a:ln w="83967" cap="flat">
              <a:solidFill>
                <a:srgbClr val="000000"/>
              </a:solidFill>
              <a:prstDash val="solid"/>
              <a:miter/>
            </a:ln>
          </p:spPr>
          <p:txBody>
            <a:bodyPr rtlCol="0" anchor="ctr"/>
            <a:lstStyle/>
            <a:p>
              <a:endParaRPr lang="en-IN" sz="1050"/>
            </a:p>
          </p:txBody>
        </p:sp>
        <p:sp>
          <p:nvSpPr>
            <p:cNvPr id="58" name="Freeform: Shape 57">
              <a:extLst>
                <a:ext uri="{FF2B5EF4-FFF2-40B4-BE49-F238E27FC236}">
                  <a16:creationId xmlns:a16="http://schemas.microsoft.com/office/drawing/2014/main" id="{081B2922-A3AD-4F92-AC94-A08D334A1C11}"/>
                </a:ext>
              </a:extLst>
            </p:cNvPr>
            <p:cNvSpPr/>
            <p:nvPr/>
          </p:nvSpPr>
          <p:spPr>
            <a:xfrm>
              <a:off x="1698722" y="3505178"/>
              <a:ext cx="2933342" cy="1417690"/>
            </a:xfrm>
            <a:custGeom>
              <a:avLst/>
              <a:gdLst>
                <a:gd name="connsiteX0" fmla="*/ 2808129 w 2933342"/>
                <a:gd name="connsiteY0" fmla="*/ 270520 h 1417690"/>
                <a:gd name="connsiteX1" fmla="*/ 111937 w 2933342"/>
                <a:gd name="connsiteY1" fmla="*/ 317455 h 1417690"/>
                <a:gd name="connsiteX2" fmla="*/ 177718 w 2933342"/>
                <a:gd name="connsiteY2" fmla="*/ 1275725 h 1417690"/>
                <a:gd name="connsiteX3" fmla="*/ 2808129 w 2933342"/>
                <a:gd name="connsiteY3" fmla="*/ 1275725 h 1417690"/>
                <a:gd name="connsiteX4" fmla="*/ 2808129 w 2933342"/>
                <a:gd name="connsiteY4" fmla="*/ 270520 h 141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342" h="1417690">
                  <a:moveTo>
                    <a:pt x="2808129" y="270520"/>
                  </a:moveTo>
                  <a:cubicBezTo>
                    <a:pt x="2808129" y="270520"/>
                    <a:pt x="1455292" y="-368327"/>
                    <a:pt x="111937" y="317455"/>
                  </a:cubicBezTo>
                  <a:cubicBezTo>
                    <a:pt x="111937" y="317455"/>
                    <a:pt x="-179277" y="787167"/>
                    <a:pt x="177718" y="1275725"/>
                  </a:cubicBezTo>
                  <a:cubicBezTo>
                    <a:pt x="177718" y="1275725"/>
                    <a:pt x="1361421" y="1595148"/>
                    <a:pt x="2808129" y="1275725"/>
                  </a:cubicBezTo>
                  <a:cubicBezTo>
                    <a:pt x="2808129" y="1275725"/>
                    <a:pt x="3089860" y="627515"/>
                    <a:pt x="2808129" y="270520"/>
                  </a:cubicBezTo>
                  <a:close/>
                </a:path>
              </a:pathLst>
            </a:custGeom>
            <a:noFill/>
            <a:ln w="83967" cap="flat">
              <a:solidFill>
                <a:srgbClr val="000000"/>
              </a:solidFill>
              <a:prstDash val="solid"/>
              <a:miter/>
            </a:ln>
          </p:spPr>
          <p:txBody>
            <a:bodyPr rtlCol="0" anchor="ctr"/>
            <a:lstStyle/>
            <a:p>
              <a:endParaRPr lang="en-IN" sz="1050"/>
            </a:p>
          </p:txBody>
        </p:sp>
        <p:sp>
          <p:nvSpPr>
            <p:cNvPr id="59" name="Freeform: Shape 58">
              <a:extLst>
                <a:ext uri="{FF2B5EF4-FFF2-40B4-BE49-F238E27FC236}">
                  <a16:creationId xmlns:a16="http://schemas.microsoft.com/office/drawing/2014/main" id="{A198ED0A-B91C-ED17-A8A9-22E0B40CB62B}"/>
                </a:ext>
              </a:extLst>
            </p:cNvPr>
            <p:cNvSpPr/>
            <p:nvPr/>
          </p:nvSpPr>
          <p:spPr>
            <a:xfrm>
              <a:off x="2872978" y="4586707"/>
              <a:ext cx="1553159" cy="2079964"/>
            </a:xfrm>
            <a:custGeom>
              <a:avLst/>
              <a:gdLst>
                <a:gd name="connsiteX0" fmla="*/ 1190329 w 1553159"/>
                <a:gd name="connsiteY0" fmla="*/ 1804276 h 2079964"/>
                <a:gd name="connsiteX1" fmla="*/ 901155 w 1553159"/>
                <a:gd name="connsiteY1" fmla="*/ 1762143 h 2079964"/>
                <a:gd name="connsiteX2" fmla="*/ 865984 w 1553159"/>
                <a:gd name="connsiteY2" fmla="*/ 1751579 h 2079964"/>
                <a:gd name="connsiteX3" fmla="*/ 558324 w 1553159"/>
                <a:gd name="connsiteY3" fmla="*/ 1699362 h 2079964"/>
                <a:gd name="connsiteX4" fmla="*/ 556404 w 1553159"/>
                <a:gd name="connsiteY4" fmla="*/ 1695761 h 2079964"/>
                <a:gd name="connsiteX5" fmla="*/ 472977 w 1553159"/>
                <a:gd name="connsiteY5" fmla="*/ 1429995 h 2079964"/>
                <a:gd name="connsiteX6" fmla="*/ 465174 w 1553159"/>
                <a:gd name="connsiteY6" fmla="*/ 1405388 h 2079964"/>
                <a:gd name="connsiteX7" fmla="*/ 404915 w 1553159"/>
                <a:gd name="connsiteY7" fmla="*/ 1232772 h 2079964"/>
                <a:gd name="connsiteX8" fmla="*/ 362541 w 1553159"/>
                <a:gd name="connsiteY8" fmla="*/ 1209964 h 2079964"/>
                <a:gd name="connsiteX9" fmla="*/ 362541 w 1553159"/>
                <a:gd name="connsiteY9" fmla="*/ 1209964 h 2079964"/>
                <a:gd name="connsiteX10" fmla="*/ 323409 w 1553159"/>
                <a:gd name="connsiteY10" fmla="*/ 1197600 h 2079964"/>
                <a:gd name="connsiteX11" fmla="*/ 335652 w 1553159"/>
                <a:gd name="connsiteY11" fmla="*/ 956082 h 2079964"/>
                <a:gd name="connsiteX12" fmla="*/ 341534 w 1553159"/>
                <a:gd name="connsiteY12" fmla="*/ 950681 h 2079964"/>
                <a:gd name="connsiteX13" fmla="*/ 609101 w 1553159"/>
                <a:gd name="connsiteY13" fmla="*/ 762820 h 2079964"/>
                <a:gd name="connsiteX14" fmla="*/ 616783 w 1553159"/>
                <a:gd name="connsiteY14" fmla="*/ 722727 h 2079964"/>
                <a:gd name="connsiteX15" fmla="*/ 601658 w 1553159"/>
                <a:gd name="connsiteY15" fmla="*/ 69596 h 2079964"/>
                <a:gd name="connsiteX16" fmla="*/ 830332 w 1553159"/>
                <a:gd name="connsiteY16" fmla="*/ 60713 h 2079964"/>
                <a:gd name="connsiteX17" fmla="*/ 839815 w 1553159"/>
                <a:gd name="connsiteY17" fmla="*/ 81719 h 2079964"/>
                <a:gd name="connsiteX18" fmla="*/ 1058886 w 1553159"/>
                <a:gd name="connsiteY18" fmla="*/ 940117 h 2079964"/>
                <a:gd name="connsiteX19" fmla="*/ 1550325 w 1553159"/>
                <a:gd name="connsiteY19" fmla="*/ 1659510 h 2079964"/>
                <a:gd name="connsiteX20" fmla="*/ 1553086 w 1553159"/>
                <a:gd name="connsiteY20" fmla="*/ 1674514 h 2079964"/>
                <a:gd name="connsiteX21" fmla="*/ 1061287 w 1553159"/>
                <a:gd name="connsiteY21" fmla="*/ 2079886 h 2079964"/>
                <a:gd name="connsiteX22" fmla="*/ 1056606 w 1553159"/>
                <a:gd name="connsiteY22" fmla="*/ 2079765 h 2079964"/>
                <a:gd name="connsiteX23" fmla="*/ 390990 w 1553159"/>
                <a:gd name="connsiteY23" fmla="*/ 1819161 h 2079964"/>
                <a:gd name="connsiteX24" fmla="*/ 387149 w 1553159"/>
                <a:gd name="connsiteY24" fmla="*/ 1814600 h 2079964"/>
                <a:gd name="connsiteX25" fmla="*/ 29553 w 1553159"/>
                <a:gd name="connsiteY25" fmla="*/ 1388342 h 2079964"/>
                <a:gd name="connsiteX26" fmla="*/ 22831 w 1553159"/>
                <a:gd name="connsiteY26" fmla="*/ 1379819 h 2079964"/>
                <a:gd name="connsiteX27" fmla="*/ 177561 w 1553159"/>
                <a:gd name="connsiteY27" fmla="*/ 1116694 h 2079964"/>
                <a:gd name="connsiteX28" fmla="*/ 186924 w 1553159"/>
                <a:gd name="connsiteY28" fmla="*/ 1115734 h 2079964"/>
                <a:gd name="connsiteX29" fmla="*/ 318487 w 1553159"/>
                <a:gd name="connsiteY29" fmla="*/ 1123296 h 207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3159" h="2079964">
                  <a:moveTo>
                    <a:pt x="1190329" y="1804276"/>
                  </a:moveTo>
                  <a:cubicBezTo>
                    <a:pt x="1010631" y="1886863"/>
                    <a:pt x="928884" y="1803676"/>
                    <a:pt x="901155" y="1762143"/>
                  </a:cubicBezTo>
                  <a:cubicBezTo>
                    <a:pt x="893593" y="1750739"/>
                    <a:pt x="878708" y="1746417"/>
                    <a:pt x="865984" y="1751579"/>
                  </a:cubicBezTo>
                  <a:cubicBezTo>
                    <a:pt x="631428" y="1845089"/>
                    <a:pt x="565407" y="1715088"/>
                    <a:pt x="558324" y="1699362"/>
                  </a:cubicBezTo>
                  <a:cubicBezTo>
                    <a:pt x="557724" y="1698162"/>
                    <a:pt x="557124" y="1696962"/>
                    <a:pt x="556404" y="1695761"/>
                  </a:cubicBezTo>
                  <a:cubicBezTo>
                    <a:pt x="464694" y="1554836"/>
                    <a:pt x="467455" y="1463246"/>
                    <a:pt x="472977" y="1429995"/>
                  </a:cubicBezTo>
                  <a:cubicBezTo>
                    <a:pt x="474537" y="1420992"/>
                    <a:pt x="471296" y="1412110"/>
                    <a:pt x="465174" y="1405388"/>
                  </a:cubicBezTo>
                  <a:cubicBezTo>
                    <a:pt x="426402" y="1362654"/>
                    <a:pt x="410917" y="1282108"/>
                    <a:pt x="404915" y="1232772"/>
                  </a:cubicBezTo>
                  <a:cubicBezTo>
                    <a:pt x="402394" y="1212485"/>
                    <a:pt x="380787" y="1200841"/>
                    <a:pt x="362541" y="1209964"/>
                  </a:cubicBezTo>
                  <a:lnTo>
                    <a:pt x="362541" y="1209964"/>
                  </a:lnTo>
                  <a:cubicBezTo>
                    <a:pt x="348377" y="1217047"/>
                    <a:pt x="331211" y="1211405"/>
                    <a:pt x="323409" y="1197600"/>
                  </a:cubicBezTo>
                  <a:cubicBezTo>
                    <a:pt x="251505" y="1069159"/>
                    <a:pt x="320168" y="974688"/>
                    <a:pt x="335652" y="956082"/>
                  </a:cubicBezTo>
                  <a:cubicBezTo>
                    <a:pt x="337333" y="954042"/>
                    <a:pt x="339254" y="952241"/>
                    <a:pt x="341534" y="950681"/>
                  </a:cubicBezTo>
                  <a:lnTo>
                    <a:pt x="609101" y="762820"/>
                  </a:lnTo>
                  <a:cubicBezTo>
                    <a:pt x="622065" y="753697"/>
                    <a:pt x="625426" y="735931"/>
                    <a:pt x="616783" y="722727"/>
                  </a:cubicBezTo>
                  <a:cubicBezTo>
                    <a:pt x="467215" y="495253"/>
                    <a:pt x="516911" y="220965"/>
                    <a:pt x="601658" y="69596"/>
                  </a:cubicBezTo>
                  <a:cubicBezTo>
                    <a:pt x="676203" y="-63647"/>
                    <a:pt x="796121" y="29863"/>
                    <a:pt x="830332" y="60713"/>
                  </a:cubicBezTo>
                  <a:cubicBezTo>
                    <a:pt x="836334" y="66115"/>
                    <a:pt x="839695" y="73677"/>
                    <a:pt x="839815" y="81719"/>
                  </a:cubicBezTo>
                  <a:cubicBezTo>
                    <a:pt x="841736" y="178831"/>
                    <a:pt x="861903" y="830041"/>
                    <a:pt x="1058886" y="940117"/>
                  </a:cubicBezTo>
                  <a:cubicBezTo>
                    <a:pt x="1258271" y="1051513"/>
                    <a:pt x="1518155" y="1591328"/>
                    <a:pt x="1550325" y="1659510"/>
                  </a:cubicBezTo>
                  <a:cubicBezTo>
                    <a:pt x="1552486" y="1664191"/>
                    <a:pt x="1553446" y="1669353"/>
                    <a:pt x="1553086" y="1674514"/>
                  </a:cubicBezTo>
                  <a:cubicBezTo>
                    <a:pt x="1523677" y="2045074"/>
                    <a:pt x="1097299" y="2077725"/>
                    <a:pt x="1061287" y="2079886"/>
                  </a:cubicBezTo>
                  <a:cubicBezTo>
                    <a:pt x="1059607" y="2080005"/>
                    <a:pt x="1058166" y="2080005"/>
                    <a:pt x="1056606" y="2079765"/>
                  </a:cubicBezTo>
                  <a:cubicBezTo>
                    <a:pt x="1021794" y="2076044"/>
                    <a:pt x="601779" y="2027309"/>
                    <a:pt x="390990" y="1819161"/>
                  </a:cubicBezTo>
                  <a:cubicBezTo>
                    <a:pt x="389550" y="1817721"/>
                    <a:pt x="388349" y="1816280"/>
                    <a:pt x="387149" y="1814600"/>
                  </a:cubicBezTo>
                  <a:cubicBezTo>
                    <a:pt x="368183" y="1786751"/>
                    <a:pt x="188605" y="1525546"/>
                    <a:pt x="29553" y="1388342"/>
                  </a:cubicBezTo>
                  <a:cubicBezTo>
                    <a:pt x="26793" y="1385941"/>
                    <a:pt x="24512" y="1383180"/>
                    <a:pt x="22831" y="1379819"/>
                  </a:cubicBezTo>
                  <a:cubicBezTo>
                    <a:pt x="6746" y="1348489"/>
                    <a:pt x="-66598" y="1180075"/>
                    <a:pt x="177561" y="1116694"/>
                  </a:cubicBezTo>
                  <a:cubicBezTo>
                    <a:pt x="180562" y="1115854"/>
                    <a:pt x="183803" y="1115614"/>
                    <a:pt x="186924" y="1115734"/>
                  </a:cubicBezTo>
                  <a:lnTo>
                    <a:pt x="318487" y="1123296"/>
                  </a:lnTo>
                </a:path>
              </a:pathLst>
            </a:custGeom>
            <a:solidFill>
              <a:srgbClr val="ED2224"/>
            </a:solidFill>
            <a:ln w="11995" cap="flat">
              <a:noFill/>
              <a:prstDash val="solid"/>
              <a:miter/>
            </a:ln>
          </p:spPr>
          <p:txBody>
            <a:bodyPr rtlCol="0" anchor="ctr"/>
            <a:lstStyle/>
            <a:p>
              <a:endParaRPr lang="en-IN" sz="1050"/>
            </a:p>
          </p:txBody>
        </p:sp>
        <p:sp>
          <p:nvSpPr>
            <p:cNvPr id="60" name="Freeform: Shape 59">
              <a:extLst>
                <a:ext uri="{FF2B5EF4-FFF2-40B4-BE49-F238E27FC236}">
                  <a16:creationId xmlns:a16="http://schemas.microsoft.com/office/drawing/2014/main" id="{BA502A89-713A-E3BA-DFF1-A30184CF15B2}"/>
                </a:ext>
              </a:extLst>
            </p:cNvPr>
            <p:cNvSpPr/>
            <p:nvPr/>
          </p:nvSpPr>
          <p:spPr>
            <a:xfrm>
              <a:off x="2875131" y="5672882"/>
              <a:ext cx="1549012" cy="964230"/>
            </a:xfrm>
            <a:custGeom>
              <a:avLst/>
              <a:gdLst>
                <a:gd name="connsiteX0" fmla="*/ 1549013 w 1549012"/>
                <a:gd name="connsiteY0" fmla="*/ 592901 h 964230"/>
                <a:gd name="connsiteX1" fmla="*/ 1061295 w 1549012"/>
                <a:gd name="connsiteY1" fmla="*/ 964181 h 964230"/>
                <a:gd name="connsiteX2" fmla="*/ 1056614 w 1549012"/>
                <a:gd name="connsiteY2" fmla="*/ 964061 h 964230"/>
                <a:gd name="connsiteX3" fmla="*/ 390999 w 1549012"/>
                <a:gd name="connsiteY3" fmla="*/ 703456 h 964230"/>
                <a:gd name="connsiteX4" fmla="*/ 387157 w 1549012"/>
                <a:gd name="connsiteY4" fmla="*/ 698775 h 964230"/>
                <a:gd name="connsiteX5" fmla="*/ 29562 w 1549012"/>
                <a:gd name="connsiteY5" fmla="*/ 272517 h 964230"/>
                <a:gd name="connsiteX6" fmla="*/ 22840 w 1549012"/>
                <a:gd name="connsiteY6" fmla="*/ 263994 h 964230"/>
                <a:gd name="connsiteX7" fmla="*/ 177449 w 1549012"/>
                <a:gd name="connsiteY7" fmla="*/ 989 h 964230"/>
                <a:gd name="connsiteX8" fmla="*/ 186813 w 1549012"/>
                <a:gd name="connsiteY8" fmla="*/ 29 h 964230"/>
                <a:gd name="connsiteX9" fmla="*/ 210940 w 1549012"/>
                <a:gd name="connsiteY9" fmla="*/ 1470 h 964230"/>
                <a:gd name="connsiteX10" fmla="*/ 473345 w 1549012"/>
                <a:gd name="connsiteY10" fmla="*/ 307209 h 964230"/>
                <a:gd name="connsiteX11" fmla="*/ 1159127 w 1549012"/>
                <a:gd name="connsiteY11" fmla="*/ 664204 h 964230"/>
                <a:gd name="connsiteX12" fmla="*/ 1549013 w 1549012"/>
                <a:gd name="connsiteY12" fmla="*/ 592901 h 96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9012" h="964230">
                  <a:moveTo>
                    <a:pt x="1549013" y="592901"/>
                  </a:moveTo>
                  <a:cubicBezTo>
                    <a:pt x="1497156" y="931410"/>
                    <a:pt x="1096226" y="962140"/>
                    <a:pt x="1061295" y="964181"/>
                  </a:cubicBezTo>
                  <a:cubicBezTo>
                    <a:pt x="1059735" y="964301"/>
                    <a:pt x="1058295" y="964181"/>
                    <a:pt x="1056614" y="964061"/>
                  </a:cubicBezTo>
                  <a:cubicBezTo>
                    <a:pt x="1021803" y="960339"/>
                    <a:pt x="601787" y="911604"/>
                    <a:pt x="390999" y="703456"/>
                  </a:cubicBezTo>
                  <a:cubicBezTo>
                    <a:pt x="389558" y="702016"/>
                    <a:pt x="388358" y="700455"/>
                    <a:pt x="387157" y="698775"/>
                  </a:cubicBezTo>
                  <a:cubicBezTo>
                    <a:pt x="368191" y="670926"/>
                    <a:pt x="188613" y="409842"/>
                    <a:pt x="29562" y="272517"/>
                  </a:cubicBezTo>
                  <a:cubicBezTo>
                    <a:pt x="26801" y="270116"/>
                    <a:pt x="24520" y="267356"/>
                    <a:pt x="22840" y="263994"/>
                  </a:cubicBezTo>
                  <a:cubicBezTo>
                    <a:pt x="6754" y="232664"/>
                    <a:pt x="-66589" y="64370"/>
                    <a:pt x="177449" y="989"/>
                  </a:cubicBezTo>
                  <a:cubicBezTo>
                    <a:pt x="180571" y="149"/>
                    <a:pt x="183692" y="-91"/>
                    <a:pt x="186813" y="29"/>
                  </a:cubicBezTo>
                  <a:lnTo>
                    <a:pt x="210940" y="1470"/>
                  </a:lnTo>
                  <a:cubicBezTo>
                    <a:pt x="276842" y="92459"/>
                    <a:pt x="365670" y="202775"/>
                    <a:pt x="473345" y="307209"/>
                  </a:cubicBezTo>
                  <a:cubicBezTo>
                    <a:pt x="655204" y="483785"/>
                    <a:pt x="890600" y="643437"/>
                    <a:pt x="1159127" y="664204"/>
                  </a:cubicBezTo>
                  <a:cubicBezTo>
                    <a:pt x="1282767" y="673927"/>
                    <a:pt x="1413369" y="654121"/>
                    <a:pt x="1549013" y="592901"/>
                  </a:cubicBezTo>
                  <a:close/>
                </a:path>
              </a:pathLst>
            </a:custGeom>
            <a:solidFill>
              <a:srgbClr val="BF1F40"/>
            </a:solidFill>
            <a:ln w="11995" cap="flat">
              <a:noFill/>
              <a:prstDash val="solid"/>
              <a:miter/>
            </a:ln>
          </p:spPr>
          <p:txBody>
            <a:bodyPr rtlCol="0" anchor="ctr"/>
            <a:lstStyle/>
            <a:p>
              <a:endParaRPr lang="en-IN" sz="1050"/>
            </a:p>
          </p:txBody>
        </p:sp>
        <p:sp>
          <p:nvSpPr>
            <p:cNvPr id="61" name="Freeform: Shape 60">
              <a:extLst>
                <a:ext uri="{FF2B5EF4-FFF2-40B4-BE49-F238E27FC236}">
                  <a16:creationId xmlns:a16="http://schemas.microsoft.com/office/drawing/2014/main" id="{6E6EF0BD-E769-96C2-3EA6-2C07984F56E2}"/>
                </a:ext>
              </a:extLst>
            </p:cNvPr>
            <p:cNvSpPr/>
            <p:nvPr/>
          </p:nvSpPr>
          <p:spPr>
            <a:xfrm>
              <a:off x="2872978" y="4586707"/>
              <a:ext cx="1553159" cy="2079964"/>
            </a:xfrm>
            <a:custGeom>
              <a:avLst/>
              <a:gdLst>
                <a:gd name="connsiteX0" fmla="*/ 1190329 w 1553159"/>
                <a:gd name="connsiteY0" fmla="*/ 1804276 h 2079964"/>
                <a:gd name="connsiteX1" fmla="*/ 901155 w 1553159"/>
                <a:gd name="connsiteY1" fmla="*/ 1762143 h 2079964"/>
                <a:gd name="connsiteX2" fmla="*/ 865984 w 1553159"/>
                <a:gd name="connsiteY2" fmla="*/ 1751579 h 2079964"/>
                <a:gd name="connsiteX3" fmla="*/ 558324 w 1553159"/>
                <a:gd name="connsiteY3" fmla="*/ 1699362 h 2079964"/>
                <a:gd name="connsiteX4" fmla="*/ 556404 w 1553159"/>
                <a:gd name="connsiteY4" fmla="*/ 1695761 h 2079964"/>
                <a:gd name="connsiteX5" fmla="*/ 472977 w 1553159"/>
                <a:gd name="connsiteY5" fmla="*/ 1429995 h 2079964"/>
                <a:gd name="connsiteX6" fmla="*/ 465174 w 1553159"/>
                <a:gd name="connsiteY6" fmla="*/ 1405388 h 2079964"/>
                <a:gd name="connsiteX7" fmla="*/ 404915 w 1553159"/>
                <a:gd name="connsiteY7" fmla="*/ 1232772 h 2079964"/>
                <a:gd name="connsiteX8" fmla="*/ 362541 w 1553159"/>
                <a:gd name="connsiteY8" fmla="*/ 1209964 h 2079964"/>
                <a:gd name="connsiteX9" fmla="*/ 362541 w 1553159"/>
                <a:gd name="connsiteY9" fmla="*/ 1209964 h 2079964"/>
                <a:gd name="connsiteX10" fmla="*/ 323409 w 1553159"/>
                <a:gd name="connsiteY10" fmla="*/ 1197600 h 2079964"/>
                <a:gd name="connsiteX11" fmla="*/ 335652 w 1553159"/>
                <a:gd name="connsiteY11" fmla="*/ 956082 h 2079964"/>
                <a:gd name="connsiteX12" fmla="*/ 341534 w 1553159"/>
                <a:gd name="connsiteY12" fmla="*/ 950681 h 2079964"/>
                <a:gd name="connsiteX13" fmla="*/ 609101 w 1553159"/>
                <a:gd name="connsiteY13" fmla="*/ 762820 h 2079964"/>
                <a:gd name="connsiteX14" fmla="*/ 616783 w 1553159"/>
                <a:gd name="connsiteY14" fmla="*/ 722727 h 2079964"/>
                <a:gd name="connsiteX15" fmla="*/ 601658 w 1553159"/>
                <a:gd name="connsiteY15" fmla="*/ 69596 h 2079964"/>
                <a:gd name="connsiteX16" fmla="*/ 830332 w 1553159"/>
                <a:gd name="connsiteY16" fmla="*/ 60713 h 2079964"/>
                <a:gd name="connsiteX17" fmla="*/ 839815 w 1553159"/>
                <a:gd name="connsiteY17" fmla="*/ 81719 h 2079964"/>
                <a:gd name="connsiteX18" fmla="*/ 1058886 w 1553159"/>
                <a:gd name="connsiteY18" fmla="*/ 940117 h 2079964"/>
                <a:gd name="connsiteX19" fmla="*/ 1550325 w 1553159"/>
                <a:gd name="connsiteY19" fmla="*/ 1659510 h 2079964"/>
                <a:gd name="connsiteX20" fmla="*/ 1553086 w 1553159"/>
                <a:gd name="connsiteY20" fmla="*/ 1674514 h 2079964"/>
                <a:gd name="connsiteX21" fmla="*/ 1061287 w 1553159"/>
                <a:gd name="connsiteY21" fmla="*/ 2079886 h 2079964"/>
                <a:gd name="connsiteX22" fmla="*/ 1056606 w 1553159"/>
                <a:gd name="connsiteY22" fmla="*/ 2079765 h 2079964"/>
                <a:gd name="connsiteX23" fmla="*/ 390990 w 1553159"/>
                <a:gd name="connsiteY23" fmla="*/ 1819161 h 2079964"/>
                <a:gd name="connsiteX24" fmla="*/ 387149 w 1553159"/>
                <a:gd name="connsiteY24" fmla="*/ 1814600 h 2079964"/>
                <a:gd name="connsiteX25" fmla="*/ 29553 w 1553159"/>
                <a:gd name="connsiteY25" fmla="*/ 1388342 h 2079964"/>
                <a:gd name="connsiteX26" fmla="*/ 22831 w 1553159"/>
                <a:gd name="connsiteY26" fmla="*/ 1379819 h 2079964"/>
                <a:gd name="connsiteX27" fmla="*/ 177561 w 1553159"/>
                <a:gd name="connsiteY27" fmla="*/ 1116694 h 2079964"/>
                <a:gd name="connsiteX28" fmla="*/ 186924 w 1553159"/>
                <a:gd name="connsiteY28" fmla="*/ 1115734 h 2079964"/>
                <a:gd name="connsiteX29" fmla="*/ 318487 w 1553159"/>
                <a:gd name="connsiteY29" fmla="*/ 1123296 h 207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3159" h="2079964">
                  <a:moveTo>
                    <a:pt x="1190329" y="1804276"/>
                  </a:moveTo>
                  <a:cubicBezTo>
                    <a:pt x="1010631" y="1886863"/>
                    <a:pt x="928884" y="1803676"/>
                    <a:pt x="901155" y="1762143"/>
                  </a:cubicBezTo>
                  <a:cubicBezTo>
                    <a:pt x="893593" y="1750739"/>
                    <a:pt x="878708" y="1746417"/>
                    <a:pt x="865984" y="1751579"/>
                  </a:cubicBezTo>
                  <a:cubicBezTo>
                    <a:pt x="631428" y="1845089"/>
                    <a:pt x="565407" y="1715088"/>
                    <a:pt x="558324" y="1699362"/>
                  </a:cubicBezTo>
                  <a:cubicBezTo>
                    <a:pt x="557724" y="1698162"/>
                    <a:pt x="557124" y="1696962"/>
                    <a:pt x="556404" y="1695761"/>
                  </a:cubicBezTo>
                  <a:cubicBezTo>
                    <a:pt x="464694" y="1554836"/>
                    <a:pt x="467455" y="1463246"/>
                    <a:pt x="472977" y="1429995"/>
                  </a:cubicBezTo>
                  <a:cubicBezTo>
                    <a:pt x="474537" y="1420992"/>
                    <a:pt x="471296" y="1412110"/>
                    <a:pt x="465174" y="1405388"/>
                  </a:cubicBezTo>
                  <a:cubicBezTo>
                    <a:pt x="426402" y="1362654"/>
                    <a:pt x="410917" y="1282108"/>
                    <a:pt x="404915" y="1232772"/>
                  </a:cubicBezTo>
                  <a:cubicBezTo>
                    <a:pt x="402394" y="1212485"/>
                    <a:pt x="380787" y="1200841"/>
                    <a:pt x="362541" y="1209964"/>
                  </a:cubicBezTo>
                  <a:lnTo>
                    <a:pt x="362541" y="1209964"/>
                  </a:lnTo>
                  <a:cubicBezTo>
                    <a:pt x="348377" y="1217047"/>
                    <a:pt x="331211" y="1211405"/>
                    <a:pt x="323409" y="1197600"/>
                  </a:cubicBezTo>
                  <a:cubicBezTo>
                    <a:pt x="251505" y="1069159"/>
                    <a:pt x="320168" y="974688"/>
                    <a:pt x="335652" y="956082"/>
                  </a:cubicBezTo>
                  <a:cubicBezTo>
                    <a:pt x="337333" y="954042"/>
                    <a:pt x="339254" y="952241"/>
                    <a:pt x="341534" y="950681"/>
                  </a:cubicBezTo>
                  <a:lnTo>
                    <a:pt x="609101" y="762820"/>
                  </a:lnTo>
                  <a:cubicBezTo>
                    <a:pt x="622065" y="753697"/>
                    <a:pt x="625426" y="735931"/>
                    <a:pt x="616783" y="722727"/>
                  </a:cubicBezTo>
                  <a:cubicBezTo>
                    <a:pt x="467215" y="495253"/>
                    <a:pt x="516911" y="220965"/>
                    <a:pt x="601658" y="69596"/>
                  </a:cubicBezTo>
                  <a:cubicBezTo>
                    <a:pt x="676203" y="-63647"/>
                    <a:pt x="796121" y="29863"/>
                    <a:pt x="830332" y="60713"/>
                  </a:cubicBezTo>
                  <a:cubicBezTo>
                    <a:pt x="836334" y="66115"/>
                    <a:pt x="839695" y="73677"/>
                    <a:pt x="839815" y="81719"/>
                  </a:cubicBezTo>
                  <a:cubicBezTo>
                    <a:pt x="841736" y="178831"/>
                    <a:pt x="861903" y="830041"/>
                    <a:pt x="1058886" y="940117"/>
                  </a:cubicBezTo>
                  <a:cubicBezTo>
                    <a:pt x="1258271" y="1051513"/>
                    <a:pt x="1518155" y="1591328"/>
                    <a:pt x="1550325" y="1659510"/>
                  </a:cubicBezTo>
                  <a:cubicBezTo>
                    <a:pt x="1552486" y="1664191"/>
                    <a:pt x="1553446" y="1669353"/>
                    <a:pt x="1553086" y="1674514"/>
                  </a:cubicBezTo>
                  <a:cubicBezTo>
                    <a:pt x="1523677" y="2045074"/>
                    <a:pt x="1097299" y="2077725"/>
                    <a:pt x="1061287" y="2079886"/>
                  </a:cubicBezTo>
                  <a:cubicBezTo>
                    <a:pt x="1059607" y="2080005"/>
                    <a:pt x="1058166" y="2080005"/>
                    <a:pt x="1056606" y="2079765"/>
                  </a:cubicBezTo>
                  <a:cubicBezTo>
                    <a:pt x="1021794" y="2076044"/>
                    <a:pt x="601779" y="2027309"/>
                    <a:pt x="390990" y="1819161"/>
                  </a:cubicBezTo>
                  <a:cubicBezTo>
                    <a:pt x="389550" y="1817721"/>
                    <a:pt x="388349" y="1816280"/>
                    <a:pt x="387149" y="1814600"/>
                  </a:cubicBezTo>
                  <a:cubicBezTo>
                    <a:pt x="368183" y="1786751"/>
                    <a:pt x="188605" y="1525546"/>
                    <a:pt x="29553" y="1388342"/>
                  </a:cubicBezTo>
                  <a:cubicBezTo>
                    <a:pt x="26793" y="1385941"/>
                    <a:pt x="24512" y="1383180"/>
                    <a:pt x="22831" y="1379819"/>
                  </a:cubicBezTo>
                  <a:cubicBezTo>
                    <a:pt x="6746" y="1348489"/>
                    <a:pt x="-66598" y="1180075"/>
                    <a:pt x="177561" y="1116694"/>
                  </a:cubicBezTo>
                  <a:cubicBezTo>
                    <a:pt x="180562" y="1115854"/>
                    <a:pt x="183803" y="1115614"/>
                    <a:pt x="186924" y="1115734"/>
                  </a:cubicBezTo>
                  <a:lnTo>
                    <a:pt x="318487" y="1123296"/>
                  </a:lnTo>
                </a:path>
              </a:pathLst>
            </a:custGeom>
            <a:noFill/>
            <a:ln w="83967" cap="flat">
              <a:solidFill>
                <a:srgbClr val="000000"/>
              </a:solidFill>
              <a:prstDash val="solid"/>
              <a:miter/>
            </a:ln>
          </p:spPr>
          <p:txBody>
            <a:bodyPr rtlCol="0" anchor="ctr"/>
            <a:lstStyle/>
            <a:p>
              <a:endParaRPr lang="en-IN" sz="1050"/>
            </a:p>
          </p:txBody>
        </p:sp>
        <p:sp>
          <p:nvSpPr>
            <p:cNvPr id="62" name="Freeform: Shape 61">
              <a:extLst>
                <a:ext uri="{FF2B5EF4-FFF2-40B4-BE49-F238E27FC236}">
                  <a16:creationId xmlns:a16="http://schemas.microsoft.com/office/drawing/2014/main" id="{1136CE4D-EB1F-DF53-516B-8C29E6968524}"/>
                </a:ext>
              </a:extLst>
            </p:cNvPr>
            <p:cNvSpPr/>
            <p:nvPr/>
          </p:nvSpPr>
          <p:spPr>
            <a:xfrm>
              <a:off x="3214061" y="5636735"/>
              <a:ext cx="379351" cy="200748"/>
            </a:xfrm>
            <a:custGeom>
              <a:avLst/>
              <a:gdLst>
                <a:gd name="connsiteX0" fmla="*/ 90360 w 379351"/>
                <a:gd name="connsiteY0" fmla="*/ 192347 h 200748"/>
                <a:gd name="connsiteX1" fmla="*/ 107766 w 379351"/>
                <a:gd name="connsiteY1" fmla="*/ 182143 h 200748"/>
                <a:gd name="connsiteX2" fmla="*/ 128773 w 379351"/>
                <a:gd name="connsiteY2" fmla="*/ 171340 h 200748"/>
                <a:gd name="connsiteX3" fmla="*/ 142097 w 379351"/>
                <a:gd name="connsiteY3" fmla="*/ 165098 h 200748"/>
                <a:gd name="connsiteX4" fmla="*/ 149420 w 379351"/>
                <a:gd name="connsiteY4" fmla="*/ 161857 h 200748"/>
                <a:gd name="connsiteX5" fmla="*/ 146899 w 379351"/>
                <a:gd name="connsiteY5" fmla="*/ 162937 h 200748"/>
                <a:gd name="connsiteX6" fmla="*/ 225764 w 379351"/>
                <a:gd name="connsiteY6" fmla="*/ 136649 h 200748"/>
                <a:gd name="connsiteX7" fmla="*/ 274260 w 379351"/>
                <a:gd name="connsiteY7" fmla="*/ 125965 h 200748"/>
                <a:gd name="connsiteX8" fmla="*/ 287224 w 379351"/>
                <a:gd name="connsiteY8" fmla="*/ 123804 h 200748"/>
                <a:gd name="connsiteX9" fmla="*/ 294787 w 379351"/>
                <a:gd name="connsiteY9" fmla="*/ 122604 h 200748"/>
                <a:gd name="connsiteX10" fmla="*/ 302829 w 379351"/>
                <a:gd name="connsiteY10" fmla="*/ 121764 h 200748"/>
                <a:gd name="connsiteX11" fmla="*/ 319274 w 379351"/>
                <a:gd name="connsiteY11" fmla="*/ 120203 h 200748"/>
                <a:gd name="connsiteX12" fmla="*/ 379294 w 379351"/>
                <a:gd name="connsiteY12" fmla="*/ 60184 h 200748"/>
                <a:gd name="connsiteX13" fmla="*/ 319274 w 379351"/>
                <a:gd name="connsiteY13" fmla="*/ 164 h 200748"/>
                <a:gd name="connsiteX14" fmla="*/ 115088 w 379351"/>
                <a:gd name="connsiteY14" fmla="*/ 47220 h 200748"/>
                <a:gd name="connsiteX15" fmla="*/ 29861 w 379351"/>
                <a:gd name="connsiteY15" fmla="*/ 88753 h 200748"/>
                <a:gd name="connsiteX16" fmla="*/ 8374 w 379351"/>
                <a:gd name="connsiteY16" fmla="*/ 170859 h 200748"/>
                <a:gd name="connsiteX17" fmla="*/ 90360 w 379351"/>
                <a:gd name="connsiteY17" fmla="*/ 192347 h 200748"/>
                <a:gd name="connsiteX18" fmla="*/ 90360 w 379351"/>
                <a:gd name="connsiteY18" fmla="*/ 192347 h 20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351" h="200748">
                  <a:moveTo>
                    <a:pt x="90360" y="192347"/>
                  </a:moveTo>
                  <a:cubicBezTo>
                    <a:pt x="96002" y="188625"/>
                    <a:pt x="101884" y="185384"/>
                    <a:pt x="107766" y="182143"/>
                  </a:cubicBezTo>
                  <a:cubicBezTo>
                    <a:pt x="114608" y="178422"/>
                    <a:pt x="121691" y="174821"/>
                    <a:pt x="128773" y="171340"/>
                  </a:cubicBezTo>
                  <a:cubicBezTo>
                    <a:pt x="133214" y="169179"/>
                    <a:pt x="137656" y="167138"/>
                    <a:pt x="142097" y="165098"/>
                  </a:cubicBezTo>
                  <a:cubicBezTo>
                    <a:pt x="144498" y="164018"/>
                    <a:pt x="147019" y="162937"/>
                    <a:pt x="149420" y="161857"/>
                  </a:cubicBezTo>
                  <a:cubicBezTo>
                    <a:pt x="159143" y="157535"/>
                    <a:pt x="134295" y="167979"/>
                    <a:pt x="146899" y="162937"/>
                  </a:cubicBezTo>
                  <a:cubicBezTo>
                    <a:pt x="172707" y="152614"/>
                    <a:pt x="198875" y="143731"/>
                    <a:pt x="225764" y="136649"/>
                  </a:cubicBezTo>
                  <a:cubicBezTo>
                    <a:pt x="241729" y="132447"/>
                    <a:pt x="257935" y="128846"/>
                    <a:pt x="274260" y="125965"/>
                  </a:cubicBezTo>
                  <a:cubicBezTo>
                    <a:pt x="278581" y="125245"/>
                    <a:pt x="282903" y="124405"/>
                    <a:pt x="287224" y="123804"/>
                  </a:cubicBezTo>
                  <a:cubicBezTo>
                    <a:pt x="289025" y="123565"/>
                    <a:pt x="304270" y="121524"/>
                    <a:pt x="294787" y="122604"/>
                  </a:cubicBezTo>
                  <a:cubicBezTo>
                    <a:pt x="285303" y="123684"/>
                    <a:pt x="300908" y="122004"/>
                    <a:pt x="302829" y="121764"/>
                  </a:cubicBezTo>
                  <a:cubicBezTo>
                    <a:pt x="308231" y="121164"/>
                    <a:pt x="313753" y="120683"/>
                    <a:pt x="319274" y="120203"/>
                  </a:cubicBezTo>
                  <a:cubicBezTo>
                    <a:pt x="350485" y="117563"/>
                    <a:pt x="380854" y="94515"/>
                    <a:pt x="379294" y="60184"/>
                  </a:cubicBezTo>
                  <a:cubicBezTo>
                    <a:pt x="377973" y="29934"/>
                    <a:pt x="352765" y="-2596"/>
                    <a:pt x="319274" y="164"/>
                  </a:cubicBezTo>
                  <a:cubicBezTo>
                    <a:pt x="249292" y="6046"/>
                    <a:pt x="180149" y="20451"/>
                    <a:pt x="115088" y="47220"/>
                  </a:cubicBezTo>
                  <a:cubicBezTo>
                    <a:pt x="86159" y="59103"/>
                    <a:pt x="56149" y="71467"/>
                    <a:pt x="29861" y="88753"/>
                  </a:cubicBezTo>
                  <a:cubicBezTo>
                    <a:pt x="3692" y="106039"/>
                    <a:pt x="-9872" y="142651"/>
                    <a:pt x="8374" y="170859"/>
                  </a:cubicBezTo>
                  <a:cubicBezTo>
                    <a:pt x="25059" y="196908"/>
                    <a:pt x="62271" y="210712"/>
                    <a:pt x="90360" y="192347"/>
                  </a:cubicBezTo>
                  <a:lnTo>
                    <a:pt x="90360" y="192347"/>
                  </a:lnTo>
                  <a:close/>
                </a:path>
              </a:pathLst>
            </a:custGeom>
            <a:solidFill>
              <a:srgbClr val="000000"/>
            </a:solidFill>
            <a:ln w="11995" cap="flat">
              <a:noFill/>
              <a:prstDash val="solid"/>
              <a:miter/>
            </a:ln>
          </p:spPr>
          <p:txBody>
            <a:bodyPr rtlCol="0" anchor="ctr"/>
            <a:lstStyle/>
            <a:p>
              <a:endParaRPr lang="en-IN" sz="1050"/>
            </a:p>
          </p:txBody>
        </p:sp>
        <p:sp>
          <p:nvSpPr>
            <p:cNvPr id="63" name="Freeform: Shape 62">
              <a:extLst>
                <a:ext uri="{FF2B5EF4-FFF2-40B4-BE49-F238E27FC236}">
                  <a16:creationId xmlns:a16="http://schemas.microsoft.com/office/drawing/2014/main" id="{A847EBE1-7332-EEDE-496E-EA1BC66BACDC}"/>
                </a:ext>
              </a:extLst>
            </p:cNvPr>
            <p:cNvSpPr/>
            <p:nvPr/>
          </p:nvSpPr>
          <p:spPr>
            <a:xfrm>
              <a:off x="3330499" y="5892058"/>
              <a:ext cx="379351" cy="200748"/>
            </a:xfrm>
            <a:custGeom>
              <a:avLst/>
              <a:gdLst>
                <a:gd name="connsiteX0" fmla="*/ 90360 w 379351"/>
                <a:gd name="connsiteY0" fmla="*/ 192347 h 200748"/>
                <a:gd name="connsiteX1" fmla="*/ 107766 w 379351"/>
                <a:gd name="connsiteY1" fmla="*/ 182143 h 200748"/>
                <a:gd name="connsiteX2" fmla="*/ 128773 w 379351"/>
                <a:gd name="connsiteY2" fmla="*/ 171340 h 200748"/>
                <a:gd name="connsiteX3" fmla="*/ 142097 w 379351"/>
                <a:gd name="connsiteY3" fmla="*/ 165098 h 200748"/>
                <a:gd name="connsiteX4" fmla="*/ 149420 w 379351"/>
                <a:gd name="connsiteY4" fmla="*/ 161857 h 200748"/>
                <a:gd name="connsiteX5" fmla="*/ 146899 w 379351"/>
                <a:gd name="connsiteY5" fmla="*/ 162937 h 200748"/>
                <a:gd name="connsiteX6" fmla="*/ 225764 w 379351"/>
                <a:gd name="connsiteY6" fmla="*/ 136648 h 200748"/>
                <a:gd name="connsiteX7" fmla="*/ 274260 w 379351"/>
                <a:gd name="connsiteY7" fmla="*/ 125965 h 200748"/>
                <a:gd name="connsiteX8" fmla="*/ 287224 w 379351"/>
                <a:gd name="connsiteY8" fmla="*/ 123804 h 200748"/>
                <a:gd name="connsiteX9" fmla="*/ 294787 w 379351"/>
                <a:gd name="connsiteY9" fmla="*/ 122604 h 200748"/>
                <a:gd name="connsiteX10" fmla="*/ 302829 w 379351"/>
                <a:gd name="connsiteY10" fmla="*/ 121764 h 200748"/>
                <a:gd name="connsiteX11" fmla="*/ 319274 w 379351"/>
                <a:gd name="connsiteY11" fmla="*/ 120203 h 200748"/>
                <a:gd name="connsiteX12" fmla="*/ 379294 w 379351"/>
                <a:gd name="connsiteY12" fmla="*/ 60184 h 200748"/>
                <a:gd name="connsiteX13" fmla="*/ 319274 w 379351"/>
                <a:gd name="connsiteY13" fmla="*/ 164 h 200748"/>
                <a:gd name="connsiteX14" fmla="*/ 115088 w 379351"/>
                <a:gd name="connsiteY14" fmla="*/ 47219 h 200748"/>
                <a:gd name="connsiteX15" fmla="*/ 29861 w 379351"/>
                <a:gd name="connsiteY15" fmla="*/ 88753 h 200748"/>
                <a:gd name="connsiteX16" fmla="*/ 8374 w 379351"/>
                <a:gd name="connsiteY16" fmla="*/ 170860 h 200748"/>
                <a:gd name="connsiteX17" fmla="*/ 90360 w 379351"/>
                <a:gd name="connsiteY17" fmla="*/ 192347 h 200748"/>
                <a:gd name="connsiteX18" fmla="*/ 90360 w 379351"/>
                <a:gd name="connsiteY18" fmla="*/ 192347 h 20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351" h="200748">
                  <a:moveTo>
                    <a:pt x="90360" y="192347"/>
                  </a:moveTo>
                  <a:cubicBezTo>
                    <a:pt x="96002" y="188625"/>
                    <a:pt x="101884" y="185384"/>
                    <a:pt x="107766" y="182143"/>
                  </a:cubicBezTo>
                  <a:cubicBezTo>
                    <a:pt x="114608" y="178422"/>
                    <a:pt x="121691" y="174821"/>
                    <a:pt x="128773" y="171340"/>
                  </a:cubicBezTo>
                  <a:cubicBezTo>
                    <a:pt x="133214" y="169179"/>
                    <a:pt x="137656" y="167138"/>
                    <a:pt x="142097" y="165098"/>
                  </a:cubicBezTo>
                  <a:cubicBezTo>
                    <a:pt x="144498" y="164017"/>
                    <a:pt x="147019" y="162937"/>
                    <a:pt x="149420" y="161857"/>
                  </a:cubicBezTo>
                  <a:cubicBezTo>
                    <a:pt x="159143" y="157535"/>
                    <a:pt x="134295" y="167978"/>
                    <a:pt x="146899" y="162937"/>
                  </a:cubicBezTo>
                  <a:cubicBezTo>
                    <a:pt x="172707" y="152613"/>
                    <a:pt x="198875" y="143731"/>
                    <a:pt x="225764" y="136648"/>
                  </a:cubicBezTo>
                  <a:cubicBezTo>
                    <a:pt x="241729" y="132447"/>
                    <a:pt x="257935" y="128846"/>
                    <a:pt x="274260" y="125965"/>
                  </a:cubicBezTo>
                  <a:cubicBezTo>
                    <a:pt x="278581" y="125245"/>
                    <a:pt x="282903" y="124405"/>
                    <a:pt x="287224" y="123804"/>
                  </a:cubicBezTo>
                  <a:cubicBezTo>
                    <a:pt x="289025" y="123564"/>
                    <a:pt x="304270" y="121523"/>
                    <a:pt x="294787" y="122604"/>
                  </a:cubicBezTo>
                  <a:cubicBezTo>
                    <a:pt x="285304" y="123684"/>
                    <a:pt x="300908" y="122004"/>
                    <a:pt x="302829" y="121764"/>
                  </a:cubicBezTo>
                  <a:cubicBezTo>
                    <a:pt x="308231" y="121163"/>
                    <a:pt x="313753" y="120683"/>
                    <a:pt x="319274" y="120203"/>
                  </a:cubicBezTo>
                  <a:cubicBezTo>
                    <a:pt x="350485" y="117562"/>
                    <a:pt x="380854" y="94515"/>
                    <a:pt x="379294" y="60184"/>
                  </a:cubicBezTo>
                  <a:cubicBezTo>
                    <a:pt x="377973" y="29934"/>
                    <a:pt x="352765" y="-2597"/>
                    <a:pt x="319274" y="164"/>
                  </a:cubicBezTo>
                  <a:cubicBezTo>
                    <a:pt x="249292" y="6046"/>
                    <a:pt x="180149" y="20451"/>
                    <a:pt x="115088" y="47219"/>
                  </a:cubicBezTo>
                  <a:cubicBezTo>
                    <a:pt x="86159" y="59103"/>
                    <a:pt x="56149" y="71467"/>
                    <a:pt x="29861" y="88753"/>
                  </a:cubicBezTo>
                  <a:cubicBezTo>
                    <a:pt x="3692" y="106039"/>
                    <a:pt x="-9872" y="142650"/>
                    <a:pt x="8374" y="170860"/>
                  </a:cubicBezTo>
                  <a:cubicBezTo>
                    <a:pt x="25059" y="196908"/>
                    <a:pt x="62271" y="210712"/>
                    <a:pt x="90360" y="192347"/>
                  </a:cubicBezTo>
                  <a:lnTo>
                    <a:pt x="90360" y="192347"/>
                  </a:lnTo>
                  <a:close/>
                </a:path>
              </a:pathLst>
            </a:custGeom>
            <a:solidFill>
              <a:srgbClr val="000000"/>
            </a:solidFill>
            <a:ln w="11995" cap="flat">
              <a:noFill/>
              <a:prstDash val="solid"/>
              <a:miter/>
            </a:ln>
          </p:spPr>
          <p:txBody>
            <a:bodyPr rtlCol="0" anchor="ctr"/>
            <a:lstStyle/>
            <a:p>
              <a:endParaRPr lang="en-IN" sz="1050"/>
            </a:p>
          </p:txBody>
        </p:sp>
        <p:sp>
          <p:nvSpPr>
            <p:cNvPr id="64" name="Freeform: Shape 63">
              <a:extLst>
                <a:ext uri="{FF2B5EF4-FFF2-40B4-BE49-F238E27FC236}">
                  <a16:creationId xmlns:a16="http://schemas.microsoft.com/office/drawing/2014/main" id="{8E73EC8B-EF61-E6FC-58D1-4EED7E6B92BC}"/>
                </a:ext>
              </a:extLst>
            </p:cNvPr>
            <p:cNvSpPr/>
            <p:nvPr/>
          </p:nvSpPr>
          <p:spPr>
            <a:xfrm>
              <a:off x="1287031" y="5439769"/>
              <a:ext cx="1260065" cy="1221181"/>
            </a:xfrm>
            <a:custGeom>
              <a:avLst/>
              <a:gdLst>
                <a:gd name="connsiteX0" fmla="*/ 1219 w 1260065"/>
                <a:gd name="connsiteY0" fmla="*/ 384511 h 1221181"/>
                <a:gd name="connsiteX1" fmla="*/ 295554 w 1260065"/>
                <a:gd name="connsiteY1" fmla="*/ 1158521 h 1221181"/>
                <a:gd name="connsiteX2" fmla="*/ 903070 w 1260065"/>
                <a:gd name="connsiteY2" fmla="*/ 1221182 h 1221181"/>
                <a:gd name="connsiteX3" fmla="*/ 1260066 w 1260065"/>
                <a:gd name="connsiteY3" fmla="*/ 951934 h 1221181"/>
                <a:gd name="connsiteX4" fmla="*/ 1216252 w 1260065"/>
                <a:gd name="connsiteY4" fmla="*/ 802966 h 1221181"/>
                <a:gd name="connsiteX5" fmla="*/ 1216252 w 1260065"/>
                <a:gd name="connsiteY5" fmla="*/ 802966 h 1221181"/>
                <a:gd name="connsiteX6" fmla="*/ 1227055 w 1260065"/>
                <a:gd name="connsiteY6" fmla="*/ 766114 h 1221181"/>
                <a:gd name="connsiteX7" fmla="*/ 1105336 w 1260065"/>
                <a:gd name="connsiteY7" fmla="*/ 494226 h 1221181"/>
                <a:gd name="connsiteX8" fmla="*/ 1075326 w 1260065"/>
                <a:gd name="connsiteY8" fmla="*/ 479102 h 1221181"/>
                <a:gd name="connsiteX9" fmla="*/ 1075326 w 1260065"/>
                <a:gd name="connsiteY9" fmla="*/ 479102 h 1221181"/>
                <a:gd name="connsiteX10" fmla="*/ 883624 w 1260065"/>
                <a:gd name="connsiteY10" fmla="*/ 245986 h 1221181"/>
                <a:gd name="connsiteX11" fmla="*/ 845212 w 1260065"/>
                <a:gd name="connsiteY11" fmla="*/ 227861 h 1221181"/>
                <a:gd name="connsiteX12" fmla="*/ 845212 w 1260065"/>
                <a:gd name="connsiteY12" fmla="*/ 227861 h 1221181"/>
                <a:gd name="connsiteX13" fmla="*/ 659632 w 1260065"/>
                <a:gd name="connsiteY13" fmla="*/ 9390 h 1221181"/>
                <a:gd name="connsiteX14" fmla="*/ 586768 w 1260065"/>
                <a:gd name="connsiteY14" fmla="*/ 9390 h 1221181"/>
                <a:gd name="connsiteX15" fmla="*/ 39631 w 1260065"/>
                <a:gd name="connsiteY15" fmla="*/ 326412 h 1221181"/>
                <a:gd name="connsiteX16" fmla="*/ 8901 w 1260065"/>
                <a:gd name="connsiteY16" fmla="*/ 354621 h 1221181"/>
                <a:gd name="connsiteX17" fmla="*/ 1219 w 1260065"/>
                <a:gd name="connsiteY17" fmla="*/ 384511 h 122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065" h="1221181">
                  <a:moveTo>
                    <a:pt x="1219" y="384511"/>
                  </a:moveTo>
                  <a:lnTo>
                    <a:pt x="295554" y="1158521"/>
                  </a:lnTo>
                  <a:lnTo>
                    <a:pt x="903070" y="1221182"/>
                  </a:lnTo>
                  <a:lnTo>
                    <a:pt x="1260066" y="951934"/>
                  </a:lnTo>
                  <a:lnTo>
                    <a:pt x="1216252" y="802966"/>
                  </a:lnTo>
                  <a:lnTo>
                    <a:pt x="1216252" y="802966"/>
                  </a:lnTo>
                  <a:cubicBezTo>
                    <a:pt x="1228375" y="795044"/>
                    <a:pt x="1233057" y="779318"/>
                    <a:pt x="1227055" y="766114"/>
                  </a:cubicBezTo>
                  <a:lnTo>
                    <a:pt x="1105336" y="494226"/>
                  </a:lnTo>
                  <a:cubicBezTo>
                    <a:pt x="1100174" y="482703"/>
                    <a:pt x="1087690" y="476461"/>
                    <a:pt x="1075326" y="479102"/>
                  </a:cubicBezTo>
                  <a:lnTo>
                    <a:pt x="1075326" y="479102"/>
                  </a:lnTo>
                  <a:lnTo>
                    <a:pt x="883624" y="245986"/>
                  </a:lnTo>
                  <a:cubicBezTo>
                    <a:pt x="874141" y="234463"/>
                    <a:pt x="860096" y="227861"/>
                    <a:pt x="845212" y="227861"/>
                  </a:cubicBezTo>
                  <a:lnTo>
                    <a:pt x="845212" y="227861"/>
                  </a:lnTo>
                  <a:lnTo>
                    <a:pt x="659632" y="9390"/>
                  </a:lnTo>
                  <a:cubicBezTo>
                    <a:pt x="659632" y="9390"/>
                    <a:pt x="640785" y="-11737"/>
                    <a:pt x="586768" y="9390"/>
                  </a:cubicBezTo>
                  <a:cubicBezTo>
                    <a:pt x="537672" y="28596"/>
                    <a:pt x="115976" y="280678"/>
                    <a:pt x="39631" y="326412"/>
                  </a:cubicBezTo>
                  <a:cubicBezTo>
                    <a:pt x="27627" y="333615"/>
                    <a:pt x="16944" y="342978"/>
                    <a:pt x="8901" y="354621"/>
                  </a:cubicBezTo>
                  <a:cubicBezTo>
                    <a:pt x="2539" y="363864"/>
                    <a:pt x="-2382" y="375028"/>
                    <a:pt x="1219" y="384511"/>
                  </a:cubicBezTo>
                  <a:close/>
                </a:path>
              </a:pathLst>
            </a:custGeom>
            <a:solidFill>
              <a:srgbClr val="ED2224"/>
            </a:solidFill>
            <a:ln w="11995" cap="flat">
              <a:noFill/>
              <a:prstDash val="solid"/>
              <a:miter/>
            </a:ln>
          </p:spPr>
          <p:txBody>
            <a:bodyPr rtlCol="0" anchor="ctr"/>
            <a:lstStyle/>
            <a:p>
              <a:endParaRPr lang="en-IN" sz="1050"/>
            </a:p>
          </p:txBody>
        </p:sp>
        <p:sp>
          <p:nvSpPr>
            <p:cNvPr id="65" name="Freeform: Shape 64">
              <a:extLst>
                <a:ext uri="{FF2B5EF4-FFF2-40B4-BE49-F238E27FC236}">
                  <a16:creationId xmlns:a16="http://schemas.microsoft.com/office/drawing/2014/main" id="{B3BFF519-961D-DF19-E5A1-C5D73FFEE5A4}"/>
                </a:ext>
              </a:extLst>
            </p:cNvPr>
            <p:cNvSpPr/>
            <p:nvPr/>
          </p:nvSpPr>
          <p:spPr>
            <a:xfrm>
              <a:off x="1307199" y="5674352"/>
              <a:ext cx="1061279" cy="961390"/>
            </a:xfrm>
            <a:custGeom>
              <a:avLst/>
              <a:gdLst>
                <a:gd name="connsiteX0" fmla="*/ 1061280 w 1061279"/>
                <a:gd name="connsiteY0" fmla="*/ 842072 h 961390"/>
                <a:gd name="connsiteX1" fmla="*/ 903069 w 1061279"/>
                <a:gd name="connsiteY1" fmla="*/ 961391 h 961390"/>
                <a:gd name="connsiteX2" fmla="*/ 295552 w 1061279"/>
                <a:gd name="connsiteY2" fmla="*/ 898850 h 961390"/>
                <a:gd name="connsiteX3" fmla="*/ 1217 w 1061279"/>
                <a:gd name="connsiteY3" fmla="*/ 124840 h 961390"/>
                <a:gd name="connsiteX4" fmla="*/ 9020 w 1061279"/>
                <a:gd name="connsiteY4" fmla="*/ 94710 h 961390"/>
                <a:gd name="connsiteX5" fmla="*/ 39630 w 1061279"/>
                <a:gd name="connsiteY5" fmla="*/ 66621 h 961390"/>
                <a:gd name="connsiteX6" fmla="*/ 151146 w 1061279"/>
                <a:gd name="connsiteY6" fmla="*/ 0 h 961390"/>
                <a:gd name="connsiteX7" fmla="*/ 1061280 w 1061279"/>
                <a:gd name="connsiteY7" fmla="*/ 842072 h 96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279" h="961390">
                  <a:moveTo>
                    <a:pt x="1061280" y="842072"/>
                  </a:moveTo>
                  <a:lnTo>
                    <a:pt x="903069" y="961391"/>
                  </a:lnTo>
                  <a:lnTo>
                    <a:pt x="295552" y="898850"/>
                  </a:lnTo>
                  <a:lnTo>
                    <a:pt x="1217" y="124840"/>
                  </a:lnTo>
                  <a:cubicBezTo>
                    <a:pt x="-2384" y="115357"/>
                    <a:pt x="2538" y="104194"/>
                    <a:pt x="9020" y="94710"/>
                  </a:cubicBezTo>
                  <a:cubicBezTo>
                    <a:pt x="16942" y="83187"/>
                    <a:pt x="27626" y="73824"/>
                    <a:pt x="39630" y="66621"/>
                  </a:cubicBezTo>
                  <a:cubicBezTo>
                    <a:pt x="58836" y="55098"/>
                    <a:pt x="99769" y="30610"/>
                    <a:pt x="151146" y="0"/>
                  </a:cubicBezTo>
                  <a:cubicBezTo>
                    <a:pt x="286910" y="228554"/>
                    <a:pt x="646906" y="767408"/>
                    <a:pt x="1061280" y="842072"/>
                  </a:cubicBezTo>
                  <a:close/>
                </a:path>
              </a:pathLst>
            </a:custGeom>
            <a:solidFill>
              <a:srgbClr val="BF1F40"/>
            </a:solidFill>
            <a:ln w="11995" cap="flat">
              <a:noFill/>
              <a:prstDash val="solid"/>
              <a:miter/>
            </a:ln>
          </p:spPr>
          <p:txBody>
            <a:bodyPr rtlCol="0" anchor="ctr"/>
            <a:lstStyle/>
            <a:p>
              <a:endParaRPr lang="en-IN" sz="1050"/>
            </a:p>
          </p:txBody>
        </p:sp>
        <p:sp>
          <p:nvSpPr>
            <p:cNvPr id="66" name="Freeform: Shape 65">
              <a:extLst>
                <a:ext uri="{FF2B5EF4-FFF2-40B4-BE49-F238E27FC236}">
                  <a16:creationId xmlns:a16="http://schemas.microsoft.com/office/drawing/2014/main" id="{F93BA594-91BD-38ED-9223-E27708490B0F}"/>
                </a:ext>
              </a:extLst>
            </p:cNvPr>
            <p:cNvSpPr/>
            <p:nvPr/>
          </p:nvSpPr>
          <p:spPr>
            <a:xfrm>
              <a:off x="3661749" y="6050926"/>
              <a:ext cx="166910" cy="354089"/>
            </a:xfrm>
            <a:custGeom>
              <a:avLst/>
              <a:gdLst>
                <a:gd name="connsiteX0" fmla="*/ 164961 w 166910"/>
                <a:gd name="connsiteY0" fmla="*/ 298524 h 354089"/>
                <a:gd name="connsiteX1" fmla="*/ 88737 w 166910"/>
                <a:gd name="connsiteY1" fmla="*/ 31678 h 354089"/>
                <a:gd name="connsiteX2" fmla="*/ 1949 w 166910"/>
                <a:gd name="connsiteY2" fmla="*/ 55566 h 354089"/>
                <a:gd name="connsiteX3" fmla="*/ 78173 w 166910"/>
                <a:gd name="connsiteY3" fmla="*/ 322412 h 354089"/>
                <a:gd name="connsiteX4" fmla="*/ 164961 w 166910"/>
                <a:gd name="connsiteY4" fmla="*/ 298524 h 354089"/>
                <a:gd name="connsiteX5" fmla="*/ 164961 w 166910"/>
                <a:gd name="connsiteY5" fmla="*/ 298524 h 35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910" h="354089">
                  <a:moveTo>
                    <a:pt x="164961" y="298524"/>
                  </a:moveTo>
                  <a:cubicBezTo>
                    <a:pt x="139513" y="209575"/>
                    <a:pt x="114185" y="120627"/>
                    <a:pt x="88737" y="31678"/>
                  </a:cubicBezTo>
                  <a:cubicBezTo>
                    <a:pt x="72892" y="-23900"/>
                    <a:pt x="-14016" y="-253"/>
                    <a:pt x="1949" y="55566"/>
                  </a:cubicBezTo>
                  <a:cubicBezTo>
                    <a:pt x="27397" y="144515"/>
                    <a:pt x="52725" y="233463"/>
                    <a:pt x="78173" y="322412"/>
                  </a:cubicBezTo>
                  <a:cubicBezTo>
                    <a:pt x="94019" y="377990"/>
                    <a:pt x="180926" y="354342"/>
                    <a:pt x="164961" y="298524"/>
                  </a:cubicBezTo>
                  <a:lnTo>
                    <a:pt x="164961" y="298524"/>
                  </a:lnTo>
                  <a:close/>
                </a:path>
              </a:pathLst>
            </a:custGeom>
            <a:solidFill>
              <a:srgbClr val="000000"/>
            </a:solidFill>
            <a:ln w="11995" cap="flat">
              <a:noFill/>
              <a:prstDash val="solid"/>
              <a:miter/>
            </a:ln>
          </p:spPr>
          <p:txBody>
            <a:bodyPr rtlCol="0" anchor="ctr"/>
            <a:lstStyle/>
            <a:p>
              <a:endParaRPr lang="en-IN" sz="1050"/>
            </a:p>
          </p:txBody>
        </p:sp>
        <p:sp>
          <p:nvSpPr>
            <p:cNvPr id="67" name="Freeform: Shape 66">
              <a:extLst>
                <a:ext uri="{FF2B5EF4-FFF2-40B4-BE49-F238E27FC236}">
                  <a16:creationId xmlns:a16="http://schemas.microsoft.com/office/drawing/2014/main" id="{92B2F2E5-4FFC-FCCE-5E45-490C19FFF1D7}"/>
                </a:ext>
              </a:extLst>
            </p:cNvPr>
            <p:cNvSpPr/>
            <p:nvPr/>
          </p:nvSpPr>
          <p:spPr>
            <a:xfrm>
              <a:off x="1287031" y="5422364"/>
              <a:ext cx="1260065" cy="1221181"/>
            </a:xfrm>
            <a:custGeom>
              <a:avLst/>
              <a:gdLst>
                <a:gd name="connsiteX0" fmla="*/ 1219 w 1260065"/>
                <a:gd name="connsiteY0" fmla="*/ 384511 h 1221181"/>
                <a:gd name="connsiteX1" fmla="*/ 295554 w 1260065"/>
                <a:gd name="connsiteY1" fmla="*/ 1158521 h 1221181"/>
                <a:gd name="connsiteX2" fmla="*/ 903070 w 1260065"/>
                <a:gd name="connsiteY2" fmla="*/ 1221182 h 1221181"/>
                <a:gd name="connsiteX3" fmla="*/ 1260066 w 1260065"/>
                <a:gd name="connsiteY3" fmla="*/ 951935 h 1221181"/>
                <a:gd name="connsiteX4" fmla="*/ 1216252 w 1260065"/>
                <a:gd name="connsiteY4" fmla="*/ 802966 h 1221181"/>
                <a:gd name="connsiteX5" fmla="*/ 1216252 w 1260065"/>
                <a:gd name="connsiteY5" fmla="*/ 802966 h 1221181"/>
                <a:gd name="connsiteX6" fmla="*/ 1227055 w 1260065"/>
                <a:gd name="connsiteY6" fmla="*/ 766114 h 1221181"/>
                <a:gd name="connsiteX7" fmla="*/ 1105336 w 1260065"/>
                <a:gd name="connsiteY7" fmla="*/ 494227 h 1221181"/>
                <a:gd name="connsiteX8" fmla="*/ 1075326 w 1260065"/>
                <a:gd name="connsiteY8" fmla="*/ 479101 h 1221181"/>
                <a:gd name="connsiteX9" fmla="*/ 1075326 w 1260065"/>
                <a:gd name="connsiteY9" fmla="*/ 479101 h 1221181"/>
                <a:gd name="connsiteX10" fmla="*/ 883624 w 1260065"/>
                <a:gd name="connsiteY10" fmla="*/ 245986 h 1221181"/>
                <a:gd name="connsiteX11" fmla="*/ 845212 w 1260065"/>
                <a:gd name="connsiteY11" fmla="*/ 227860 h 1221181"/>
                <a:gd name="connsiteX12" fmla="*/ 845212 w 1260065"/>
                <a:gd name="connsiteY12" fmla="*/ 227860 h 1221181"/>
                <a:gd name="connsiteX13" fmla="*/ 659632 w 1260065"/>
                <a:gd name="connsiteY13" fmla="*/ 9390 h 1221181"/>
                <a:gd name="connsiteX14" fmla="*/ 586768 w 1260065"/>
                <a:gd name="connsiteY14" fmla="*/ 9390 h 1221181"/>
                <a:gd name="connsiteX15" fmla="*/ 39631 w 1260065"/>
                <a:gd name="connsiteY15" fmla="*/ 326412 h 1221181"/>
                <a:gd name="connsiteX16" fmla="*/ 8901 w 1260065"/>
                <a:gd name="connsiteY16" fmla="*/ 354621 h 1221181"/>
                <a:gd name="connsiteX17" fmla="*/ 1219 w 1260065"/>
                <a:gd name="connsiteY17" fmla="*/ 384511 h 122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065" h="1221181">
                  <a:moveTo>
                    <a:pt x="1219" y="384511"/>
                  </a:moveTo>
                  <a:lnTo>
                    <a:pt x="295554" y="1158521"/>
                  </a:lnTo>
                  <a:lnTo>
                    <a:pt x="903070" y="1221182"/>
                  </a:lnTo>
                  <a:lnTo>
                    <a:pt x="1260066" y="951935"/>
                  </a:lnTo>
                  <a:lnTo>
                    <a:pt x="1216252" y="802966"/>
                  </a:lnTo>
                  <a:lnTo>
                    <a:pt x="1216252" y="802966"/>
                  </a:lnTo>
                  <a:cubicBezTo>
                    <a:pt x="1228375" y="795044"/>
                    <a:pt x="1233057" y="779319"/>
                    <a:pt x="1227055" y="766114"/>
                  </a:cubicBezTo>
                  <a:lnTo>
                    <a:pt x="1105336" y="494227"/>
                  </a:lnTo>
                  <a:cubicBezTo>
                    <a:pt x="1100174" y="482703"/>
                    <a:pt x="1087690" y="476461"/>
                    <a:pt x="1075326" y="479101"/>
                  </a:cubicBezTo>
                  <a:lnTo>
                    <a:pt x="1075326" y="479101"/>
                  </a:lnTo>
                  <a:lnTo>
                    <a:pt x="883624" y="245986"/>
                  </a:lnTo>
                  <a:cubicBezTo>
                    <a:pt x="874141" y="234462"/>
                    <a:pt x="860096" y="227860"/>
                    <a:pt x="845212" y="227860"/>
                  </a:cubicBezTo>
                  <a:lnTo>
                    <a:pt x="845212" y="227860"/>
                  </a:lnTo>
                  <a:lnTo>
                    <a:pt x="659632" y="9390"/>
                  </a:lnTo>
                  <a:cubicBezTo>
                    <a:pt x="659632" y="9390"/>
                    <a:pt x="640785" y="-11737"/>
                    <a:pt x="586768" y="9390"/>
                  </a:cubicBezTo>
                  <a:cubicBezTo>
                    <a:pt x="537672" y="28596"/>
                    <a:pt x="115976" y="280677"/>
                    <a:pt x="39631" y="326412"/>
                  </a:cubicBezTo>
                  <a:cubicBezTo>
                    <a:pt x="27627" y="333615"/>
                    <a:pt x="16944" y="342978"/>
                    <a:pt x="8901" y="354621"/>
                  </a:cubicBezTo>
                  <a:cubicBezTo>
                    <a:pt x="2539" y="363864"/>
                    <a:pt x="-2382" y="375028"/>
                    <a:pt x="1219" y="384511"/>
                  </a:cubicBezTo>
                  <a:close/>
                </a:path>
              </a:pathLst>
            </a:custGeom>
            <a:noFill/>
            <a:ln w="83967" cap="flat">
              <a:solidFill>
                <a:srgbClr val="000000"/>
              </a:solidFill>
              <a:prstDash val="solid"/>
              <a:miter/>
            </a:ln>
          </p:spPr>
          <p:txBody>
            <a:bodyPr rtlCol="0" anchor="ctr"/>
            <a:lstStyle/>
            <a:p>
              <a:endParaRPr lang="en-IN" sz="1050"/>
            </a:p>
          </p:txBody>
        </p:sp>
        <p:sp>
          <p:nvSpPr>
            <p:cNvPr id="68" name="Freeform: Shape 67">
              <a:extLst>
                <a:ext uri="{FF2B5EF4-FFF2-40B4-BE49-F238E27FC236}">
                  <a16:creationId xmlns:a16="http://schemas.microsoft.com/office/drawing/2014/main" id="{7D36695E-2DEE-A285-BE33-F6D78E3DF693}"/>
                </a:ext>
              </a:extLst>
            </p:cNvPr>
            <p:cNvSpPr/>
            <p:nvPr/>
          </p:nvSpPr>
          <p:spPr>
            <a:xfrm>
              <a:off x="1777702" y="5622249"/>
              <a:ext cx="386657" cy="314831"/>
            </a:xfrm>
            <a:custGeom>
              <a:avLst/>
              <a:gdLst>
                <a:gd name="connsiteX0" fmla="*/ 296082 w 386657"/>
                <a:gd name="connsiteY0" fmla="*/ 8769 h 314831"/>
                <a:gd name="connsiteX1" fmla="*/ 63087 w 386657"/>
                <a:gd name="connsiteY1" fmla="*/ 178264 h 314831"/>
                <a:gd name="connsiteX2" fmla="*/ 29956 w 386657"/>
                <a:gd name="connsiteY2" fmla="*/ 202392 h 314831"/>
                <a:gd name="connsiteX3" fmla="*/ 8469 w 386657"/>
                <a:gd name="connsiteY3" fmla="*/ 284498 h 314831"/>
                <a:gd name="connsiteX4" fmla="*/ 90575 w 386657"/>
                <a:gd name="connsiteY4" fmla="*/ 305985 h 314831"/>
                <a:gd name="connsiteX5" fmla="*/ 323571 w 386657"/>
                <a:gd name="connsiteY5" fmla="*/ 136490 h 314831"/>
                <a:gd name="connsiteX6" fmla="*/ 356702 w 386657"/>
                <a:gd name="connsiteY6" fmla="*/ 112362 h 314831"/>
                <a:gd name="connsiteX7" fmla="*/ 378188 w 386657"/>
                <a:gd name="connsiteY7" fmla="*/ 30256 h 314831"/>
                <a:gd name="connsiteX8" fmla="*/ 296082 w 386657"/>
                <a:gd name="connsiteY8" fmla="*/ 8769 h 314831"/>
                <a:gd name="connsiteX9" fmla="*/ 296082 w 386657"/>
                <a:gd name="connsiteY9" fmla="*/ 8769 h 31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657" h="314831">
                  <a:moveTo>
                    <a:pt x="296082" y="8769"/>
                  </a:moveTo>
                  <a:cubicBezTo>
                    <a:pt x="218417" y="65307"/>
                    <a:pt x="140752" y="121846"/>
                    <a:pt x="63087" y="178264"/>
                  </a:cubicBezTo>
                  <a:cubicBezTo>
                    <a:pt x="52043" y="186306"/>
                    <a:pt x="40999" y="194349"/>
                    <a:pt x="29956" y="202392"/>
                  </a:cubicBezTo>
                  <a:cubicBezTo>
                    <a:pt x="4628" y="220758"/>
                    <a:pt x="-10377" y="255329"/>
                    <a:pt x="8469" y="284498"/>
                  </a:cubicBezTo>
                  <a:cubicBezTo>
                    <a:pt x="24674" y="309586"/>
                    <a:pt x="63447" y="325791"/>
                    <a:pt x="90575" y="305985"/>
                  </a:cubicBezTo>
                  <a:cubicBezTo>
                    <a:pt x="168241" y="249447"/>
                    <a:pt x="245906" y="192908"/>
                    <a:pt x="323571" y="136490"/>
                  </a:cubicBezTo>
                  <a:cubicBezTo>
                    <a:pt x="334614" y="128448"/>
                    <a:pt x="345658" y="120405"/>
                    <a:pt x="356702" y="112362"/>
                  </a:cubicBezTo>
                  <a:cubicBezTo>
                    <a:pt x="382030" y="93997"/>
                    <a:pt x="397035" y="59425"/>
                    <a:pt x="378188" y="30256"/>
                  </a:cubicBezTo>
                  <a:cubicBezTo>
                    <a:pt x="361983" y="5288"/>
                    <a:pt x="323211" y="-10917"/>
                    <a:pt x="296082" y="8769"/>
                  </a:cubicBezTo>
                  <a:lnTo>
                    <a:pt x="296082" y="8769"/>
                  </a:lnTo>
                  <a:close/>
                </a:path>
              </a:pathLst>
            </a:custGeom>
            <a:solidFill>
              <a:srgbClr val="000000"/>
            </a:solidFill>
            <a:ln w="11995" cap="flat">
              <a:noFill/>
              <a:prstDash val="solid"/>
              <a:miter/>
            </a:ln>
          </p:spPr>
          <p:txBody>
            <a:bodyPr rtlCol="0" anchor="ctr"/>
            <a:lstStyle/>
            <a:p>
              <a:endParaRPr lang="en-IN" sz="1050"/>
            </a:p>
          </p:txBody>
        </p:sp>
        <p:sp>
          <p:nvSpPr>
            <p:cNvPr id="69" name="Freeform: Shape 68">
              <a:extLst>
                <a:ext uri="{FF2B5EF4-FFF2-40B4-BE49-F238E27FC236}">
                  <a16:creationId xmlns:a16="http://schemas.microsoft.com/office/drawing/2014/main" id="{12535B53-A8F1-FDB7-746E-159289A2F6BF}"/>
                </a:ext>
              </a:extLst>
            </p:cNvPr>
            <p:cNvSpPr/>
            <p:nvPr/>
          </p:nvSpPr>
          <p:spPr>
            <a:xfrm>
              <a:off x="2127425" y="5876571"/>
              <a:ext cx="302529" cy="281028"/>
            </a:xfrm>
            <a:custGeom>
              <a:avLst/>
              <a:gdLst>
                <a:gd name="connsiteX0" fmla="*/ 200240 w 302529"/>
                <a:gd name="connsiteY0" fmla="*/ 16972 h 281028"/>
                <a:gd name="connsiteX1" fmla="*/ 39869 w 302529"/>
                <a:gd name="connsiteY1" fmla="*/ 159218 h 281028"/>
                <a:gd name="connsiteX2" fmla="*/ 17421 w 302529"/>
                <a:gd name="connsiteY2" fmla="*/ 179144 h 281028"/>
                <a:gd name="connsiteX3" fmla="*/ 17421 w 302529"/>
                <a:gd name="connsiteY3" fmla="*/ 264012 h 281028"/>
                <a:gd name="connsiteX4" fmla="*/ 102289 w 302529"/>
                <a:gd name="connsiteY4" fmla="*/ 264012 h 281028"/>
                <a:gd name="connsiteX5" fmla="*/ 262661 w 302529"/>
                <a:gd name="connsiteY5" fmla="*/ 121766 h 281028"/>
                <a:gd name="connsiteX6" fmla="*/ 285108 w 302529"/>
                <a:gd name="connsiteY6" fmla="*/ 101839 h 281028"/>
                <a:gd name="connsiteX7" fmla="*/ 285108 w 302529"/>
                <a:gd name="connsiteY7" fmla="*/ 16972 h 281028"/>
                <a:gd name="connsiteX8" fmla="*/ 200240 w 302529"/>
                <a:gd name="connsiteY8" fmla="*/ 16972 h 281028"/>
                <a:gd name="connsiteX9" fmla="*/ 200240 w 302529"/>
                <a:gd name="connsiteY9" fmla="*/ 16972 h 28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529" h="281028">
                  <a:moveTo>
                    <a:pt x="200240" y="16972"/>
                  </a:moveTo>
                  <a:cubicBezTo>
                    <a:pt x="146823" y="64387"/>
                    <a:pt x="93286" y="111803"/>
                    <a:pt x="39869" y="159218"/>
                  </a:cubicBezTo>
                  <a:cubicBezTo>
                    <a:pt x="32426" y="165820"/>
                    <a:pt x="24864" y="172542"/>
                    <a:pt x="17421" y="179144"/>
                  </a:cubicBezTo>
                  <a:cubicBezTo>
                    <a:pt x="-6106" y="200031"/>
                    <a:pt x="-5506" y="243005"/>
                    <a:pt x="17421" y="264012"/>
                  </a:cubicBezTo>
                  <a:cubicBezTo>
                    <a:pt x="42509" y="287059"/>
                    <a:pt x="77201" y="286339"/>
                    <a:pt x="102289" y="264012"/>
                  </a:cubicBezTo>
                  <a:cubicBezTo>
                    <a:pt x="155706" y="216596"/>
                    <a:pt x="209243" y="169181"/>
                    <a:pt x="262661" y="121766"/>
                  </a:cubicBezTo>
                  <a:cubicBezTo>
                    <a:pt x="270103" y="115164"/>
                    <a:pt x="277666" y="108441"/>
                    <a:pt x="285108" y="101839"/>
                  </a:cubicBezTo>
                  <a:cubicBezTo>
                    <a:pt x="308635" y="80953"/>
                    <a:pt x="308035" y="37979"/>
                    <a:pt x="285108" y="16972"/>
                  </a:cubicBezTo>
                  <a:cubicBezTo>
                    <a:pt x="260020" y="-6075"/>
                    <a:pt x="225449" y="-5235"/>
                    <a:pt x="200240" y="16972"/>
                  </a:cubicBezTo>
                  <a:lnTo>
                    <a:pt x="200240" y="16972"/>
                  </a:lnTo>
                  <a:close/>
                </a:path>
              </a:pathLst>
            </a:custGeom>
            <a:solidFill>
              <a:srgbClr val="000000"/>
            </a:solidFill>
            <a:ln w="11995" cap="flat">
              <a:noFill/>
              <a:prstDash val="solid"/>
              <a:miter/>
            </a:ln>
          </p:spPr>
          <p:txBody>
            <a:bodyPr rtlCol="0" anchor="ctr"/>
            <a:lstStyle/>
            <a:p>
              <a:endParaRPr lang="en-IN" sz="1050"/>
            </a:p>
          </p:txBody>
        </p:sp>
        <p:sp>
          <p:nvSpPr>
            <p:cNvPr id="70" name="Freeform: Shape 69">
              <a:extLst>
                <a:ext uri="{FF2B5EF4-FFF2-40B4-BE49-F238E27FC236}">
                  <a16:creationId xmlns:a16="http://schemas.microsoft.com/office/drawing/2014/main" id="{3A84F694-EFEA-F3F9-93EC-07A5BBF45F86}"/>
                </a:ext>
              </a:extLst>
            </p:cNvPr>
            <p:cNvSpPr/>
            <p:nvPr/>
          </p:nvSpPr>
          <p:spPr>
            <a:xfrm>
              <a:off x="2296478" y="6145515"/>
              <a:ext cx="250597" cy="205162"/>
            </a:xfrm>
            <a:custGeom>
              <a:avLst/>
              <a:gdLst>
                <a:gd name="connsiteX0" fmla="*/ 160470 w 250597"/>
                <a:gd name="connsiteY0" fmla="*/ 8032 h 205162"/>
                <a:gd name="connsiteX1" fmla="*/ 46193 w 250597"/>
                <a:gd name="connsiteY1" fmla="*/ 82696 h 205162"/>
                <a:gd name="connsiteX2" fmla="*/ 29628 w 250597"/>
                <a:gd name="connsiteY2" fmla="*/ 93499 h 205162"/>
                <a:gd name="connsiteX3" fmla="*/ 2019 w 250597"/>
                <a:gd name="connsiteY3" fmla="*/ 129391 h 205162"/>
                <a:gd name="connsiteX4" fmla="*/ 8021 w 250597"/>
                <a:gd name="connsiteY4" fmla="*/ 175606 h 205162"/>
                <a:gd name="connsiteX5" fmla="*/ 43912 w 250597"/>
                <a:gd name="connsiteY5" fmla="*/ 203215 h 205162"/>
                <a:gd name="connsiteX6" fmla="*/ 90127 w 250597"/>
                <a:gd name="connsiteY6" fmla="*/ 197213 h 205162"/>
                <a:gd name="connsiteX7" fmla="*/ 204404 w 250597"/>
                <a:gd name="connsiteY7" fmla="*/ 122549 h 205162"/>
                <a:gd name="connsiteX8" fmla="*/ 220970 w 250597"/>
                <a:gd name="connsiteY8" fmla="*/ 111745 h 205162"/>
                <a:gd name="connsiteX9" fmla="*/ 248578 w 250597"/>
                <a:gd name="connsiteY9" fmla="*/ 75854 h 205162"/>
                <a:gd name="connsiteX10" fmla="*/ 242577 w 250597"/>
                <a:gd name="connsiteY10" fmla="*/ 29639 h 205162"/>
                <a:gd name="connsiteX11" fmla="*/ 206685 w 250597"/>
                <a:gd name="connsiteY11" fmla="*/ 2030 h 205162"/>
                <a:gd name="connsiteX12" fmla="*/ 160470 w 250597"/>
                <a:gd name="connsiteY12" fmla="*/ 8032 h 205162"/>
                <a:gd name="connsiteX13" fmla="*/ 160470 w 250597"/>
                <a:gd name="connsiteY13" fmla="*/ 8032 h 20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597" h="205162">
                  <a:moveTo>
                    <a:pt x="160470" y="8032"/>
                  </a:moveTo>
                  <a:cubicBezTo>
                    <a:pt x="122418" y="32880"/>
                    <a:pt x="84245" y="57848"/>
                    <a:pt x="46193" y="82696"/>
                  </a:cubicBezTo>
                  <a:cubicBezTo>
                    <a:pt x="40671" y="86297"/>
                    <a:pt x="35149" y="89898"/>
                    <a:pt x="29628" y="93499"/>
                  </a:cubicBezTo>
                  <a:cubicBezTo>
                    <a:pt x="16543" y="102022"/>
                    <a:pt x="6220" y="114026"/>
                    <a:pt x="2019" y="129391"/>
                  </a:cubicBezTo>
                  <a:cubicBezTo>
                    <a:pt x="-1942" y="143796"/>
                    <a:pt x="-142" y="162882"/>
                    <a:pt x="8021" y="175606"/>
                  </a:cubicBezTo>
                  <a:cubicBezTo>
                    <a:pt x="16303" y="188450"/>
                    <a:pt x="28547" y="199734"/>
                    <a:pt x="43912" y="203215"/>
                  </a:cubicBezTo>
                  <a:cubicBezTo>
                    <a:pt x="59277" y="206696"/>
                    <a:pt x="76563" y="205976"/>
                    <a:pt x="90127" y="197213"/>
                  </a:cubicBezTo>
                  <a:cubicBezTo>
                    <a:pt x="128180" y="172365"/>
                    <a:pt x="166352" y="147397"/>
                    <a:pt x="204404" y="122549"/>
                  </a:cubicBezTo>
                  <a:cubicBezTo>
                    <a:pt x="209926" y="118948"/>
                    <a:pt x="215448" y="115346"/>
                    <a:pt x="220970" y="111745"/>
                  </a:cubicBezTo>
                  <a:cubicBezTo>
                    <a:pt x="234054" y="103222"/>
                    <a:pt x="244377" y="91219"/>
                    <a:pt x="248578" y="75854"/>
                  </a:cubicBezTo>
                  <a:cubicBezTo>
                    <a:pt x="252540" y="61449"/>
                    <a:pt x="250739" y="42363"/>
                    <a:pt x="242577" y="29639"/>
                  </a:cubicBezTo>
                  <a:cubicBezTo>
                    <a:pt x="234294" y="16795"/>
                    <a:pt x="222050" y="5511"/>
                    <a:pt x="206685" y="2030"/>
                  </a:cubicBezTo>
                  <a:cubicBezTo>
                    <a:pt x="191440" y="-1571"/>
                    <a:pt x="174034" y="-851"/>
                    <a:pt x="160470" y="8032"/>
                  </a:cubicBezTo>
                  <a:lnTo>
                    <a:pt x="160470" y="8032"/>
                  </a:lnTo>
                  <a:close/>
                </a:path>
              </a:pathLst>
            </a:custGeom>
            <a:solidFill>
              <a:srgbClr val="000000"/>
            </a:solidFill>
            <a:ln w="11995" cap="flat">
              <a:noFill/>
              <a:prstDash val="solid"/>
              <a:miter/>
            </a:ln>
          </p:spPr>
          <p:txBody>
            <a:bodyPr rtlCol="0" anchor="ctr"/>
            <a:lstStyle/>
            <a:p>
              <a:endParaRPr lang="en-IN" sz="1050"/>
            </a:p>
          </p:txBody>
        </p:sp>
        <p:sp>
          <p:nvSpPr>
            <p:cNvPr id="71" name="Freeform: Shape 70">
              <a:extLst>
                <a:ext uri="{FF2B5EF4-FFF2-40B4-BE49-F238E27FC236}">
                  <a16:creationId xmlns:a16="http://schemas.microsoft.com/office/drawing/2014/main" id="{3A23F677-423E-6758-8C83-A6E221A054FE}"/>
                </a:ext>
              </a:extLst>
            </p:cNvPr>
            <p:cNvSpPr/>
            <p:nvPr/>
          </p:nvSpPr>
          <p:spPr>
            <a:xfrm>
              <a:off x="745074" y="3972722"/>
              <a:ext cx="953604" cy="1742442"/>
            </a:xfrm>
            <a:custGeom>
              <a:avLst/>
              <a:gdLst>
                <a:gd name="connsiteX0" fmla="*/ 944105 w 953604"/>
                <a:gd name="connsiteY0" fmla="*/ 1554582 h 1742442"/>
                <a:gd name="connsiteX1" fmla="*/ 634045 w 953604"/>
                <a:gd name="connsiteY1" fmla="*/ 1742443 h 1742442"/>
                <a:gd name="connsiteX2" fmla="*/ 91950 w 953604"/>
                <a:gd name="connsiteY2" fmla="*/ 418415 h 1742442"/>
                <a:gd name="connsiteX3" fmla="*/ 0 w 953604"/>
                <a:gd name="connsiteY3" fmla="*/ 4521 h 1742442"/>
                <a:gd name="connsiteX4" fmla="*/ 457828 w 953604"/>
                <a:gd name="connsiteY4" fmla="*/ 251441 h 1742442"/>
                <a:gd name="connsiteX5" fmla="*/ 751563 w 953604"/>
                <a:gd name="connsiteY5" fmla="*/ 737238 h 1742442"/>
                <a:gd name="connsiteX6" fmla="*/ 944105 w 953604"/>
                <a:gd name="connsiteY6" fmla="*/ 1554582 h 17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604" h="1742442">
                  <a:moveTo>
                    <a:pt x="944105" y="1554582"/>
                  </a:moveTo>
                  <a:lnTo>
                    <a:pt x="634045" y="1742443"/>
                  </a:lnTo>
                  <a:cubicBezTo>
                    <a:pt x="634045" y="1742443"/>
                    <a:pt x="267927" y="968673"/>
                    <a:pt x="91950" y="418415"/>
                  </a:cubicBezTo>
                  <a:cubicBezTo>
                    <a:pt x="38172" y="250000"/>
                    <a:pt x="2161" y="102473"/>
                    <a:pt x="0" y="4521"/>
                  </a:cubicBezTo>
                  <a:cubicBezTo>
                    <a:pt x="0" y="4521"/>
                    <a:pt x="198904" y="-54178"/>
                    <a:pt x="457828" y="251441"/>
                  </a:cubicBezTo>
                  <a:cubicBezTo>
                    <a:pt x="550138" y="360556"/>
                    <a:pt x="650250" y="516006"/>
                    <a:pt x="751563" y="737238"/>
                  </a:cubicBezTo>
                  <a:cubicBezTo>
                    <a:pt x="751563" y="737238"/>
                    <a:pt x="1005205" y="1239840"/>
                    <a:pt x="944105" y="1554582"/>
                  </a:cubicBezTo>
                  <a:close/>
                </a:path>
              </a:pathLst>
            </a:custGeom>
            <a:solidFill>
              <a:srgbClr val="EBF6F7"/>
            </a:solidFill>
            <a:ln w="11995" cap="flat">
              <a:noFill/>
              <a:prstDash val="solid"/>
              <a:miter/>
            </a:ln>
          </p:spPr>
          <p:txBody>
            <a:bodyPr rtlCol="0" anchor="ctr"/>
            <a:lstStyle/>
            <a:p>
              <a:endParaRPr lang="en-IN" sz="1050"/>
            </a:p>
          </p:txBody>
        </p:sp>
        <p:sp>
          <p:nvSpPr>
            <p:cNvPr id="72" name="Freeform: Shape 71">
              <a:extLst>
                <a:ext uri="{FF2B5EF4-FFF2-40B4-BE49-F238E27FC236}">
                  <a16:creationId xmlns:a16="http://schemas.microsoft.com/office/drawing/2014/main" id="{172CBE38-FB8F-D96D-2551-E437822269B4}"/>
                </a:ext>
              </a:extLst>
            </p:cNvPr>
            <p:cNvSpPr/>
            <p:nvPr/>
          </p:nvSpPr>
          <p:spPr>
            <a:xfrm>
              <a:off x="745074" y="3972722"/>
              <a:ext cx="457828" cy="503604"/>
            </a:xfrm>
            <a:custGeom>
              <a:avLst/>
              <a:gdLst>
                <a:gd name="connsiteX0" fmla="*/ 416055 w 457828"/>
                <a:gd name="connsiteY0" fmla="*/ 292854 h 503604"/>
                <a:gd name="connsiteX1" fmla="*/ 435621 w 457828"/>
                <a:gd name="connsiteY1" fmla="*/ 378682 h 503604"/>
                <a:gd name="connsiteX2" fmla="*/ 369840 w 457828"/>
                <a:gd name="connsiteY2" fmla="*/ 350593 h 503604"/>
                <a:gd name="connsiteX3" fmla="*/ 332267 w 457828"/>
                <a:gd name="connsiteY3" fmla="*/ 502082 h 503604"/>
                <a:gd name="connsiteX4" fmla="*/ 181979 w 457828"/>
                <a:gd name="connsiteY4" fmla="*/ 375561 h 503604"/>
                <a:gd name="connsiteX5" fmla="*/ 91950 w 457828"/>
                <a:gd name="connsiteY5" fmla="*/ 418415 h 503604"/>
                <a:gd name="connsiteX6" fmla="*/ 0 w 457828"/>
                <a:gd name="connsiteY6" fmla="*/ 4521 h 503604"/>
                <a:gd name="connsiteX7" fmla="*/ 457828 w 457828"/>
                <a:gd name="connsiteY7" fmla="*/ 251441 h 503604"/>
                <a:gd name="connsiteX8" fmla="*/ 437181 w 457828"/>
                <a:gd name="connsiteY8" fmla="*/ 282411 h 503604"/>
                <a:gd name="connsiteX9" fmla="*/ 416055 w 457828"/>
                <a:gd name="connsiteY9" fmla="*/ 292854 h 50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828" h="503604">
                  <a:moveTo>
                    <a:pt x="416055" y="292854"/>
                  </a:moveTo>
                  <a:cubicBezTo>
                    <a:pt x="425418" y="311340"/>
                    <a:pt x="442583" y="350833"/>
                    <a:pt x="435621" y="378682"/>
                  </a:cubicBezTo>
                  <a:cubicBezTo>
                    <a:pt x="426138" y="416254"/>
                    <a:pt x="369840" y="347352"/>
                    <a:pt x="369840" y="350593"/>
                  </a:cubicBezTo>
                  <a:cubicBezTo>
                    <a:pt x="369840" y="353954"/>
                    <a:pt x="360477" y="478914"/>
                    <a:pt x="332267" y="502082"/>
                  </a:cubicBezTo>
                  <a:cubicBezTo>
                    <a:pt x="304058" y="525369"/>
                    <a:pt x="219551" y="272207"/>
                    <a:pt x="181979" y="375561"/>
                  </a:cubicBezTo>
                  <a:cubicBezTo>
                    <a:pt x="165413" y="420935"/>
                    <a:pt x="128321" y="426457"/>
                    <a:pt x="91950" y="418415"/>
                  </a:cubicBezTo>
                  <a:cubicBezTo>
                    <a:pt x="38172" y="250000"/>
                    <a:pt x="2161" y="102473"/>
                    <a:pt x="0" y="4521"/>
                  </a:cubicBezTo>
                  <a:cubicBezTo>
                    <a:pt x="0" y="4521"/>
                    <a:pt x="198904" y="-54178"/>
                    <a:pt x="457828" y="251441"/>
                  </a:cubicBezTo>
                  <a:cubicBezTo>
                    <a:pt x="451826" y="264645"/>
                    <a:pt x="444744" y="275329"/>
                    <a:pt x="437181" y="282411"/>
                  </a:cubicBezTo>
                  <a:cubicBezTo>
                    <a:pt x="426378" y="292614"/>
                    <a:pt x="419896" y="294295"/>
                    <a:pt x="416055" y="292854"/>
                  </a:cubicBezTo>
                  <a:close/>
                </a:path>
              </a:pathLst>
            </a:custGeom>
            <a:solidFill>
              <a:srgbClr val="EE2524"/>
            </a:solidFill>
            <a:ln w="11995" cap="flat">
              <a:noFill/>
              <a:prstDash val="solid"/>
              <a:miter/>
            </a:ln>
          </p:spPr>
          <p:txBody>
            <a:bodyPr rtlCol="0" anchor="ctr"/>
            <a:lstStyle/>
            <a:p>
              <a:endParaRPr lang="en-IN" sz="1050"/>
            </a:p>
          </p:txBody>
        </p:sp>
        <p:sp>
          <p:nvSpPr>
            <p:cNvPr id="73" name="Freeform: Shape 72">
              <a:extLst>
                <a:ext uri="{FF2B5EF4-FFF2-40B4-BE49-F238E27FC236}">
                  <a16:creationId xmlns:a16="http://schemas.microsoft.com/office/drawing/2014/main" id="{9F6793C0-AA84-6126-B182-AE8670527D5F}"/>
                </a:ext>
              </a:extLst>
            </p:cNvPr>
            <p:cNvSpPr/>
            <p:nvPr/>
          </p:nvSpPr>
          <p:spPr>
            <a:xfrm>
              <a:off x="1202902" y="5087842"/>
              <a:ext cx="333827" cy="464790"/>
            </a:xfrm>
            <a:custGeom>
              <a:avLst/>
              <a:gdLst>
                <a:gd name="connsiteX0" fmla="*/ 0 w 333827"/>
                <a:gd name="connsiteY0" fmla="*/ 237917 h 464790"/>
                <a:gd name="connsiteX1" fmla="*/ 242959 w 333827"/>
                <a:gd name="connsiteY1" fmla="*/ 0 h 464790"/>
                <a:gd name="connsiteX2" fmla="*/ 333828 w 333827"/>
                <a:gd name="connsiteY2" fmla="*/ 284012 h 464790"/>
                <a:gd name="connsiteX3" fmla="*/ 104314 w 333827"/>
                <a:gd name="connsiteY3" fmla="*/ 464790 h 464790"/>
              </a:gdLst>
              <a:ahLst/>
              <a:cxnLst>
                <a:cxn ang="0">
                  <a:pos x="connsiteX0" y="connsiteY0"/>
                </a:cxn>
                <a:cxn ang="0">
                  <a:pos x="connsiteX1" y="connsiteY1"/>
                </a:cxn>
                <a:cxn ang="0">
                  <a:pos x="connsiteX2" y="connsiteY2"/>
                </a:cxn>
                <a:cxn ang="0">
                  <a:pos x="connsiteX3" y="connsiteY3"/>
                </a:cxn>
              </a:cxnLst>
              <a:rect l="l" t="t" r="r" b="b"/>
              <a:pathLst>
                <a:path w="333827" h="464790">
                  <a:moveTo>
                    <a:pt x="0" y="237917"/>
                  </a:moveTo>
                  <a:lnTo>
                    <a:pt x="242959" y="0"/>
                  </a:lnTo>
                  <a:lnTo>
                    <a:pt x="333828" y="284012"/>
                  </a:lnTo>
                  <a:lnTo>
                    <a:pt x="104314" y="464790"/>
                  </a:lnTo>
                  <a:close/>
                </a:path>
              </a:pathLst>
            </a:custGeom>
            <a:solidFill>
              <a:srgbClr val="BAC0CC"/>
            </a:solidFill>
            <a:ln w="11995" cap="flat">
              <a:noFill/>
              <a:prstDash val="solid"/>
              <a:miter/>
            </a:ln>
          </p:spPr>
          <p:txBody>
            <a:bodyPr rtlCol="0" anchor="ctr"/>
            <a:lstStyle/>
            <a:p>
              <a:endParaRPr lang="en-IN" sz="1050"/>
            </a:p>
          </p:txBody>
        </p:sp>
        <p:sp>
          <p:nvSpPr>
            <p:cNvPr id="74" name="Freeform: Shape 73">
              <a:extLst>
                <a:ext uri="{FF2B5EF4-FFF2-40B4-BE49-F238E27FC236}">
                  <a16:creationId xmlns:a16="http://schemas.microsoft.com/office/drawing/2014/main" id="{78580F8F-2C8E-0622-6ACE-93E6675C824A}"/>
                </a:ext>
              </a:extLst>
            </p:cNvPr>
            <p:cNvSpPr/>
            <p:nvPr/>
          </p:nvSpPr>
          <p:spPr>
            <a:xfrm>
              <a:off x="928494" y="4510936"/>
              <a:ext cx="452426" cy="635245"/>
            </a:xfrm>
            <a:custGeom>
              <a:avLst/>
              <a:gdLst>
                <a:gd name="connsiteX0" fmla="*/ 238637 w 452426"/>
                <a:gd name="connsiteY0" fmla="*/ 635245 h 635245"/>
                <a:gd name="connsiteX1" fmla="*/ 452426 w 452426"/>
                <a:gd name="connsiteY1" fmla="*/ 411853 h 635245"/>
                <a:gd name="connsiteX2" fmla="*/ 238637 w 452426"/>
                <a:gd name="connsiteY2" fmla="*/ 0 h 635245"/>
                <a:gd name="connsiteX3" fmla="*/ 0 w 452426"/>
                <a:gd name="connsiteY3" fmla="*/ 136004 h 635245"/>
              </a:gdLst>
              <a:ahLst/>
              <a:cxnLst>
                <a:cxn ang="0">
                  <a:pos x="connsiteX0" y="connsiteY0"/>
                </a:cxn>
                <a:cxn ang="0">
                  <a:pos x="connsiteX1" y="connsiteY1"/>
                </a:cxn>
                <a:cxn ang="0">
                  <a:pos x="connsiteX2" y="connsiteY2"/>
                </a:cxn>
                <a:cxn ang="0">
                  <a:pos x="connsiteX3" y="connsiteY3"/>
                </a:cxn>
              </a:cxnLst>
              <a:rect l="l" t="t" r="r" b="b"/>
              <a:pathLst>
                <a:path w="452426" h="635245">
                  <a:moveTo>
                    <a:pt x="238637" y="635245"/>
                  </a:moveTo>
                  <a:lnTo>
                    <a:pt x="452426" y="411853"/>
                  </a:lnTo>
                  <a:lnTo>
                    <a:pt x="238637" y="0"/>
                  </a:lnTo>
                  <a:lnTo>
                    <a:pt x="0" y="136004"/>
                  </a:lnTo>
                  <a:close/>
                </a:path>
              </a:pathLst>
            </a:custGeom>
            <a:solidFill>
              <a:srgbClr val="BAC0CC"/>
            </a:solidFill>
            <a:ln w="11995" cap="flat">
              <a:noFill/>
              <a:prstDash val="solid"/>
              <a:miter/>
            </a:ln>
          </p:spPr>
          <p:txBody>
            <a:bodyPr rtlCol="0" anchor="ctr"/>
            <a:lstStyle/>
            <a:p>
              <a:endParaRPr lang="en-IN" sz="1050"/>
            </a:p>
          </p:txBody>
        </p:sp>
        <p:sp>
          <p:nvSpPr>
            <p:cNvPr id="75" name="Freeform: Shape 74">
              <a:extLst>
                <a:ext uri="{FF2B5EF4-FFF2-40B4-BE49-F238E27FC236}">
                  <a16:creationId xmlns:a16="http://schemas.microsoft.com/office/drawing/2014/main" id="{3260510A-9A2D-66AB-7936-0229A4937D8C}"/>
                </a:ext>
              </a:extLst>
            </p:cNvPr>
            <p:cNvSpPr/>
            <p:nvPr/>
          </p:nvSpPr>
          <p:spPr>
            <a:xfrm>
              <a:off x="745074" y="3965885"/>
              <a:ext cx="953604" cy="1742437"/>
            </a:xfrm>
            <a:custGeom>
              <a:avLst/>
              <a:gdLst>
                <a:gd name="connsiteX0" fmla="*/ 634165 w 953604"/>
                <a:gd name="connsiteY0" fmla="*/ 1742438 h 1742437"/>
                <a:gd name="connsiteX1" fmla="*/ 0 w 953604"/>
                <a:gd name="connsiteY1" fmla="*/ 4516 h 1742437"/>
                <a:gd name="connsiteX2" fmla="*/ 751563 w 953604"/>
                <a:gd name="connsiteY2" fmla="*/ 737233 h 1742437"/>
                <a:gd name="connsiteX3" fmla="*/ 944105 w 953604"/>
                <a:gd name="connsiteY3" fmla="*/ 1554577 h 1742437"/>
                <a:gd name="connsiteX4" fmla="*/ 634165 w 953604"/>
                <a:gd name="connsiteY4" fmla="*/ 1742438 h 17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04" h="1742437">
                  <a:moveTo>
                    <a:pt x="634165" y="1742438"/>
                  </a:moveTo>
                  <a:cubicBezTo>
                    <a:pt x="634165" y="1742438"/>
                    <a:pt x="9483" y="422491"/>
                    <a:pt x="0" y="4516"/>
                  </a:cubicBezTo>
                  <a:cubicBezTo>
                    <a:pt x="0" y="4516"/>
                    <a:pt x="366358" y="-103519"/>
                    <a:pt x="751563" y="737233"/>
                  </a:cubicBezTo>
                  <a:cubicBezTo>
                    <a:pt x="751563" y="737233"/>
                    <a:pt x="1005205" y="1239835"/>
                    <a:pt x="944105" y="1554577"/>
                  </a:cubicBezTo>
                  <a:lnTo>
                    <a:pt x="634165" y="1742438"/>
                  </a:lnTo>
                  <a:close/>
                </a:path>
              </a:pathLst>
            </a:custGeom>
            <a:noFill/>
            <a:ln w="83967" cap="flat">
              <a:solidFill>
                <a:srgbClr val="000000"/>
              </a:solidFill>
              <a:prstDash val="solid"/>
              <a:miter/>
            </a:ln>
          </p:spPr>
          <p:txBody>
            <a:bodyPr rtlCol="0" anchor="ctr"/>
            <a:lstStyle/>
            <a:p>
              <a:endParaRPr lang="en-IN" sz="1050"/>
            </a:p>
          </p:txBody>
        </p:sp>
        <p:sp>
          <p:nvSpPr>
            <p:cNvPr id="76" name="Freeform: Shape 75">
              <a:extLst>
                <a:ext uri="{FF2B5EF4-FFF2-40B4-BE49-F238E27FC236}">
                  <a16:creationId xmlns:a16="http://schemas.microsoft.com/office/drawing/2014/main" id="{95F13CE0-9FC3-2EFD-7DAB-3C8A253A3FB6}"/>
                </a:ext>
              </a:extLst>
            </p:cNvPr>
            <p:cNvSpPr/>
            <p:nvPr/>
          </p:nvSpPr>
          <p:spPr>
            <a:xfrm>
              <a:off x="745074" y="4031381"/>
              <a:ext cx="844232" cy="1549581"/>
            </a:xfrm>
            <a:custGeom>
              <a:avLst/>
              <a:gdLst>
                <a:gd name="connsiteX0" fmla="*/ 0 w 844232"/>
                <a:gd name="connsiteY0" fmla="*/ 0 h 1549581"/>
                <a:gd name="connsiteX1" fmla="*/ 844233 w 844232"/>
                <a:gd name="connsiteY1" fmla="*/ 1549581 h 1549581"/>
              </a:gdLst>
              <a:ahLst/>
              <a:cxnLst>
                <a:cxn ang="0">
                  <a:pos x="connsiteX0" y="connsiteY0"/>
                </a:cxn>
                <a:cxn ang="0">
                  <a:pos x="connsiteX1" y="connsiteY1"/>
                </a:cxn>
              </a:cxnLst>
              <a:rect l="l" t="t" r="r" b="b"/>
              <a:pathLst>
                <a:path w="844232" h="1549581">
                  <a:moveTo>
                    <a:pt x="0" y="0"/>
                  </a:moveTo>
                  <a:cubicBezTo>
                    <a:pt x="0" y="0"/>
                    <a:pt x="579787" y="374761"/>
                    <a:pt x="844233" y="1549581"/>
                  </a:cubicBezTo>
                </a:path>
              </a:pathLst>
            </a:custGeom>
            <a:noFill/>
            <a:ln w="47981" cap="flat">
              <a:solidFill>
                <a:srgbClr val="000000"/>
              </a:solidFill>
              <a:prstDash val="solid"/>
              <a:miter/>
            </a:ln>
          </p:spPr>
          <p:txBody>
            <a:bodyPr rtlCol="0" anchor="ctr"/>
            <a:lstStyle/>
            <a:p>
              <a:endParaRPr lang="en-IN" sz="1050"/>
            </a:p>
          </p:txBody>
        </p:sp>
        <p:sp>
          <p:nvSpPr>
            <p:cNvPr id="77" name="Freeform: Shape 76">
              <a:extLst>
                <a:ext uri="{FF2B5EF4-FFF2-40B4-BE49-F238E27FC236}">
                  <a16:creationId xmlns:a16="http://schemas.microsoft.com/office/drawing/2014/main" id="{485BDEBE-FC85-9DCF-5389-0AF9DBE45E33}"/>
                </a:ext>
              </a:extLst>
            </p:cNvPr>
            <p:cNvSpPr/>
            <p:nvPr/>
          </p:nvSpPr>
          <p:spPr>
            <a:xfrm>
              <a:off x="3649653" y="3776418"/>
              <a:ext cx="776410" cy="569944"/>
            </a:xfrm>
            <a:custGeom>
              <a:avLst/>
              <a:gdLst>
                <a:gd name="connsiteX0" fmla="*/ 776411 w 776410"/>
                <a:gd name="connsiteY0" fmla="*/ 304298 h 569944"/>
                <a:gd name="connsiteX1" fmla="*/ 359516 w 776410"/>
                <a:gd name="connsiteY1" fmla="*/ 569944 h 569944"/>
                <a:gd name="connsiteX2" fmla="*/ 0 w 776410"/>
                <a:gd name="connsiteY2" fmla="*/ 284972 h 569944"/>
                <a:gd name="connsiteX3" fmla="*/ 359516 w 776410"/>
                <a:gd name="connsiteY3" fmla="*/ 0 h 569944"/>
                <a:gd name="connsiteX4" fmla="*/ 776411 w 776410"/>
                <a:gd name="connsiteY4" fmla="*/ 304298 h 56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410" h="569944">
                  <a:moveTo>
                    <a:pt x="776411" y="304298"/>
                  </a:moveTo>
                  <a:cubicBezTo>
                    <a:pt x="776411" y="461669"/>
                    <a:pt x="558060" y="569944"/>
                    <a:pt x="359516" y="569944"/>
                  </a:cubicBezTo>
                  <a:cubicBezTo>
                    <a:pt x="160972" y="569944"/>
                    <a:pt x="0" y="442343"/>
                    <a:pt x="0" y="284972"/>
                  </a:cubicBezTo>
                  <a:cubicBezTo>
                    <a:pt x="0" y="127601"/>
                    <a:pt x="160972" y="0"/>
                    <a:pt x="359516" y="0"/>
                  </a:cubicBezTo>
                  <a:cubicBezTo>
                    <a:pt x="558060" y="0"/>
                    <a:pt x="776411" y="146927"/>
                    <a:pt x="776411" y="304298"/>
                  </a:cubicBezTo>
                  <a:close/>
                </a:path>
              </a:pathLst>
            </a:custGeom>
            <a:solidFill>
              <a:srgbClr val="FDFEFC"/>
            </a:solidFill>
            <a:ln w="11995" cap="flat">
              <a:noFill/>
              <a:prstDash val="solid"/>
              <a:miter/>
            </a:ln>
          </p:spPr>
          <p:txBody>
            <a:bodyPr rtlCol="0" anchor="ctr"/>
            <a:lstStyle/>
            <a:p>
              <a:endParaRPr lang="en-IN" sz="1050"/>
            </a:p>
          </p:txBody>
        </p:sp>
      </p:grpSp>
      <p:sp>
        <p:nvSpPr>
          <p:cNvPr id="25" name="Rectangle: Rounded Corners 24">
            <a:extLst>
              <a:ext uri="{FF2B5EF4-FFF2-40B4-BE49-F238E27FC236}">
                <a16:creationId xmlns:a16="http://schemas.microsoft.com/office/drawing/2014/main" id="{F92B47BC-936D-C904-F4EC-D43E6D8C8768}"/>
              </a:ext>
            </a:extLst>
          </p:cNvPr>
          <p:cNvSpPr/>
          <p:nvPr/>
        </p:nvSpPr>
        <p:spPr>
          <a:xfrm>
            <a:off x="3895584" y="405725"/>
            <a:ext cx="4940634" cy="4373444"/>
          </a:xfrm>
          <a:prstGeom prst="roundRect">
            <a:avLst>
              <a:gd name="adj" fmla="val 2266"/>
            </a:avLst>
          </a:prstGeom>
          <a:noFill/>
          <a:ln w="47625">
            <a:solidFill>
              <a:schemeClr val="bg1">
                <a:alpha val="7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00"/>
          </a:p>
        </p:txBody>
      </p:sp>
      <p:grpSp>
        <p:nvGrpSpPr>
          <p:cNvPr id="78" name="Graphic 4">
            <a:extLst>
              <a:ext uri="{FF2B5EF4-FFF2-40B4-BE49-F238E27FC236}">
                <a16:creationId xmlns:a16="http://schemas.microsoft.com/office/drawing/2014/main" id="{3CB58104-4CA5-0155-D154-4A4CADA8E795}"/>
              </a:ext>
            </a:extLst>
          </p:cNvPr>
          <p:cNvGrpSpPr/>
          <p:nvPr/>
        </p:nvGrpSpPr>
        <p:grpSpPr>
          <a:xfrm rot="16926630">
            <a:off x="1059428" y="1017458"/>
            <a:ext cx="173174" cy="222387"/>
            <a:chOff x="1412571" y="1356611"/>
            <a:chExt cx="230898" cy="296516"/>
          </a:xfrm>
        </p:grpSpPr>
        <p:sp>
          <p:nvSpPr>
            <p:cNvPr id="79" name="Freeform: Shape 78">
              <a:extLst>
                <a:ext uri="{FF2B5EF4-FFF2-40B4-BE49-F238E27FC236}">
                  <a16:creationId xmlns:a16="http://schemas.microsoft.com/office/drawing/2014/main" id="{EDE4184F-1570-217F-7252-7B10A6208687}"/>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solidFill>
              <a:srgbClr val="C85928"/>
            </a:solidFill>
            <a:ln w="386" cap="flat">
              <a:noFill/>
              <a:prstDash val="solid"/>
              <a:miter/>
            </a:ln>
          </p:spPr>
          <p:txBody>
            <a:bodyPr rtlCol="0" anchor="ctr"/>
            <a:lstStyle/>
            <a:p>
              <a:endParaRPr lang="en-IN" sz="1050"/>
            </a:p>
          </p:txBody>
        </p:sp>
        <p:sp>
          <p:nvSpPr>
            <p:cNvPr id="80" name="Freeform: Shape 79">
              <a:extLst>
                <a:ext uri="{FF2B5EF4-FFF2-40B4-BE49-F238E27FC236}">
                  <a16:creationId xmlns:a16="http://schemas.microsoft.com/office/drawing/2014/main" id="{8600626E-FA79-B18E-1A2F-7CF8FF6EDBD7}"/>
                </a:ext>
              </a:extLst>
            </p:cNvPr>
            <p:cNvSpPr/>
            <p:nvPr/>
          </p:nvSpPr>
          <p:spPr>
            <a:xfrm>
              <a:off x="1417170" y="1444912"/>
              <a:ext cx="60841" cy="36218"/>
            </a:xfrm>
            <a:custGeom>
              <a:avLst/>
              <a:gdLst>
                <a:gd name="connsiteX0" fmla="*/ 60842 w 60841"/>
                <a:gd name="connsiteY0" fmla="*/ 33328 h 36218"/>
                <a:gd name="connsiteX1" fmla="*/ 0 w 60841"/>
                <a:gd name="connsiteY1" fmla="*/ 36219 h 36218"/>
                <a:gd name="connsiteX2" fmla="*/ 5293 w 60841"/>
                <a:gd name="connsiteY2" fmla="*/ 10182 h 36218"/>
                <a:gd name="connsiteX3" fmla="*/ 47069 w 60841"/>
                <a:gd name="connsiteY3" fmla="*/ 3108 h 36218"/>
                <a:gd name="connsiteX4" fmla="*/ 59625 w 60841"/>
                <a:gd name="connsiteY4" fmla="*/ 0 h 36218"/>
                <a:gd name="connsiteX5" fmla="*/ 60842 w 60841"/>
                <a:gd name="connsiteY5" fmla="*/ 33328 h 3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41" h="36218">
                  <a:moveTo>
                    <a:pt x="60842" y="33328"/>
                  </a:moveTo>
                  <a:cubicBezTo>
                    <a:pt x="38158" y="26368"/>
                    <a:pt x="15696" y="30796"/>
                    <a:pt x="0" y="36219"/>
                  </a:cubicBezTo>
                  <a:cubicBezTo>
                    <a:pt x="2619" y="20610"/>
                    <a:pt x="5293" y="10182"/>
                    <a:pt x="5293" y="10182"/>
                  </a:cubicBezTo>
                  <a:lnTo>
                    <a:pt x="47069" y="3108"/>
                  </a:lnTo>
                  <a:lnTo>
                    <a:pt x="59625" y="0"/>
                  </a:lnTo>
                  <a:lnTo>
                    <a:pt x="60842" y="33328"/>
                  </a:lnTo>
                  <a:close/>
                </a:path>
              </a:pathLst>
            </a:custGeom>
            <a:solidFill>
              <a:srgbClr val="F47C20"/>
            </a:solidFill>
            <a:ln w="386" cap="flat">
              <a:noFill/>
              <a:prstDash val="solid"/>
              <a:miter/>
            </a:ln>
          </p:spPr>
          <p:txBody>
            <a:bodyPr rtlCol="0" anchor="ctr"/>
            <a:lstStyle/>
            <a:p>
              <a:endParaRPr lang="en-IN" sz="1050"/>
            </a:p>
          </p:txBody>
        </p:sp>
        <p:sp>
          <p:nvSpPr>
            <p:cNvPr id="81" name="Freeform: Shape 80">
              <a:extLst>
                <a:ext uri="{FF2B5EF4-FFF2-40B4-BE49-F238E27FC236}">
                  <a16:creationId xmlns:a16="http://schemas.microsoft.com/office/drawing/2014/main" id="{CFD2C2B4-139D-6B89-6916-FBC8A709F931}"/>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noFill/>
            <a:ln w="2703" cap="flat">
              <a:solidFill>
                <a:srgbClr val="010101"/>
              </a:solidFill>
              <a:prstDash val="solid"/>
              <a:miter/>
            </a:ln>
          </p:spPr>
          <p:txBody>
            <a:bodyPr rtlCol="0" anchor="ctr"/>
            <a:lstStyle/>
            <a:p>
              <a:endParaRPr lang="en-IN" sz="1050"/>
            </a:p>
          </p:txBody>
        </p:sp>
        <p:sp>
          <p:nvSpPr>
            <p:cNvPr id="82" name="Freeform: Shape 81">
              <a:extLst>
                <a:ext uri="{FF2B5EF4-FFF2-40B4-BE49-F238E27FC236}">
                  <a16:creationId xmlns:a16="http://schemas.microsoft.com/office/drawing/2014/main" id="{8FDC659C-321B-7C36-1ED5-83F6ED7846EF}"/>
                </a:ext>
              </a:extLst>
            </p:cNvPr>
            <p:cNvSpPr/>
            <p:nvPr/>
          </p:nvSpPr>
          <p:spPr>
            <a:xfrm>
              <a:off x="1462193"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solidFill>
              <a:srgbClr val="F47C20"/>
            </a:solidFill>
            <a:ln w="386" cap="flat">
              <a:noFill/>
              <a:prstDash val="solid"/>
              <a:miter/>
            </a:ln>
          </p:spPr>
          <p:txBody>
            <a:bodyPr rtlCol="0" anchor="ctr"/>
            <a:lstStyle/>
            <a:p>
              <a:endParaRPr lang="en-IN" sz="1050"/>
            </a:p>
          </p:txBody>
        </p:sp>
        <p:sp>
          <p:nvSpPr>
            <p:cNvPr id="83" name="Freeform: Shape 82">
              <a:extLst>
                <a:ext uri="{FF2B5EF4-FFF2-40B4-BE49-F238E27FC236}">
                  <a16:creationId xmlns:a16="http://schemas.microsoft.com/office/drawing/2014/main" id="{91432FC5-DF9B-868A-5E6F-766E8D812BD5}"/>
                </a:ext>
              </a:extLst>
            </p:cNvPr>
            <p:cNvSpPr/>
            <p:nvPr/>
          </p:nvSpPr>
          <p:spPr>
            <a:xfrm>
              <a:off x="1461450" y="1397638"/>
              <a:ext cx="168614" cy="255490"/>
            </a:xfrm>
            <a:custGeom>
              <a:avLst/>
              <a:gdLst>
                <a:gd name="connsiteX0" fmla="*/ 168614 w 168614"/>
                <a:gd name="connsiteY0" fmla="*/ 110667 h 255490"/>
                <a:gd name="connsiteX1" fmla="*/ 148479 w 168614"/>
                <a:gd name="connsiteY1" fmla="*/ 252186 h 255490"/>
                <a:gd name="connsiteX2" fmla="*/ 104893 w 168614"/>
                <a:gd name="connsiteY2" fmla="*/ 252751 h 255490"/>
                <a:gd name="connsiteX3" fmla="*/ 101493 w 168614"/>
                <a:gd name="connsiteY3" fmla="*/ 205204 h 255490"/>
                <a:gd name="connsiteX4" fmla="*/ 72071 w 168614"/>
                <a:gd name="connsiteY4" fmla="*/ 204639 h 255490"/>
                <a:gd name="connsiteX5" fmla="*/ 69800 w 168614"/>
                <a:gd name="connsiteY5" fmla="*/ 249354 h 255490"/>
                <a:gd name="connsiteX6" fmla="*/ 12067 w 168614"/>
                <a:gd name="connsiteY6" fmla="*/ 252190 h 255490"/>
                <a:gd name="connsiteX7" fmla="*/ 174 w 168614"/>
                <a:gd name="connsiteY7" fmla="*/ 103309 h 255490"/>
                <a:gd name="connsiteX8" fmla="*/ 20891 w 168614"/>
                <a:gd name="connsiteY8" fmla="*/ 0 h 255490"/>
                <a:gd name="connsiteX9" fmla="*/ 20744 w 168614"/>
                <a:gd name="connsiteY9" fmla="*/ 81155 h 255490"/>
                <a:gd name="connsiteX10" fmla="*/ 42302 w 168614"/>
                <a:gd name="connsiteY10" fmla="*/ 150161 h 255490"/>
                <a:gd name="connsiteX11" fmla="*/ 70807 w 168614"/>
                <a:gd name="connsiteY11" fmla="*/ 159561 h 255490"/>
                <a:gd name="connsiteX12" fmla="*/ 168614 w 168614"/>
                <a:gd name="connsiteY12" fmla="*/ 110667 h 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14" h="255490">
                  <a:moveTo>
                    <a:pt x="168614" y="110667"/>
                  </a:moveTo>
                  <a:cubicBezTo>
                    <a:pt x="165463" y="180261"/>
                    <a:pt x="148479" y="252186"/>
                    <a:pt x="148479" y="252186"/>
                  </a:cubicBezTo>
                  <a:lnTo>
                    <a:pt x="104893" y="252751"/>
                  </a:lnTo>
                  <a:lnTo>
                    <a:pt x="101493" y="205204"/>
                  </a:lnTo>
                  <a:lnTo>
                    <a:pt x="72071" y="204639"/>
                  </a:lnTo>
                  <a:cubicBezTo>
                    <a:pt x="66964" y="209165"/>
                    <a:pt x="69800" y="249354"/>
                    <a:pt x="69800" y="249354"/>
                  </a:cubicBezTo>
                  <a:cubicBezTo>
                    <a:pt x="55652" y="261247"/>
                    <a:pt x="12067" y="252190"/>
                    <a:pt x="12067" y="252190"/>
                  </a:cubicBezTo>
                  <a:cubicBezTo>
                    <a:pt x="12067" y="252190"/>
                    <a:pt x="4140" y="223882"/>
                    <a:pt x="174" y="103309"/>
                  </a:cubicBezTo>
                  <a:cubicBezTo>
                    <a:pt x="-983" y="68113"/>
                    <a:pt x="3370" y="30879"/>
                    <a:pt x="20891" y="0"/>
                  </a:cubicBezTo>
                  <a:cubicBezTo>
                    <a:pt x="19556" y="27000"/>
                    <a:pt x="19003" y="54159"/>
                    <a:pt x="20744" y="81155"/>
                  </a:cubicBezTo>
                  <a:cubicBezTo>
                    <a:pt x="22206" y="103779"/>
                    <a:pt x="20401" y="136435"/>
                    <a:pt x="42302" y="150161"/>
                  </a:cubicBezTo>
                  <a:cubicBezTo>
                    <a:pt x="50834" y="155508"/>
                    <a:pt x="60893" y="157807"/>
                    <a:pt x="70807" y="159561"/>
                  </a:cubicBezTo>
                  <a:cubicBezTo>
                    <a:pt x="115100" y="167393"/>
                    <a:pt x="150785" y="153700"/>
                    <a:pt x="168614" y="110667"/>
                  </a:cubicBezTo>
                  <a:close/>
                </a:path>
              </a:pathLst>
            </a:custGeom>
            <a:solidFill>
              <a:srgbClr val="C85928"/>
            </a:solidFill>
            <a:ln w="386" cap="flat">
              <a:noFill/>
              <a:prstDash val="solid"/>
              <a:miter/>
            </a:ln>
          </p:spPr>
          <p:txBody>
            <a:bodyPr rtlCol="0" anchor="ctr"/>
            <a:lstStyle/>
            <a:p>
              <a:endParaRPr lang="en-IN" sz="1050"/>
            </a:p>
          </p:txBody>
        </p:sp>
        <p:sp>
          <p:nvSpPr>
            <p:cNvPr id="84" name="Freeform: Shape 83">
              <a:extLst>
                <a:ext uri="{FF2B5EF4-FFF2-40B4-BE49-F238E27FC236}">
                  <a16:creationId xmlns:a16="http://schemas.microsoft.com/office/drawing/2014/main" id="{FBDE4D28-FE24-734C-6C5A-6ABC002D7267}"/>
                </a:ext>
              </a:extLst>
            </p:cNvPr>
            <p:cNvSpPr/>
            <p:nvPr/>
          </p:nvSpPr>
          <p:spPr>
            <a:xfrm>
              <a:off x="1461206"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noFill/>
            <a:ln w="2703" cap="flat">
              <a:solidFill>
                <a:srgbClr val="010101"/>
              </a:solidFill>
              <a:prstDash val="solid"/>
              <a:miter/>
            </a:ln>
          </p:spPr>
          <p:txBody>
            <a:bodyPr rtlCol="0" anchor="ctr"/>
            <a:lstStyle/>
            <a:p>
              <a:endParaRPr lang="en-IN" sz="1050"/>
            </a:p>
          </p:txBody>
        </p:sp>
        <p:sp>
          <p:nvSpPr>
            <p:cNvPr id="85" name="Freeform: Shape 84">
              <a:extLst>
                <a:ext uri="{FF2B5EF4-FFF2-40B4-BE49-F238E27FC236}">
                  <a16:creationId xmlns:a16="http://schemas.microsoft.com/office/drawing/2014/main" id="{6800F28E-1A5F-19E8-6428-3335AEEBF70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solidFill>
              <a:srgbClr val="99C7DC"/>
            </a:solidFill>
            <a:ln w="386" cap="flat">
              <a:noFill/>
              <a:prstDash val="solid"/>
              <a:miter/>
            </a:ln>
          </p:spPr>
          <p:txBody>
            <a:bodyPr rtlCol="0" anchor="ctr"/>
            <a:lstStyle/>
            <a:p>
              <a:endParaRPr lang="en-IN" sz="1050"/>
            </a:p>
          </p:txBody>
        </p:sp>
        <p:sp>
          <p:nvSpPr>
            <p:cNvPr id="86" name="Freeform: Shape 85">
              <a:extLst>
                <a:ext uri="{FF2B5EF4-FFF2-40B4-BE49-F238E27FC236}">
                  <a16:creationId xmlns:a16="http://schemas.microsoft.com/office/drawing/2014/main" id="{3BEFD2DF-5410-3DF5-28D8-227B774075C4}"/>
                </a:ext>
              </a:extLst>
            </p:cNvPr>
            <p:cNvSpPr/>
            <p:nvPr/>
          </p:nvSpPr>
          <p:spPr>
            <a:xfrm>
              <a:off x="1512592" y="1412741"/>
              <a:ext cx="130783" cy="78137"/>
            </a:xfrm>
            <a:custGeom>
              <a:avLst/>
              <a:gdLst>
                <a:gd name="connsiteX0" fmla="*/ 130776 w 130783"/>
                <a:gd name="connsiteY0" fmla="*/ 39884 h 78137"/>
                <a:gd name="connsiteX1" fmla="*/ 117801 w 130783"/>
                <a:gd name="connsiteY1" fmla="*/ 72355 h 78137"/>
                <a:gd name="connsiteX2" fmla="*/ 40280 w 130783"/>
                <a:gd name="connsiteY2" fmla="*/ 75712 h 78137"/>
                <a:gd name="connsiteX3" fmla="*/ 514 w 130783"/>
                <a:gd name="connsiteY3" fmla="*/ 35077 h 78137"/>
                <a:gd name="connsiteX4" fmla="*/ 427 w 130783"/>
                <a:gd name="connsiteY4" fmla="*/ 34485 h 78137"/>
                <a:gd name="connsiteX5" fmla="*/ 14456 w 130783"/>
                <a:gd name="connsiteY5" fmla="*/ 0 h 78137"/>
                <a:gd name="connsiteX6" fmla="*/ 22103 w 130783"/>
                <a:gd name="connsiteY6" fmla="*/ 24642 h 78137"/>
                <a:gd name="connsiteX7" fmla="*/ 46706 w 130783"/>
                <a:gd name="connsiteY7" fmla="*/ 50691 h 78137"/>
                <a:gd name="connsiteX8" fmla="*/ 72596 w 130783"/>
                <a:gd name="connsiteY8" fmla="*/ 55908 h 78137"/>
                <a:gd name="connsiteX9" fmla="*/ 105300 w 130783"/>
                <a:gd name="connsiteY9" fmla="*/ 54080 h 78137"/>
                <a:gd name="connsiteX10" fmla="*/ 130776 w 130783"/>
                <a:gd name="connsiteY10" fmla="*/ 39884 h 7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83" h="78137">
                  <a:moveTo>
                    <a:pt x="130776" y="39884"/>
                  </a:moveTo>
                  <a:cubicBezTo>
                    <a:pt x="130918" y="48116"/>
                    <a:pt x="129066" y="70846"/>
                    <a:pt x="117801" y="72355"/>
                  </a:cubicBezTo>
                  <a:cubicBezTo>
                    <a:pt x="92444" y="75756"/>
                    <a:pt x="65724" y="81396"/>
                    <a:pt x="40280" y="75712"/>
                  </a:cubicBezTo>
                  <a:cubicBezTo>
                    <a:pt x="20503" y="71300"/>
                    <a:pt x="3610" y="55462"/>
                    <a:pt x="514" y="35077"/>
                  </a:cubicBezTo>
                  <a:cubicBezTo>
                    <a:pt x="486" y="34876"/>
                    <a:pt x="454" y="34686"/>
                    <a:pt x="427" y="34485"/>
                  </a:cubicBezTo>
                  <a:cubicBezTo>
                    <a:pt x="-1655" y="19413"/>
                    <a:pt x="4013" y="7145"/>
                    <a:pt x="14456" y="0"/>
                  </a:cubicBezTo>
                  <a:cubicBezTo>
                    <a:pt x="10143" y="2950"/>
                    <a:pt x="20551" y="21471"/>
                    <a:pt x="22103" y="24642"/>
                  </a:cubicBezTo>
                  <a:cubicBezTo>
                    <a:pt x="27668" y="36014"/>
                    <a:pt x="34466" y="45698"/>
                    <a:pt x="46706" y="50691"/>
                  </a:cubicBezTo>
                  <a:cubicBezTo>
                    <a:pt x="54890" y="54028"/>
                    <a:pt x="63788" y="55189"/>
                    <a:pt x="72596" y="55908"/>
                  </a:cubicBezTo>
                  <a:cubicBezTo>
                    <a:pt x="83446" y="56793"/>
                    <a:pt x="94711" y="56967"/>
                    <a:pt x="105300" y="54080"/>
                  </a:cubicBezTo>
                  <a:cubicBezTo>
                    <a:pt x="109179" y="53017"/>
                    <a:pt x="130867" y="44960"/>
                    <a:pt x="130776" y="39884"/>
                  </a:cubicBezTo>
                  <a:close/>
                </a:path>
              </a:pathLst>
            </a:custGeom>
            <a:solidFill>
              <a:srgbClr val="4B656F"/>
            </a:solidFill>
            <a:ln w="386" cap="flat">
              <a:noFill/>
              <a:prstDash val="solid"/>
              <a:miter/>
            </a:ln>
          </p:spPr>
          <p:txBody>
            <a:bodyPr rtlCol="0" anchor="ctr"/>
            <a:lstStyle/>
            <a:p>
              <a:endParaRPr lang="en-IN" sz="1050"/>
            </a:p>
          </p:txBody>
        </p:sp>
        <p:sp>
          <p:nvSpPr>
            <p:cNvPr id="87" name="Freeform: Shape 86">
              <a:extLst>
                <a:ext uri="{FF2B5EF4-FFF2-40B4-BE49-F238E27FC236}">
                  <a16:creationId xmlns:a16="http://schemas.microsoft.com/office/drawing/2014/main" id="{29501480-DDC7-55F4-A6B6-0F55531ABDB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noFill/>
            <a:ln w="2703" cap="flat">
              <a:solidFill>
                <a:srgbClr val="010101"/>
              </a:solidFill>
              <a:prstDash val="solid"/>
              <a:miter/>
            </a:ln>
          </p:spPr>
          <p:txBody>
            <a:bodyPr rtlCol="0" anchor="ctr"/>
            <a:lstStyle/>
            <a:p>
              <a:endParaRPr lang="en-IN" sz="1050"/>
            </a:p>
          </p:txBody>
        </p:sp>
        <p:sp>
          <p:nvSpPr>
            <p:cNvPr id="88" name="Freeform: Shape 87">
              <a:extLst>
                <a:ext uri="{FF2B5EF4-FFF2-40B4-BE49-F238E27FC236}">
                  <a16:creationId xmlns:a16="http://schemas.microsoft.com/office/drawing/2014/main" id="{61C59DF6-5C72-51AD-0DB7-D33CEEC50A21}"/>
                </a:ext>
              </a:extLst>
            </p:cNvPr>
            <p:cNvSpPr/>
            <p:nvPr/>
          </p:nvSpPr>
          <p:spPr>
            <a:xfrm>
              <a:off x="1540212" y="1601317"/>
              <a:ext cx="42459" cy="2764"/>
            </a:xfrm>
            <a:custGeom>
              <a:avLst/>
              <a:gdLst>
                <a:gd name="connsiteX0" fmla="*/ 0 w 42459"/>
                <a:gd name="connsiteY0" fmla="*/ 138 h 2764"/>
                <a:gd name="connsiteX1" fmla="*/ 5308 w 42459"/>
                <a:gd name="connsiteY1" fmla="*/ 71 h 2764"/>
                <a:gd name="connsiteX2" fmla="*/ 10617 w 42459"/>
                <a:gd name="connsiteY2" fmla="*/ 47 h 2764"/>
                <a:gd name="connsiteX3" fmla="*/ 21230 w 42459"/>
                <a:gd name="connsiteY3" fmla="*/ 0 h 2764"/>
                <a:gd name="connsiteX4" fmla="*/ 31843 w 42459"/>
                <a:gd name="connsiteY4" fmla="*/ 47 h 2764"/>
                <a:gd name="connsiteX5" fmla="*/ 37151 w 42459"/>
                <a:gd name="connsiteY5" fmla="*/ 71 h 2764"/>
                <a:gd name="connsiteX6" fmla="*/ 42460 w 42459"/>
                <a:gd name="connsiteY6" fmla="*/ 138 h 2764"/>
                <a:gd name="connsiteX7" fmla="*/ 42460 w 42459"/>
                <a:gd name="connsiteY7" fmla="*/ 415 h 2764"/>
                <a:gd name="connsiteX8" fmla="*/ 31847 w 42459"/>
                <a:gd name="connsiteY8" fmla="*/ 2255 h 2764"/>
                <a:gd name="connsiteX9" fmla="*/ 21234 w 42459"/>
                <a:gd name="connsiteY9" fmla="*/ 2765 h 2764"/>
                <a:gd name="connsiteX10" fmla="*/ 10621 w 42459"/>
                <a:gd name="connsiteY10" fmla="*/ 2263 h 2764"/>
                <a:gd name="connsiteX11" fmla="*/ 8 w 42459"/>
                <a:gd name="connsiteY11" fmla="*/ 415 h 2764"/>
                <a:gd name="connsiteX12" fmla="*/ 8 w 42459"/>
                <a:gd name="connsiteY12" fmla="*/ 138 h 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9" h="2764">
                  <a:moveTo>
                    <a:pt x="0" y="138"/>
                  </a:moveTo>
                  <a:lnTo>
                    <a:pt x="5308" y="71"/>
                  </a:lnTo>
                  <a:lnTo>
                    <a:pt x="10617" y="47"/>
                  </a:lnTo>
                  <a:lnTo>
                    <a:pt x="21230" y="0"/>
                  </a:lnTo>
                  <a:lnTo>
                    <a:pt x="31843" y="47"/>
                  </a:lnTo>
                  <a:lnTo>
                    <a:pt x="37151" y="71"/>
                  </a:lnTo>
                  <a:lnTo>
                    <a:pt x="42460" y="138"/>
                  </a:lnTo>
                  <a:lnTo>
                    <a:pt x="42460" y="415"/>
                  </a:lnTo>
                  <a:cubicBezTo>
                    <a:pt x="38921" y="1386"/>
                    <a:pt x="35386" y="1892"/>
                    <a:pt x="31847" y="2255"/>
                  </a:cubicBezTo>
                  <a:cubicBezTo>
                    <a:pt x="28308" y="2599"/>
                    <a:pt x="24773" y="2761"/>
                    <a:pt x="21234" y="2765"/>
                  </a:cubicBezTo>
                  <a:cubicBezTo>
                    <a:pt x="17695" y="2769"/>
                    <a:pt x="14160" y="2607"/>
                    <a:pt x="10621" y="2263"/>
                  </a:cubicBezTo>
                  <a:cubicBezTo>
                    <a:pt x="7082" y="1900"/>
                    <a:pt x="3547" y="1394"/>
                    <a:pt x="8" y="415"/>
                  </a:cubicBezTo>
                  <a:lnTo>
                    <a:pt x="8" y="138"/>
                  </a:lnTo>
                  <a:close/>
                </a:path>
              </a:pathLst>
            </a:custGeom>
            <a:solidFill>
              <a:srgbClr val="010101"/>
            </a:solidFill>
            <a:ln w="386" cap="flat">
              <a:noFill/>
              <a:prstDash val="solid"/>
              <a:miter/>
            </a:ln>
          </p:spPr>
          <p:txBody>
            <a:bodyPr rtlCol="0" anchor="ctr"/>
            <a:lstStyle/>
            <a:p>
              <a:endParaRPr lang="en-IN" sz="1050"/>
            </a:p>
          </p:txBody>
        </p:sp>
        <p:sp>
          <p:nvSpPr>
            <p:cNvPr id="89" name="Freeform: Shape 88">
              <a:extLst>
                <a:ext uri="{FF2B5EF4-FFF2-40B4-BE49-F238E27FC236}">
                  <a16:creationId xmlns:a16="http://schemas.microsoft.com/office/drawing/2014/main" id="{93C15EEA-773B-C0C9-7EDC-262627428CD1}"/>
                </a:ext>
              </a:extLst>
            </p:cNvPr>
            <p:cNvSpPr/>
            <p:nvPr/>
          </p:nvSpPr>
          <p:spPr>
            <a:xfrm rot="-4998595">
              <a:off x="1580562" y="1399878"/>
              <a:ext cx="23208" cy="56671"/>
            </a:xfrm>
            <a:custGeom>
              <a:avLst/>
              <a:gdLst>
                <a:gd name="connsiteX0" fmla="*/ 23209 w 23208"/>
                <a:gd name="connsiteY0" fmla="*/ 28336 h 56671"/>
                <a:gd name="connsiteX1" fmla="*/ 11604 w 23208"/>
                <a:gd name="connsiteY1" fmla="*/ 56671 h 56671"/>
                <a:gd name="connsiteX2" fmla="*/ 0 w 23208"/>
                <a:gd name="connsiteY2" fmla="*/ 28336 h 56671"/>
                <a:gd name="connsiteX3" fmla="*/ 11604 w 23208"/>
                <a:gd name="connsiteY3" fmla="*/ 0 h 56671"/>
                <a:gd name="connsiteX4" fmla="*/ 23209 w 23208"/>
                <a:gd name="connsiteY4" fmla="*/ 28336 h 5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 h="56671">
                  <a:moveTo>
                    <a:pt x="23209" y="28336"/>
                  </a:moveTo>
                  <a:cubicBezTo>
                    <a:pt x="23209" y="43985"/>
                    <a:pt x="18013" y="56671"/>
                    <a:pt x="11604" y="56671"/>
                  </a:cubicBezTo>
                  <a:cubicBezTo>
                    <a:pt x="5195" y="56671"/>
                    <a:pt x="0" y="43985"/>
                    <a:pt x="0" y="28336"/>
                  </a:cubicBezTo>
                  <a:cubicBezTo>
                    <a:pt x="0" y="12686"/>
                    <a:pt x="5195" y="0"/>
                    <a:pt x="11604" y="0"/>
                  </a:cubicBezTo>
                  <a:cubicBezTo>
                    <a:pt x="18013" y="0"/>
                    <a:pt x="23209" y="12686"/>
                    <a:pt x="23209" y="28336"/>
                  </a:cubicBezTo>
                  <a:close/>
                </a:path>
              </a:pathLst>
            </a:custGeom>
            <a:solidFill>
              <a:srgbClr val="FCFDFD"/>
            </a:solidFill>
            <a:ln w="386" cap="flat">
              <a:noFill/>
              <a:prstDash val="solid"/>
              <a:miter/>
            </a:ln>
          </p:spPr>
          <p:txBody>
            <a:bodyPr rtlCol="0" anchor="ctr"/>
            <a:lstStyle/>
            <a:p>
              <a:endParaRPr lang="en-IN" sz="1050"/>
            </a:p>
          </p:txBody>
        </p:sp>
      </p:grpSp>
      <p:grpSp>
        <p:nvGrpSpPr>
          <p:cNvPr id="90" name="Graphic 41">
            <a:extLst>
              <a:ext uri="{FF2B5EF4-FFF2-40B4-BE49-F238E27FC236}">
                <a16:creationId xmlns:a16="http://schemas.microsoft.com/office/drawing/2014/main" id="{A7953D3D-5E36-16FA-A9C5-2222714CAD92}"/>
              </a:ext>
            </a:extLst>
          </p:cNvPr>
          <p:cNvGrpSpPr/>
          <p:nvPr/>
        </p:nvGrpSpPr>
        <p:grpSpPr>
          <a:xfrm rot="9109345">
            <a:off x="2668599" y="1817276"/>
            <a:ext cx="182303" cy="234111"/>
            <a:chOff x="11163383" y="6059446"/>
            <a:chExt cx="243070" cy="312148"/>
          </a:xfrm>
        </p:grpSpPr>
        <p:sp>
          <p:nvSpPr>
            <p:cNvPr id="91" name="Freeform: Shape 90">
              <a:extLst>
                <a:ext uri="{FF2B5EF4-FFF2-40B4-BE49-F238E27FC236}">
                  <a16:creationId xmlns:a16="http://schemas.microsoft.com/office/drawing/2014/main" id="{F504028C-42A6-068B-E407-F38583F1DF03}"/>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solidFill>
              <a:srgbClr val="178442"/>
            </a:solidFill>
            <a:ln w="402" cap="flat">
              <a:noFill/>
              <a:prstDash val="solid"/>
              <a:miter/>
            </a:ln>
          </p:spPr>
          <p:txBody>
            <a:bodyPr rtlCol="0" anchor="ctr"/>
            <a:lstStyle/>
            <a:p>
              <a:endParaRPr lang="en-IN" sz="1050"/>
            </a:p>
          </p:txBody>
        </p:sp>
        <p:sp>
          <p:nvSpPr>
            <p:cNvPr id="92" name="Freeform: Shape 91">
              <a:extLst>
                <a:ext uri="{FF2B5EF4-FFF2-40B4-BE49-F238E27FC236}">
                  <a16:creationId xmlns:a16="http://schemas.microsoft.com/office/drawing/2014/main" id="{DC8DD6EF-5E75-8952-CB13-942D0A040041}"/>
                </a:ext>
              </a:extLst>
            </p:cNvPr>
            <p:cNvSpPr/>
            <p:nvPr/>
          </p:nvSpPr>
          <p:spPr>
            <a:xfrm>
              <a:off x="11168226" y="6152402"/>
              <a:ext cx="64049" cy="38128"/>
            </a:xfrm>
            <a:custGeom>
              <a:avLst/>
              <a:gdLst>
                <a:gd name="connsiteX0" fmla="*/ 64049 w 64049"/>
                <a:gd name="connsiteY0" fmla="*/ 35085 h 38128"/>
                <a:gd name="connsiteX1" fmla="*/ 0 w 64049"/>
                <a:gd name="connsiteY1" fmla="*/ 38128 h 38128"/>
                <a:gd name="connsiteX2" fmla="*/ 5572 w 64049"/>
                <a:gd name="connsiteY2" fmla="*/ 10719 h 38128"/>
                <a:gd name="connsiteX3" fmla="*/ 49550 w 64049"/>
                <a:gd name="connsiteY3" fmla="*/ 3272 h 38128"/>
                <a:gd name="connsiteX4" fmla="*/ 62769 w 64049"/>
                <a:gd name="connsiteY4" fmla="*/ 0 h 38128"/>
                <a:gd name="connsiteX5" fmla="*/ 64049 w 64049"/>
                <a:gd name="connsiteY5" fmla="*/ 35085 h 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49" h="38128">
                  <a:moveTo>
                    <a:pt x="64049" y="35085"/>
                  </a:moveTo>
                  <a:cubicBezTo>
                    <a:pt x="40170" y="27759"/>
                    <a:pt x="16524" y="32420"/>
                    <a:pt x="0" y="38128"/>
                  </a:cubicBezTo>
                  <a:cubicBezTo>
                    <a:pt x="2757" y="21696"/>
                    <a:pt x="5572" y="10719"/>
                    <a:pt x="5572" y="10719"/>
                  </a:cubicBezTo>
                  <a:lnTo>
                    <a:pt x="49550" y="3272"/>
                  </a:lnTo>
                  <a:lnTo>
                    <a:pt x="62769" y="0"/>
                  </a:lnTo>
                  <a:lnTo>
                    <a:pt x="64049" y="35085"/>
                  </a:lnTo>
                  <a:close/>
                </a:path>
              </a:pathLst>
            </a:custGeom>
            <a:solidFill>
              <a:srgbClr val="1FA249"/>
            </a:solidFill>
            <a:ln w="402" cap="flat">
              <a:noFill/>
              <a:prstDash val="solid"/>
              <a:miter/>
            </a:ln>
          </p:spPr>
          <p:txBody>
            <a:bodyPr rtlCol="0" anchor="ctr"/>
            <a:lstStyle/>
            <a:p>
              <a:endParaRPr lang="en-IN" sz="1050"/>
            </a:p>
          </p:txBody>
        </p:sp>
        <p:sp>
          <p:nvSpPr>
            <p:cNvPr id="93" name="Freeform: Shape 92">
              <a:extLst>
                <a:ext uri="{FF2B5EF4-FFF2-40B4-BE49-F238E27FC236}">
                  <a16:creationId xmlns:a16="http://schemas.microsoft.com/office/drawing/2014/main" id="{52094EE5-C074-7102-EDC6-5C018BA44A0F}"/>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noFill/>
            <a:ln w="2816" cap="flat">
              <a:solidFill>
                <a:srgbClr val="010101"/>
              </a:solidFill>
              <a:prstDash val="solid"/>
              <a:miter/>
            </a:ln>
          </p:spPr>
          <p:txBody>
            <a:bodyPr rtlCol="0" anchor="ctr"/>
            <a:lstStyle/>
            <a:p>
              <a:endParaRPr lang="en-IN" sz="1050"/>
            </a:p>
          </p:txBody>
        </p:sp>
        <p:sp>
          <p:nvSpPr>
            <p:cNvPr id="94" name="Freeform: Shape 93">
              <a:extLst>
                <a:ext uri="{FF2B5EF4-FFF2-40B4-BE49-F238E27FC236}">
                  <a16:creationId xmlns:a16="http://schemas.microsoft.com/office/drawing/2014/main" id="{AB2F1913-BAEF-4D77-9F3B-CD9A60689C5D}"/>
                </a:ext>
              </a:extLst>
            </p:cNvPr>
            <p:cNvSpPr/>
            <p:nvPr/>
          </p:nvSpPr>
          <p:spPr>
            <a:xfrm>
              <a:off x="1121562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solidFill>
              <a:srgbClr val="1FA249"/>
            </a:solidFill>
            <a:ln w="402" cap="flat">
              <a:noFill/>
              <a:prstDash val="solid"/>
              <a:miter/>
            </a:ln>
          </p:spPr>
          <p:txBody>
            <a:bodyPr rtlCol="0" anchor="ctr"/>
            <a:lstStyle/>
            <a:p>
              <a:endParaRPr lang="en-IN" sz="1050"/>
            </a:p>
          </p:txBody>
        </p:sp>
        <p:sp>
          <p:nvSpPr>
            <p:cNvPr id="95" name="Freeform: Shape 94">
              <a:extLst>
                <a:ext uri="{FF2B5EF4-FFF2-40B4-BE49-F238E27FC236}">
                  <a16:creationId xmlns:a16="http://schemas.microsoft.com/office/drawing/2014/main" id="{699DF334-4E97-6F22-ADC6-3B7F9835E83D}"/>
                </a:ext>
              </a:extLst>
            </p:cNvPr>
            <p:cNvSpPr/>
            <p:nvPr/>
          </p:nvSpPr>
          <p:spPr>
            <a:xfrm>
              <a:off x="11214840" y="6102635"/>
              <a:ext cx="177503" cy="268959"/>
            </a:xfrm>
            <a:custGeom>
              <a:avLst/>
              <a:gdLst>
                <a:gd name="connsiteX0" fmla="*/ 177504 w 177503"/>
                <a:gd name="connsiteY0" fmla="*/ 116502 h 268959"/>
                <a:gd name="connsiteX1" fmla="*/ 156306 w 177503"/>
                <a:gd name="connsiteY1" fmla="*/ 265481 h 268959"/>
                <a:gd name="connsiteX2" fmla="*/ 110423 w 177503"/>
                <a:gd name="connsiteY2" fmla="*/ 266076 h 268959"/>
                <a:gd name="connsiteX3" fmla="*/ 106843 w 177503"/>
                <a:gd name="connsiteY3" fmla="*/ 216022 h 268959"/>
                <a:gd name="connsiteX4" fmla="*/ 75871 w 177503"/>
                <a:gd name="connsiteY4" fmla="*/ 215428 h 268959"/>
                <a:gd name="connsiteX5" fmla="*/ 73480 w 177503"/>
                <a:gd name="connsiteY5" fmla="*/ 262500 h 268959"/>
                <a:gd name="connsiteX6" fmla="*/ 12703 w 177503"/>
                <a:gd name="connsiteY6" fmla="*/ 265485 h 268959"/>
                <a:gd name="connsiteX7" fmla="*/ 183 w 177503"/>
                <a:gd name="connsiteY7" fmla="*/ 108755 h 268959"/>
                <a:gd name="connsiteX8" fmla="*/ 21992 w 177503"/>
                <a:gd name="connsiteY8" fmla="*/ 0 h 268959"/>
                <a:gd name="connsiteX9" fmla="*/ 21838 w 177503"/>
                <a:gd name="connsiteY9" fmla="*/ 85434 h 268959"/>
                <a:gd name="connsiteX10" fmla="*/ 44532 w 177503"/>
                <a:gd name="connsiteY10" fmla="*/ 158077 h 268959"/>
                <a:gd name="connsiteX11" fmla="*/ 74540 w 177503"/>
                <a:gd name="connsiteY11" fmla="*/ 167973 h 268959"/>
                <a:gd name="connsiteX12" fmla="*/ 177504 w 177503"/>
                <a:gd name="connsiteY12" fmla="*/ 116502 h 26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503" h="268959">
                  <a:moveTo>
                    <a:pt x="177504" y="116502"/>
                  </a:moveTo>
                  <a:cubicBezTo>
                    <a:pt x="174186" y="189765"/>
                    <a:pt x="156306" y="265481"/>
                    <a:pt x="156306" y="265481"/>
                  </a:cubicBezTo>
                  <a:lnTo>
                    <a:pt x="110423" y="266076"/>
                  </a:lnTo>
                  <a:lnTo>
                    <a:pt x="106843" y="216022"/>
                  </a:lnTo>
                  <a:lnTo>
                    <a:pt x="75871" y="215428"/>
                  </a:lnTo>
                  <a:cubicBezTo>
                    <a:pt x="70495" y="220193"/>
                    <a:pt x="73480" y="262500"/>
                    <a:pt x="73480" y="262500"/>
                  </a:cubicBezTo>
                  <a:cubicBezTo>
                    <a:pt x="58586" y="275020"/>
                    <a:pt x="12703" y="265485"/>
                    <a:pt x="12703" y="265485"/>
                  </a:cubicBezTo>
                  <a:cubicBezTo>
                    <a:pt x="12703" y="265485"/>
                    <a:pt x="4358" y="235685"/>
                    <a:pt x="183" y="108755"/>
                  </a:cubicBezTo>
                  <a:cubicBezTo>
                    <a:pt x="-1035" y="71704"/>
                    <a:pt x="3547" y="32507"/>
                    <a:pt x="21992" y="0"/>
                  </a:cubicBezTo>
                  <a:cubicBezTo>
                    <a:pt x="20587" y="28424"/>
                    <a:pt x="20004" y="57014"/>
                    <a:pt x="21838" y="85434"/>
                  </a:cubicBezTo>
                  <a:cubicBezTo>
                    <a:pt x="23377" y="109250"/>
                    <a:pt x="21476" y="143628"/>
                    <a:pt x="44532" y="158077"/>
                  </a:cubicBezTo>
                  <a:cubicBezTo>
                    <a:pt x="53513" y="163707"/>
                    <a:pt x="64104" y="166127"/>
                    <a:pt x="74540" y="167973"/>
                  </a:cubicBezTo>
                  <a:cubicBezTo>
                    <a:pt x="121168" y="176218"/>
                    <a:pt x="158735" y="161803"/>
                    <a:pt x="177504" y="116502"/>
                  </a:cubicBezTo>
                  <a:close/>
                </a:path>
              </a:pathLst>
            </a:custGeom>
            <a:solidFill>
              <a:srgbClr val="178442"/>
            </a:solidFill>
            <a:ln w="402" cap="flat">
              <a:noFill/>
              <a:prstDash val="solid"/>
              <a:miter/>
            </a:ln>
          </p:spPr>
          <p:txBody>
            <a:bodyPr rtlCol="0" anchor="ctr"/>
            <a:lstStyle/>
            <a:p>
              <a:endParaRPr lang="en-IN" sz="1050"/>
            </a:p>
          </p:txBody>
        </p:sp>
        <p:sp>
          <p:nvSpPr>
            <p:cNvPr id="96" name="Freeform: Shape 95">
              <a:extLst>
                <a:ext uri="{FF2B5EF4-FFF2-40B4-BE49-F238E27FC236}">
                  <a16:creationId xmlns:a16="http://schemas.microsoft.com/office/drawing/2014/main" id="{880A1F48-5C47-40FB-56A4-31EA5E75CFC7}"/>
                </a:ext>
              </a:extLst>
            </p:cNvPr>
            <p:cNvSpPr/>
            <p:nvPr/>
          </p:nvSpPr>
          <p:spPr>
            <a:xfrm>
              <a:off x="1121458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noFill/>
            <a:ln w="2816" cap="flat">
              <a:solidFill>
                <a:srgbClr val="010101"/>
              </a:solidFill>
              <a:prstDash val="solid"/>
              <a:miter/>
            </a:ln>
          </p:spPr>
          <p:txBody>
            <a:bodyPr rtlCol="0" anchor="ctr"/>
            <a:lstStyle/>
            <a:p>
              <a:endParaRPr lang="en-IN" sz="1050"/>
            </a:p>
          </p:txBody>
        </p:sp>
        <p:sp>
          <p:nvSpPr>
            <p:cNvPr id="97" name="Freeform: Shape 96">
              <a:extLst>
                <a:ext uri="{FF2B5EF4-FFF2-40B4-BE49-F238E27FC236}">
                  <a16:creationId xmlns:a16="http://schemas.microsoft.com/office/drawing/2014/main" id="{DF0DB904-A089-1260-E39A-5D2567AFF681}"/>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solidFill>
              <a:srgbClr val="99C7DC"/>
            </a:solidFill>
            <a:ln w="402" cap="flat">
              <a:noFill/>
              <a:prstDash val="solid"/>
              <a:miter/>
            </a:ln>
          </p:spPr>
          <p:txBody>
            <a:bodyPr rtlCol="0" anchor="ctr"/>
            <a:lstStyle/>
            <a:p>
              <a:endParaRPr lang="en-IN" sz="1050"/>
            </a:p>
          </p:txBody>
        </p:sp>
        <p:sp>
          <p:nvSpPr>
            <p:cNvPr id="98" name="Freeform: Shape 97">
              <a:extLst>
                <a:ext uri="{FF2B5EF4-FFF2-40B4-BE49-F238E27FC236}">
                  <a16:creationId xmlns:a16="http://schemas.microsoft.com/office/drawing/2014/main" id="{B25C2906-1D2B-321F-975E-1102D5550240}"/>
                </a:ext>
              </a:extLst>
            </p:cNvPr>
            <p:cNvSpPr/>
            <p:nvPr/>
          </p:nvSpPr>
          <p:spPr>
            <a:xfrm>
              <a:off x="11268677" y="6118535"/>
              <a:ext cx="137677" cy="82257"/>
            </a:xfrm>
            <a:custGeom>
              <a:avLst/>
              <a:gdLst>
                <a:gd name="connsiteX0" fmla="*/ 137670 w 137677"/>
                <a:gd name="connsiteY0" fmla="*/ 41987 h 82257"/>
                <a:gd name="connsiteX1" fmla="*/ 124011 w 137677"/>
                <a:gd name="connsiteY1" fmla="*/ 76170 h 82257"/>
                <a:gd name="connsiteX2" fmla="*/ 42403 w 137677"/>
                <a:gd name="connsiteY2" fmla="*/ 79704 h 82257"/>
                <a:gd name="connsiteX3" fmla="*/ 541 w 137677"/>
                <a:gd name="connsiteY3" fmla="*/ 36927 h 82257"/>
                <a:gd name="connsiteX4" fmla="*/ 449 w 137677"/>
                <a:gd name="connsiteY4" fmla="*/ 36303 h 82257"/>
                <a:gd name="connsiteX5" fmla="*/ 15218 w 137677"/>
                <a:gd name="connsiteY5" fmla="*/ 0 h 82257"/>
                <a:gd name="connsiteX6" fmla="*/ 23268 w 137677"/>
                <a:gd name="connsiteY6" fmla="*/ 25941 h 82257"/>
                <a:gd name="connsiteX7" fmla="*/ 49168 w 137677"/>
                <a:gd name="connsiteY7" fmla="*/ 53363 h 82257"/>
                <a:gd name="connsiteX8" fmla="*/ 76424 w 137677"/>
                <a:gd name="connsiteY8" fmla="*/ 58856 h 82257"/>
                <a:gd name="connsiteX9" fmla="*/ 110851 w 137677"/>
                <a:gd name="connsiteY9" fmla="*/ 56931 h 82257"/>
                <a:gd name="connsiteX10" fmla="*/ 137670 w 137677"/>
                <a:gd name="connsiteY10" fmla="*/ 41987 h 8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77" h="82257">
                  <a:moveTo>
                    <a:pt x="137670" y="41987"/>
                  </a:moveTo>
                  <a:cubicBezTo>
                    <a:pt x="137820" y="50652"/>
                    <a:pt x="135870" y="74581"/>
                    <a:pt x="124011" y="76170"/>
                  </a:cubicBezTo>
                  <a:cubicBezTo>
                    <a:pt x="97317" y="79750"/>
                    <a:pt x="69189" y="85687"/>
                    <a:pt x="42403" y="79704"/>
                  </a:cubicBezTo>
                  <a:cubicBezTo>
                    <a:pt x="21584" y="75059"/>
                    <a:pt x="3801" y="58386"/>
                    <a:pt x="541" y="36927"/>
                  </a:cubicBezTo>
                  <a:cubicBezTo>
                    <a:pt x="512" y="36715"/>
                    <a:pt x="478" y="36515"/>
                    <a:pt x="449" y="36303"/>
                  </a:cubicBezTo>
                  <a:cubicBezTo>
                    <a:pt x="-1742" y="20436"/>
                    <a:pt x="4225" y="7522"/>
                    <a:pt x="15218" y="0"/>
                  </a:cubicBezTo>
                  <a:cubicBezTo>
                    <a:pt x="10678" y="3106"/>
                    <a:pt x="21634" y="22603"/>
                    <a:pt x="23268" y="25941"/>
                  </a:cubicBezTo>
                  <a:cubicBezTo>
                    <a:pt x="29127" y="37912"/>
                    <a:pt x="36283" y="48108"/>
                    <a:pt x="49168" y="53363"/>
                  </a:cubicBezTo>
                  <a:cubicBezTo>
                    <a:pt x="57783" y="56877"/>
                    <a:pt x="67151" y="58099"/>
                    <a:pt x="76424" y="58856"/>
                  </a:cubicBezTo>
                  <a:cubicBezTo>
                    <a:pt x="87845" y="59787"/>
                    <a:pt x="99704" y="59970"/>
                    <a:pt x="110851" y="56931"/>
                  </a:cubicBezTo>
                  <a:cubicBezTo>
                    <a:pt x="114935" y="55812"/>
                    <a:pt x="137766" y="47330"/>
                    <a:pt x="137670" y="41987"/>
                  </a:cubicBezTo>
                  <a:close/>
                </a:path>
              </a:pathLst>
            </a:custGeom>
            <a:solidFill>
              <a:srgbClr val="4B656F"/>
            </a:solidFill>
            <a:ln w="402" cap="flat">
              <a:noFill/>
              <a:prstDash val="solid"/>
              <a:miter/>
            </a:ln>
          </p:spPr>
          <p:txBody>
            <a:bodyPr rtlCol="0" anchor="ctr"/>
            <a:lstStyle/>
            <a:p>
              <a:endParaRPr lang="en-IN" sz="1050"/>
            </a:p>
          </p:txBody>
        </p:sp>
        <p:sp>
          <p:nvSpPr>
            <p:cNvPr id="99" name="Freeform: Shape 98">
              <a:extLst>
                <a:ext uri="{FF2B5EF4-FFF2-40B4-BE49-F238E27FC236}">
                  <a16:creationId xmlns:a16="http://schemas.microsoft.com/office/drawing/2014/main" id="{7DF768DB-7669-241A-32BE-A286D0617019}"/>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noFill/>
            <a:ln w="2816" cap="flat">
              <a:solidFill>
                <a:srgbClr val="010101"/>
              </a:solidFill>
              <a:prstDash val="solid"/>
              <a:miter/>
            </a:ln>
          </p:spPr>
          <p:txBody>
            <a:bodyPr rtlCol="0" anchor="ctr"/>
            <a:lstStyle/>
            <a:p>
              <a:endParaRPr lang="en-IN" sz="1050"/>
            </a:p>
          </p:txBody>
        </p:sp>
        <p:sp>
          <p:nvSpPr>
            <p:cNvPr id="100" name="Freeform: Shape 99">
              <a:extLst>
                <a:ext uri="{FF2B5EF4-FFF2-40B4-BE49-F238E27FC236}">
                  <a16:creationId xmlns:a16="http://schemas.microsoft.com/office/drawing/2014/main" id="{EEDF3AA9-CF78-83DF-9EEB-630944772E18}"/>
                </a:ext>
              </a:extLst>
            </p:cNvPr>
            <p:cNvSpPr/>
            <p:nvPr/>
          </p:nvSpPr>
          <p:spPr>
            <a:xfrm>
              <a:off x="11297754" y="6317053"/>
              <a:ext cx="44698" cy="2910"/>
            </a:xfrm>
            <a:custGeom>
              <a:avLst/>
              <a:gdLst>
                <a:gd name="connsiteX0" fmla="*/ 0 w 44698"/>
                <a:gd name="connsiteY0" fmla="*/ 146 h 2910"/>
                <a:gd name="connsiteX1" fmla="*/ 5588 w 44698"/>
                <a:gd name="connsiteY1" fmla="*/ 75 h 2910"/>
                <a:gd name="connsiteX2" fmla="*/ 11177 w 44698"/>
                <a:gd name="connsiteY2" fmla="*/ 50 h 2910"/>
                <a:gd name="connsiteX3" fmla="*/ 22349 w 44698"/>
                <a:gd name="connsiteY3" fmla="*/ 0 h 2910"/>
                <a:gd name="connsiteX4" fmla="*/ 33521 w 44698"/>
                <a:gd name="connsiteY4" fmla="*/ 50 h 2910"/>
                <a:gd name="connsiteX5" fmla="*/ 39110 w 44698"/>
                <a:gd name="connsiteY5" fmla="*/ 75 h 2910"/>
                <a:gd name="connsiteX6" fmla="*/ 44698 w 44698"/>
                <a:gd name="connsiteY6" fmla="*/ 146 h 2910"/>
                <a:gd name="connsiteX7" fmla="*/ 44698 w 44698"/>
                <a:gd name="connsiteY7" fmla="*/ 437 h 2910"/>
                <a:gd name="connsiteX8" fmla="*/ 33526 w 44698"/>
                <a:gd name="connsiteY8" fmla="*/ 2374 h 2910"/>
                <a:gd name="connsiteX9" fmla="*/ 22353 w 44698"/>
                <a:gd name="connsiteY9" fmla="*/ 2911 h 2910"/>
                <a:gd name="connsiteX10" fmla="*/ 11181 w 44698"/>
                <a:gd name="connsiteY10" fmla="*/ 2383 h 2910"/>
                <a:gd name="connsiteX11" fmla="*/ 8 w 44698"/>
                <a:gd name="connsiteY11" fmla="*/ 437 h 2910"/>
                <a:gd name="connsiteX12" fmla="*/ 8 w 44698"/>
                <a:gd name="connsiteY12" fmla="*/ 146 h 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98" h="2910">
                  <a:moveTo>
                    <a:pt x="0" y="146"/>
                  </a:moveTo>
                  <a:lnTo>
                    <a:pt x="5588" y="75"/>
                  </a:lnTo>
                  <a:lnTo>
                    <a:pt x="11177" y="50"/>
                  </a:lnTo>
                  <a:lnTo>
                    <a:pt x="22349" y="0"/>
                  </a:lnTo>
                  <a:lnTo>
                    <a:pt x="33521" y="50"/>
                  </a:lnTo>
                  <a:lnTo>
                    <a:pt x="39110" y="75"/>
                  </a:lnTo>
                  <a:lnTo>
                    <a:pt x="44698" y="146"/>
                  </a:lnTo>
                  <a:lnTo>
                    <a:pt x="44698" y="437"/>
                  </a:lnTo>
                  <a:cubicBezTo>
                    <a:pt x="40973" y="1459"/>
                    <a:pt x="37251" y="1992"/>
                    <a:pt x="33526" y="2374"/>
                  </a:cubicBezTo>
                  <a:cubicBezTo>
                    <a:pt x="29800" y="2736"/>
                    <a:pt x="26079" y="2906"/>
                    <a:pt x="22353" y="2911"/>
                  </a:cubicBezTo>
                  <a:cubicBezTo>
                    <a:pt x="18628" y="2915"/>
                    <a:pt x="14906" y="2744"/>
                    <a:pt x="11181" y="2383"/>
                  </a:cubicBezTo>
                  <a:cubicBezTo>
                    <a:pt x="7455" y="2000"/>
                    <a:pt x="3734" y="1468"/>
                    <a:pt x="8" y="437"/>
                  </a:cubicBezTo>
                  <a:lnTo>
                    <a:pt x="8" y="146"/>
                  </a:lnTo>
                  <a:close/>
                </a:path>
              </a:pathLst>
            </a:custGeom>
            <a:solidFill>
              <a:srgbClr val="010101"/>
            </a:solidFill>
            <a:ln w="402" cap="flat">
              <a:noFill/>
              <a:prstDash val="solid"/>
              <a:miter/>
            </a:ln>
          </p:spPr>
          <p:txBody>
            <a:bodyPr rtlCol="0" anchor="ctr"/>
            <a:lstStyle/>
            <a:p>
              <a:endParaRPr lang="en-IN" sz="1050"/>
            </a:p>
          </p:txBody>
        </p:sp>
        <p:sp>
          <p:nvSpPr>
            <p:cNvPr id="101" name="Freeform: Shape 100">
              <a:extLst>
                <a:ext uri="{FF2B5EF4-FFF2-40B4-BE49-F238E27FC236}">
                  <a16:creationId xmlns:a16="http://schemas.microsoft.com/office/drawing/2014/main" id="{6D40F4E1-DB68-F21B-EDC4-755C95D6BACC}"/>
                </a:ext>
              </a:extLst>
            </p:cNvPr>
            <p:cNvSpPr/>
            <p:nvPr/>
          </p:nvSpPr>
          <p:spPr>
            <a:xfrm rot="-4998595">
              <a:off x="11340231" y="6104994"/>
              <a:ext cx="24432" cy="59658"/>
            </a:xfrm>
            <a:custGeom>
              <a:avLst/>
              <a:gdLst>
                <a:gd name="connsiteX0" fmla="*/ 24432 w 24432"/>
                <a:gd name="connsiteY0" fmla="*/ 29829 h 59658"/>
                <a:gd name="connsiteX1" fmla="*/ 12216 w 24432"/>
                <a:gd name="connsiteY1" fmla="*/ 59659 h 59658"/>
                <a:gd name="connsiteX2" fmla="*/ 0 w 24432"/>
                <a:gd name="connsiteY2" fmla="*/ 29829 h 59658"/>
                <a:gd name="connsiteX3" fmla="*/ 12216 w 24432"/>
                <a:gd name="connsiteY3" fmla="*/ 0 h 59658"/>
                <a:gd name="connsiteX4" fmla="*/ 24432 w 24432"/>
                <a:gd name="connsiteY4" fmla="*/ 29829 h 5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2" h="59658">
                  <a:moveTo>
                    <a:pt x="24432" y="29829"/>
                  </a:moveTo>
                  <a:cubicBezTo>
                    <a:pt x="24432" y="46304"/>
                    <a:pt x="18963" y="59659"/>
                    <a:pt x="12216" y="59659"/>
                  </a:cubicBezTo>
                  <a:cubicBezTo>
                    <a:pt x="5469" y="59659"/>
                    <a:pt x="0" y="46304"/>
                    <a:pt x="0" y="29829"/>
                  </a:cubicBezTo>
                  <a:cubicBezTo>
                    <a:pt x="0" y="13355"/>
                    <a:pt x="5469" y="0"/>
                    <a:pt x="12216" y="0"/>
                  </a:cubicBezTo>
                  <a:cubicBezTo>
                    <a:pt x="18963" y="0"/>
                    <a:pt x="24432" y="13355"/>
                    <a:pt x="24432" y="29829"/>
                  </a:cubicBezTo>
                  <a:close/>
                </a:path>
              </a:pathLst>
            </a:custGeom>
            <a:solidFill>
              <a:srgbClr val="FCFDFD"/>
            </a:solidFill>
            <a:ln w="402" cap="flat">
              <a:noFill/>
              <a:prstDash val="solid"/>
              <a:miter/>
            </a:ln>
          </p:spPr>
          <p:txBody>
            <a:bodyPr rtlCol="0" anchor="ctr"/>
            <a:lstStyle/>
            <a:p>
              <a:endParaRPr lang="en-IN" sz="1050"/>
            </a:p>
          </p:txBody>
        </p:sp>
      </p:grpSp>
      <p:grpSp>
        <p:nvGrpSpPr>
          <p:cNvPr id="102" name="Graphic 44">
            <a:extLst>
              <a:ext uri="{FF2B5EF4-FFF2-40B4-BE49-F238E27FC236}">
                <a16:creationId xmlns:a16="http://schemas.microsoft.com/office/drawing/2014/main" id="{66A35D83-8CBA-C236-BDB0-FB79440612FD}"/>
              </a:ext>
            </a:extLst>
          </p:cNvPr>
          <p:cNvGrpSpPr/>
          <p:nvPr/>
        </p:nvGrpSpPr>
        <p:grpSpPr>
          <a:xfrm rot="1784189">
            <a:off x="4350488" y="622819"/>
            <a:ext cx="176835" cy="227091"/>
            <a:chOff x="11349936" y="389653"/>
            <a:chExt cx="235780" cy="302788"/>
          </a:xfrm>
        </p:grpSpPr>
        <p:sp>
          <p:nvSpPr>
            <p:cNvPr id="103" name="Freeform: Shape 102">
              <a:extLst>
                <a:ext uri="{FF2B5EF4-FFF2-40B4-BE49-F238E27FC236}">
                  <a16:creationId xmlns:a16="http://schemas.microsoft.com/office/drawing/2014/main" id="{A219CEDC-E799-4B38-E07F-02EE682A09A4}"/>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solidFill>
              <a:srgbClr val="232322"/>
            </a:solidFill>
            <a:ln w="402" cap="flat">
              <a:noFill/>
              <a:prstDash val="solid"/>
              <a:miter/>
            </a:ln>
          </p:spPr>
          <p:txBody>
            <a:bodyPr rtlCol="0" anchor="ctr"/>
            <a:lstStyle/>
            <a:p>
              <a:endParaRPr lang="en-IN" sz="1050"/>
            </a:p>
          </p:txBody>
        </p:sp>
        <p:sp>
          <p:nvSpPr>
            <p:cNvPr id="104" name="Freeform: Shape 103">
              <a:extLst>
                <a:ext uri="{FF2B5EF4-FFF2-40B4-BE49-F238E27FC236}">
                  <a16:creationId xmlns:a16="http://schemas.microsoft.com/office/drawing/2014/main" id="{C9002374-6D90-90B3-D000-FE2547A02375}"/>
                </a:ext>
              </a:extLst>
            </p:cNvPr>
            <p:cNvSpPr/>
            <p:nvPr/>
          </p:nvSpPr>
          <p:spPr>
            <a:xfrm>
              <a:off x="11518894" y="479821"/>
              <a:ext cx="62128" cy="36985"/>
            </a:xfrm>
            <a:custGeom>
              <a:avLst/>
              <a:gdLst>
                <a:gd name="connsiteX0" fmla="*/ 0 w 62128"/>
                <a:gd name="connsiteY0" fmla="*/ 34033 h 36985"/>
                <a:gd name="connsiteX1" fmla="*/ 62129 w 62128"/>
                <a:gd name="connsiteY1" fmla="*/ 36985 h 36985"/>
                <a:gd name="connsiteX2" fmla="*/ 56724 w 62128"/>
                <a:gd name="connsiteY2" fmla="*/ 10398 h 36985"/>
                <a:gd name="connsiteX3" fmla="*/ 14064 w 62128"/>
                <a:gd name="connsiteY3" fmla="*/ 3174 h 36985"/>
                <a:gd name="connsiteX4" fmla="*/ 1242 w 62128"/>
                <a:gd name="connsiteY4" fmla="*/ 0 h 36985"/>
                <a:gd name="connsiteX5" fmla="*/ 0 w 62128"/>
                <a:gd name="connsiteY5" fmla="*/ 34033 h 3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28" h="36985">
                  <a:moveTo>
                    <a:pt x="0" y="34033"/>
                  </a:moveTo>
                  <a:cubicBezTo>
                    <a:pt x="23163" y="26926"/>
                    <a:pt x="46100" y="31447"/>
                    <a:pt x="62129" y="36985"/>
                  </a:cubicBezTo>
                  <a:cubicBezTo>
                    <a:pt x="59455" y="21046"/>
                    <a:pt x="56724" y="10398"/>
                    <a:pt x="56724" y="10398"/>
                  </a:cubicBezTo>
                  <a:lnTo>
                    <a:pt x="14064" y="3174"/>
                  </a:lnTo>
                  <a:lnTo>
                    <a:pt x="1242" y="0"/>
                  </a:lnTo>
                  <a:lnTo>
                    <a:pt x="0" y="34033"/>
                  </a:lnTo>
                  <a:close/>
                </a:path>
              </a:pathLst>
            </a:custGeom>
            <a:solidFill>
              <a:srgbClr val="303030"/>
            </a:solidFill>
            <a:ln w="402" cap="flat">
              <a:noFill/>
              <a:prstDash val="solid"/>
              <a:miter/>
            </a:ln>
          </p:spPr>
          <p:txBody>
            <a:bodyPr rtlCol="0" anchor="ctr"/>
            <a:lstStyle/>
            <a:p>
              <a:endParaRPr lang="en-IN" sz="1050"/>
            </a:p>
          </p:txBody>
        </p:sp>
        <p:sp>
          <p:nvSpPr>
            <p:cNvPr id="105" name="Freeform: Shape 104">
              <a:extLst>
                <a:ext uri="{FF2B5EF4-FFF2-40B4-BE49-F238E27FC236}">
                  <a16:creationId xmlns:a16="http://schemas.microsoft.com/office/drawing/2014/main" id="{25ABAB53-26C1-D624-09A7-767C5E48F716}"/>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noFill/>
            <a:ln w="2816" cap="flat">
              <a:solidFill>
                <a:srgbClr val="010101"/>
              </a:solidFill>
              <a:prstDash val="solid"/>
              <a:miter/>
            </a:ln>
          </p:spPr>
          <p:txBody>
            <a:bodyPr rtlCol="0" anchor="ctr"/>
            <a:lstStyle/>
            <a:p>
              <a:endParaRPr lang="en-IN" sz="1050"/>
            </a:p>
          </p:txBody>
        </p:sp>
        <p:sp>
          <p:nvSpPr>
            <p:cNvPr id="106" name="Freeform: Shape 105">
              <a:extLst>
                <a:ext uri="{FF2B5EF4-FFF2-40B4-BE49-F238E27FC236}">
                  <a16:creationId xmlns:a16="http://schemas.microsoft.com/office/drawing/2014/main" id="{EA4F6AEF-5629-25AF-1CA6-3B505C263778}"/>
                </a:ext>
              </a:extLst>
            </p:cNvPr>
            <p:cNvSpPr/>
            <p:nvPr/>
          </p:nvSpPr>
          <p:spPr>
            <a:xfrm>
              <a:off x="11362364"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solidFill>
              <a:srgbClr val="303030"/>
            </a:solidFill>
            <a:ln w="402" cap="flat">
              <a:noFill/>
              <a:prstDash val="solid"/>
              <a:miter/>
            </a:ln>
          </p:spPr>
          <p:txBody>
            <a:bodyPr rtlCol="0" anchor="ctr"/>
            <a:lstStyle/>
            <a:p>
              <a:endParaRPr lang="en-IN" sz="1050"/>
            </a:p>
          </p:txBody>
        </p:sp>
        <p:sp>
          <p:nvSpPr>
            <p:cNvPr id="107" name="Freeform: Shape 106">
              <a:extLst>
                <a:ext uri="{FF2B5EF4-FFF2-40B4-BE49-F238E27FC236}">
                  <a16:creationId xmlns:a16="http://schemas.microsoft.com/office/drawing/2014/main" id="{905B540F-7096-6052-EC67-F1278F41AF8E}"/>
                </a:ext>
              </a:extLst>
            </p:cNvPr>
            <p:cNvSpPr/>
            <p:nvPr/>
          </p:nvSpPr>
          <p:spPr>
            <a:xfrm>
              <a:off x="11363625" y="431547"/>
              <a:ext cx="172181" cy="260894"/>
            </a:xfrm>
            <a:custGeom>
              <a:avLst/>
              <a:gdLst>
                <a:gd name="connsiteX0" fmla="*/ 0 w 172181"/>
                <a:gd name="connsiteY0" fmla="*/ 113008 h 260894"/>
                <a:gd name="connsiteX1" fmla="*/ 20562 w 172181"/>
                <a:gd name="connsiteY1" fmla="*/ 257520 h 260894"/>
                <a:gd name="connsiteX2" fmla="*/ 65069 w 172181"/>
                <a:gd name="connsiteY2" fmla="*/ 258097 h 260894"/>
                <a:gd name="connsiteX3" fmla="*/ 68542 w 172181"/>
                <a:gd name="connsiteY3" fmla="*/ 209545 h 260894"/>
                <a:gd name="connsiteX4" fmla="*/ 98585 w 172181"/>
                <a:gd name="connsiteY4" fmla="*/ 208968 h 260894"/>
                <a:gd name="connsiteX5" fmla="*/ 100905 w 172181"/>
                <a:gd name="connsiteY5" fmla="*/ 254629 h 260894"/>
                <a:gd name="connsiteX6" fmla="*/ 159859 w 172181"/>
                <a:gd name="connsiteY6" fmla="*/ 257524 h 260894"/>
                <a:gd name="connsiteX7" fmla="*/ 172003 w 172181"/>
                <a:gd name="connsiteY7" fmla="*/ 105494 h 260894"/>
                <a:gd name="connsiteX8" fmla="*/ 150849 w 172181"/>
                <a:gd name="connsiteY8" fmla="*/ 0 h 260894"/>
                <a:gd name="connsiteX9" fmla="*/ 150998 w 172181"/>
                <a:gd name="connsiteY9" fmla="*/ 82872 h 260894"/>
                <a:gd name="connsiteX10" fmla="*/ 128984 w 172181"/>
                <a:gd name="connsiteY10" fmla="*/ 153337 h 260894"/>
                <a:gd name="connsiteX11" fmla="*/ 99876 w 172181"/>
                <a:gd name="connsiteY11" fmla="*/ 162936 h 260894"/>
                <a:gd name="connsiteX12" fmla="*/ 0 w 172181"/>
                <a:gd name="connsiteY12" fmla="*/ 113008 h 2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81" h="260894">
                  <a:moveTo>
                    <a:pt x="0" y="113008"/>
                  </a:moveTo>
                  <a:cubicBezTo>
                    <a:pt x="3219" y="184075"/>
                    <a:pt x="20562" y="257520"/>
                    <a:pt x="20562" y="257520"/>
                  </a:cubicBezTo>
                  <a:lnTo>
                    <a:pt x="65069" y="258097"/>
                  </a:lnTo>
                  <a:lnTo>
                    <a:pt x="68542" y="209545"/>
                  </a:lnTo>
                  <a:lnTo>
                    <a:pt x="98585" y="208968"/>
                  </a:lnTo>
                  <a:cubicBezTo>
                    <a:pt x="103800" y="213590"/>
                    <a:pt x="100905" y="254629"/>
                    <a:pt x="100905" y="254629"/>
                  </a:cubicBezTo>
                  <a:cubicBezTo>
                    <a:pt x="115352" y="266773"/>
                    <a:pt x="159859" y="257524"/>
                    <a:pt x="159859" y="257524"/>
                  </a:cubicBezTo>
                  <a:cubicBezTo>
                    <a:pt x="159859" y="257524"/>
                    <a:pt x="167954" y="228618"/>
                    <a:pt x="172003" y="105494"/>
                  </a:cubicBezTo>
                  <a:cubicBezTo>
                    <a:pt x="173185" y="69554"/>
                    <a:pt x="168740" y="31532"/>
                    <a:pt x="150849" y="0"/>
                  </a:cubicBezTo>
                  <a:cubicBezTo>
                    <a:pt x="152212" y="27571"/>
                    <a:pt x="152777" y="55304"/>
                    <a:pt x="150998" y="82872"/>
                  </a:cubicBezTo>
                  <a:cubicBezTo>
                    <a:pt x="149506" y="105974"/>
                    <a:pt x="151349" y="139321"/>
                    <a:pt x="128984" y="153337"/>
                  </a:cubicBezTo>
                  <a:cubicBezTo>
                    <a:pt x="120272" y="158798"/>
                    <a:pt x="110000" y="161145"/>
                    <a:pt x="99876" y="162936"/>
                  </a:cubicBezTo>
                  <a:cubicBezTo>
                    <a:pt x="54647" y="170934"/>
                    <a:pt x="18206" y="156951"/>
                    <a:pt x="0" y="113008"/>
                  </a:cubicBezTo>
                  <a:close/>
                </a:path>
              </a:pathLst>
            </a:custGeom>
            <a:solidFill>
              <a:srgbClr val="232322"/>
            </a:solidFill>
            <a:ln w="402" cap="flat">
              <a:noFill/>
              <a:prstDash val="solid"/>
              <a:miter/>
            </a:ln>
          </p:spPr>
          <p:txBody>
            <a:bodyPr rtlCol="0" anchor="ctr"/>
            <a:lstStyle/>
            <a:p>
              <a:endParaRPr lang="en-IN" sz="1050"/>
            </a:p>
          </p:txBody>
        </p:sp>
        <p:sp>
          <p:nvSpPr>
            <p:cNvPr id="108" name="Freeform: Shape 107">
              <a:extLst>
                <a:ext uri="{FF2B5EF4-FFF2-40B4-BE49-F238E27FC236}">
                  <a16:creationId xmlns:a16="http://schemas.microsoft.com/office/drawing/2014/main" id="{24524252-2A78-99AB-ECF0-35B7370F470C}"/>
                </a:ext>
              </a:extLst>
            </p:cNvPr>
            <p:cNvSpPr/>
            <p:nvPr/>
          </p:nvSpPr>
          <p:spPr>
            <a:xfrm>
              <a:off x="11363372"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noFill/>
            <a:ln w="2816" cap="flat">
              <a:solidFill>
                <a:srgbClr val="010101"/>
              </a:solidFill>
              <a:prstDash val="solid"/>
              <a:miter/>
            </a:ln>
          </p:spPr>
          <p:txBody>
            <a:bodyPr rtlCol="0" anchor="ctr"/>
            <a:lstStyle/>
            <a:p>
              <a:endParaRPr lang="en-IN" sz="1050"/>
            </a:p>
          </p:txBody>
        </p:sp>
        <p:sp>
          <p:nvSpPr>
            <p:cNvPr id="109" name="Freeform: Shape 108">
              <a:extLst>
                <a:ext uri="{FF2B5EF4-FFF2-40B4-BE49-F238E27FC236}">
                  <a16:creationId xmlns:a16="http://schemas.microsoft.com/office/drawing/2014/main" id="{08EEB7F4-22D5-6C05-5620-50E6B74F5AB4}"/>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solidFill>
              <a:srgbClr val="99C7DC"/>
            </a:solidFill>
            <a:ln w="402" cap="flat">
              <a:noFill/>
              <a:prstDash val="solid"/>
              <a:miter/>
            </a:ln>
          </p:spPr>
          <p:txBody>
            <a:bodyPr rtlCol="0" anchor="ctr"/>
            <a:lstStyle/>
            <a:p>
              <a:endParaRPr lang="en-IN" sz="1050"/>
            </a:p>
          </p:txBody>
        </p:sp>
        <p:sp>
          <p:nvSpPr>
            <p:cNvPr id="110" name="Freeform: Shape 109">
              <a:extLst>
                <a:ext uri="{FF2B5EF4-FFF2-40B4-BE49-F238E27FC236}">
                  <a16:creationId xmlns:a16="http://schemas.microsoft.com/office/drawing/2014/main" id="{A9C52AB8-F5FC-1AF0-652B-99F007C66048}"/>
                </a:ext>
              </a:extLst>
            </p:cNvPr>
            <p:cNvSpPr/>
            <p:nvPr/>
          </p:nvSpPr>
          <p:spPr>
            <a:xfrm>
              <a:off x="11350034" y="446970"/>
              <a:ext cx="133549" cy="79790"/>
            </a:xfrm>
            <a:custGeom>
              <a:avLst/>
              <a:gdLst>
                <a:gd name="connsiteX0" fmla="*/ 7 w 133549"/>
                <a:gd name="connsiteY0" fmla="*/ 40728 h 79790"/>
                <a:gd name="connsiteX1" fmla="*/ 13257 w 133549"/>
                <a:gd name="connsiteY1" fmla="*/ 73886 h 79790"/>
                <a:gd name="connsiteX2" fmla="*/ 92418 w 133549"/>
                <a:gd name="connsiteY2" fmla="*/ 77314 h 79790"/>
                <a:gd name="connsiteX3" fmla="*/ 133025 w 133549"/>
                <a:gd name="connsiteY3" fmla="*/ 35819 h 79790"/>
                <a:gd name="connsiteX4" fmla="*/ 133114 w 133549"/>
                <a:gd name="connsiteY4" fmla="*/ 35214 h 79790"/>
                <a:gd name="connsiteX5" fmla="*/ 118787 w 133549"/>
                <a:gd name="connsiteY5" fmla="*/ 0 h 79790"/>
                <a:gd name="connsiteX6" fmla="*/ 110979 w 133549"/>
                <a:gd name="connsiteY6" fmla="*/ 25164 h 79790"/>
                <a:gd name="connsiteX7" fmla="*/ 85856 w 133549"/>
                <a:gd name="connsiteY7" fmla="*/ 51763 h 79790"/>
                <a:gd name="connsiteX8" fmla="*/ 59418 w 133549"/>
                <a:gd name="connsiteY8" fmla="*/ 57091 h 79790"/>
                <a:gd name="connsiteX9" fmla="*/ 26022 w 133549"/>
                <a:gd name="connsiteY9" fmla="*/ 55224 h 79790"/>
                <a:gd name="connsiteX10" fmla="*/ 7 w 133549"/>
                <a:gd name="connsiteY10" fmla="*/ 40728 h 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49" h="79790">
                  <a:moveTo>
                    <a:pt x="7" y="40728"/>
                  </a:moveTo>
                  <a:cubicBezTo>
                    <a:pt x="-138" y="49133"/>
                    <a:pt x="1754" y="72345"/>
                    <a:pt x="13257" y="73886"/>
                  </a:cubicBezTo>
                  <a:cubicBezTo>
                    <a:pt x="39150" y="77358"/>
                    <a:pt x="66436" y="83118"/>
                    <a:pt x="92418" y="77314"/>
                  </a:cubicBezTo>
                  <a:cubicBezTo>
                    <a:pt x="112613" y="72809"/>
                    <a:pt x="129863" y="56635"/>
                    <a:pt x="133025" y="35819"/>
                  </a:cubicBezTo>
                  <a:cubicBezTo>
                    <a:pt x="133053" y="35614"/>
                    <a:pt x="133085" y="35420"/>
                    <a:pt x="133114" y="35214"/>
                  </a:cubicBezTo>
                  <a:cubicBezTo>
                    <a:pt x="135239" y="19824"/>
                    <a:pt x="129451" y="7296"/>
                    <a:pt x="118787" y="0"/>
                  </a:cubicBezTo>
                  <a:cubicBezTo>
                    <a:pt x="123192" y="3013"/>
                    <a:pt x="112564" y="21925"/>
                    <a:pt x="110979" y="25164"/>
                  </a:cubicBezTo>
                  <a:cubicBezTo>
                    <a:pt x="105296" y="36775"/>
                    <a:pt x="98355" y="46665"/>
                    <a:pt x="85856" y="51763"/>
                  </a:cubicBezTo>
                  <a:cubicBezTo>
                    <a:pt x="77499" y="55171"/>
                    <a:pt x="68412" y="56357"/>
                    <a:pt x="59418" y="57091"/>
                  </a:cubicBezTo>
                  <a:cubicBezTo>
                    <a:pt x="48338" y="57994"/>
                    <a:pt x="36835" y="58172"/>
                    <a:pt x="26022" y="55224"/>
                  </a:cubicBezTo>
                  <a:cubicBezTo>
                    <a:pt x="22061" y="54139"/>
                    <a:pt x="-85" y="45911"/>
                    <a:pt x="7" y="40728"/>
                  </a:cubicBezTo>
                  <a:close/>
                </a:path>
              </a:pathLst>
            </a:custGeom>
            <a:solidFill>
              <a:srgbClr val="4B656F"/>
            </a:solidFill>
            <a:ln w="402" cap="flat">
              <a:noFill/>
              <a:prstDash val="solid"/>
              <a:miter/>
            </a:ln>
          </p:spPr>
          <p:txBody>
            <a:bodyPr rtlCol="0" anchor="ctr"/>
            <a:lstStyle/>
            <a:p>
              <a:endParaRPr lang="en-IN" sz="1050"/>
            </a:p>
          </p:txBody>
        </p:sp>
        <p:sp>
          <p:nvSpPr>
            <p:cNvPr id="111" name="Freeform: Shape 110">
              <a:extLst>
                <a:ext uri="{FF2B5EF4-FFF2-40B4-BE49-F238E27FC236}">
                  <a16:creationId xmlns:a16="http://schemas.microsoft.com/office/drawing/2014/main" id="{469A3A0D-718D-F72B-76B4-FDFA5E350AF8}"/>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noFill/>
            <a:ln w="2816" cap="flat">
              <a:solidFill>
                <a:srgbClr val="010101"/>
              </a:solidFill>
              <a:prstDash val="solid"/>
              <a:miter/>
            </a:ln>
          </p:spPr>
          <p:txBody>
            <a:bodyPr rtlCol="0" anchor="ctr"/>
            <a:lstStyle/>
            <a:p>
              <a:endParaRPr lang="en-IN" sz="1050"/>
            </a:p>
          </p:txBody>
        </p:sp>
        <p:sp>
          <p:nvSpPr>
            <p:cNvPr id="112" name="Freeform: Shape 111">
              <a:extLst>
                <a:ext uri="{FF2B5EF4-FFF2-40B4-BE49-F238E27FC236}">
                  <a16:creationId xmlns:a16="http://schemas.microsoft.com/office/drawing/2014/main" id="{788EAEE7-96A5-3A0F-BAE0-35B0944FA0C1}"/>
                </a:ext>
              </a:extLst>
            </p:cNvPr>
            <p:cNvSpPr/>
            <p:nvPr/>
          </p:nvSpPr>
          <p:spPr>
            <a:xfrm>
              <a:off x="11412016" y="637276"/>
              <a:ext cx="43357" cy="2823"/>
            </a:xfrm>
            <a:custGeom>
              <a:avLst/>
              <a:gdLst>
                <a:gd name="connsiteX0" fmla="*/ 43358 w 43357"/>
                <a:gd name="connsiteY0" fmla="*/ 2682 h 2823"/>
                <a:gd name="connsiteX1" fmla="*/ 37937 w 43357"/>
                <a:gd name="connsiteY1" fmla="*/ 2751 h 2823"/>
                <a:gd name="connsiteX2" fmla="*/ 32516 w 43357"/>
                <a:gd name="connsiteY2" fmla="*/ 2775 h 2823"/>
                <a:gd name="connsiteX3" fmla="*/ 21679 w 43357"/>
                <a:gd name="connsiteY3" fmla="*/ 2823 h 2823"/>
                <a:gd name="connsiteX4" fmla="*/ 10841 w 43357"/>
                <a:gd name="connsiteY4" fmla="*/ 2775 h 2823"/>
                <a:gd name="connsiteX5" fmla="*/ 5421 w 43357"/>
                <a:gd name="connsiteY5" fmla="*/ 2751 h 2823"/>
                <a:gd name="connsiteX6" fmla="*/ 0 w 43357"/>
                <a:gd name="connsiteY6" fmla="*/ 2682 h 2823"/>
                <a:gd name="connsiteX7" fmla="*/ 0 w 43357"/>
                <a:gd name="connsiteY7" fmla="*/ 2400 h 2823"/>
                <a:gd name="connsiteX8" fmla="*/ 10837 w 43357"/>
                <a:gd name="connsiteY8" fmla="*/ 520 h 2823"/>
                <a:gd name="connsiteX9" fmla="*/ 21675 w 43357"/>
                <a:gd name="connsiteY9" fmla="*/ 0 h 2823"/>
                <a:gd name="connsiteX10" fmla="*/ 32512 w 43357"/>
                <a:gd name="connsiteY10" fmla="*/ 512 h 2823"/>
                <a:gd name="connsiteX11" fmla="*/ 43350 w 43357"/>
                <a:gd name="connsiteY11" fmla="*/ 2400 h 2823"/>
                <a:gd name="connsiteX12" fmla="*/ 43350 w 43357"/>
                <a:gd name="connsiteY12" fmla="*/ 2682 h 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57" h="2823">
                  <a:moveTo>
                    <a:pt x="43358" y="2682"/>
                  </a:moveTo>
                  <a:lnTo>
                    <a:pt x="37937" y="2751"/>
                  </a:lnTo>
                  <a:lnTo>
                    <a:pt x="32516" y="2775"/>
                  </a:lnTo>
                  <a:lnTo>
                    <a:pt x="21679" y="2823"/>
                  </a:lnTo>
                  <a:lnTo>
                    <a:pt x="10841" y="2775"/>
                  </a:lnTo>
                  <a:lnTo>
                    <a:pt x="5421" y="2751"/>
                  </a:lnTo>
                  <a:lnTo>
                    <a:pt x="0" y="2682"/>
                  </a:lnTo>
                  <a:lnTo>
                    <a:pt x="0" y="2400"/>
                  </a:lnTo>
                  <a:cubicBezTo>
                    <a:pt x="3614" y="1408"/>
                    <a:pt x="7224" y="891"/>
                    <a:pt x="10837" y="520"/>
                  </a:cubicBezTo>
                  <a:cubicBezTo>
                    <a:pt x="14451" y="169"/>
                    <a:pt x="18061" y="4"/>
                    <a:pt x="21675" y="0"/>
                  </a:cubicBezTo>
                  <a:cubicBezTo>
                    <a:pt x="25289" y="-4"/>
                    <a:pt x="28898" y="161"/>
                    <a:pt x="32512" y="512"/>
                  </a:cubicBezTo>
                  <a:cubicBezTo>
                    <a:pt x="36126" y="883"/>
                    <a:pt x="39736" y="1400"/>
                    <a:pt x="43350" y="2400"/>
                  </a:cubicBezTo>
                  <a:lnTo>
                    <a:pt x="43350" y="2682"/>
                  </a:lnTo>
                  <a:close/>
                </a:path>
              </a:pathLst>
            </a:custGeom>
            <a:solidFill>
              <a:srgbClr val="010101"/>
            </a:solidFill>
            <a:ln w="402" cap="flat">
              <a:noFill/>
              <a:prstDash val="solid"/>
              <a:miter/>
            </a:ln>
          </p:spPr>
          <p:txBody>
            <a:bodyPr rtlCol="0" anchor="ctr"/>
            <a:lstStyle/>
            <a:p>
              <a:endParaRPr lang="en-IN" sz="1050"/>
            </a:p>
          </p:txBody>
        </p:sp>
        <p:sp>
          <p:nvSpPr>
            <p:cNvPr id="113" name="Freeform: Shape 112">
              <a:extLst>
                <a:ext uri="{FF2B5EF4-FFF2-40B4-BE49-F238E27FC236}">
                  <a16:creationId xmlns:a16="http://schemas.microsoft.com/office/drawing/2014/main" id="{E94A9246-A460-B867-E264-294F2130D8CA}"/>
                </a:ext>
              </a:extLst>
            </p:cNvPr>
            <p:cNvSpPr/>
            <p:nvPr/>
          </p:nvSpPr>
          <p:spPr>
            <a:xfrm rot="-401405">
              <a:off x="11373385" y="450920"/>
              <a:ext cx="57869" cy="23699"/>
            </a:xfrm>
            <a:custGeom>
              <a:avLst/>
              <a:gdLst>
                <a:gd name="connsiteX0" fmla="*/ 57870 w 57869"/>
                <a:gd name="connsiteY0" fmla="*/ 11850 h 23699"/>
                <a:gd name="connsiteX1" fmla="*/ 28935 w 57869"/>
                <a:gd name="connsiteY1" fmla="*/ 23700 h 23699"/>
                <a:gd name="connsiteX2" fmla="*/ 0 w 57869"/>
                <a:gd name="connsiteY2" fmla="*/ 11850 h 23699"/>
                <a:gd name="connsiteX3" fmla="*/ 28935 w 57869"/>
                <a:gd name="connsiteY3" fmla="*/ 0 h 23699"/>
                <a:gd name="connsiteX4" fmla="*/ 57870 w 57869"/>
                <a:gd name="connsiteY4" fmla="*/ 11850 h 23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9" h="23699">
                  <a:moveTo>
                    <a:pt x="57870" y="11850"/>
                  </a:moveTo>
                  <a:cubicBezTo>
                    <a:pt x="57870" y="18394"/>
                    <a:pt x="44915" y="23700"/>
                    <a:pt x="28935" y="23700"/>
                  </a:cubicBezTo>
                  <a:cubicBezTo>
                    <a:pt x="12955" y="23700"/>
                    <a:pt x="0" y="18394"/>
                    <a:pt x="0" y="11850"/>
                  </a:cubicBezTo>
                  <a:cubicBezTo>
                    <a:pt x="0" y="5305"/>
                    <a:pt x="12955" y="0"/>
                    <a:pt x="28935" y="0"/>
                  </a:cubicBezTo>
                  <a:cubicBezTo>
                    <a:pt x="44915" y="0"/>
                    <a:pt x="57870" y="5305"/>
                    <a:pt x="57870" y="11850"/>
                  </a:cubicBezTo>
                  <a:close/>
                </a:path>
              </a:pathLst>
            </a:custGeom>
            <a:solidFill>
              <a:srgbClr val="FCFDFD"/>
            </a:solidFill>
            <a:ln w="402" cap="flat">
              <a:noFill/>
              <a:prstDash val="solid"/>
              <a:miter/>
            </a:ln>
          </p:spPr>
          <p:txBody>
            <a:bodyPr rtlCol="0" anchor="ctr"/>
            <a:lstStyle/>
            <a:p>
              <a:endParaRPr lang="en-IN" sz="1050"/>
            </a:p>
          </p:txBody>
        </p:sp>
      </p:grpSp>
      <p:sp>
        <p:nvSpPr>
          <p:cNvPr id="13" name="Rectangle 2">
            <a:extLst>
              <a:ext uri="{FF2B5EF4-FFF2-40B4-BE49-F238E27FC236}">
                <a16:creationId xmlns:a16="http://schemas.microsoft.com/office/drawing/2014/main" id="{07451D2D-2259-7213-C460-B2F476BBA721}"/>
              </a:ext>
            </a:extLst>
          </p:cNvPr>
          <p:cNvSpPr>
            <a:spLocks noChangeArrowheads="1"/>
          </p:cNvSpPr>
          <p:nvPr/>
        </p:nvSpPr>
        <p:spPr bwMode="auto">
          <a:xfrm>
            <a:off x="4094351" y="1254878"/>
            <a:ext cx="4665689" cy="3300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Handling Missing Values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Handling Missing Values in 'About the Game' Column</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Handling Missing Values in 'Supported Languages,' 'Full Audio Languages,' and 'Reviews' Columns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Creating OS Columns and Data Type Conversion</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Initial Data Exploration</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Cleaning Developers and Publishers Columns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Handling Missing Data in 'Categories' Column</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Cleaning Tags and Screenshots Columns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Removing Redundant Columns </a:t>
            </a:r>
          </a:p>
        </p:txBody>
      </p:sp>
      <p:grpSp>
        <p:nvGrpSpPr>
          <p:cNvPr id="10" name="Graphic 1172">
            <a:extLst>
              <a:ext uri="{FF2B5EF4-FFF2-40B4-BE49-F238E27FC236}">
                <a16:creationId xmlns:a16="http://schemas.microsoft.com/office/drawing/2014/main" id="{7EE867B2-D7BB-4F5E-9C49-3152F63D5436}"/>
              </a:ext>
            </a:extLst>
          </p:cNvPr>
          <p:cNvGrpSpPr/>
          <p:nvPr/>
        </p:nvGrpSpPr>
        <p:grpSpPr>
          <a:xfrm rot="9058771">
            <a:off x="8329362" y="1088199"/>
            <a:ext cx="205207" cy="280164"/>
            <a:chOff x="7467276" y="5997958"/>
            <a:chExt cx="149894" cy="192493"/>
          </a:xfrm>
        </p:grpSpPr>
        <p:sp>
          <p:nvSpPr>
            <p:cNvPr id="11" name="Freeform: Shape 10">
              <a:extLst>
                <a:ext uri="{FF2B5EF4-FFF2-40B4-BE49-F238E27FC236}">
                  <a16:creationId xmlns:a16="http://schemas.microsoft.com/office/drawing/2014/main" id="{106A154E-584A-B555-D501-941034711BBB}"/>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solidFill>
              <a:srgbClr val="DCC225"/>
            </a:solidFill>
            <a:ln w="24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E1A6D0D-1330-4AFD-C55C-E9CD6B224B84}"/>
                </a:ext>
              </a:extLst>
            </p:cNvPr>
            <p:cNvSpPr/>
            <p:nvPr/>
          </p:nvSpPr>
          <p:spPr>
            <a:xfrm>
              <a:off x="7470262" y="6055281"/>
              <a:ext cx="39497" cy="23512"/>
            </a:xfrm>
            <a:custGeom>
              <a:avLst/>
              <a:gdLst>
                <a:gd name="connsiteX0" fmla="*/ 39497 w 39497"/>
                <a:gd name="connsiteY0" fmla="*/ 21636 h 23512"/>
                <a:gd name="connsiteX1" fmla="*/ 0 w 39497"/>
                <a:gd name="connsiteY1" fmla="*/ 23513 h 23512"/>
                <a:gd name="connsiteX2" fmla="*/ 3436 w 39497"/>
                <a:gd name="connsiteY2" fmla="*/ 6610 h 23512"/>
                <a:gd name="connsiteX3" fmla="*/ 30556 w 39497"/>
                <a:gd name="connsiteY3" fmla="*/ 2018 h 23512"/>
                <a:gd name="connsiteX4" fmla="*/ 38707 w 39497"/>
                <a:gd name="connsiteY4" fmla="*/ 0 h 23512"/>
                <a:gd name="connsiteX5" fmla="*/ 39497 w 39497"/>
                <a:gd name="connsiteY5" fmla="*/ 21636 h 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7" h="23512">
                  <a:moveTo>
                    <a:pt x="39497" y="21636"/>
                  </a:moveTo>
                  <a:cubicBezTo>
                    <a:pt x="24772" y="17118"/>
                    <a:pt x="10190" y="19992"/>
                    <a:pt x="0" y="23513"/>
                  </a:cubicBezTo>
                  <a:cubicBezTo>
                    <a:pt x="1700" y="13379"/>
                    <a:pt x="3436" y="6610"/>
                    <a:pt x="3436" y="6610"/>
                  </a:cubicBezTo>
                  <a:lnTo>
                    <a:pt x="30556" y="2018"/>
                  </a:lnTo>
                  <a:lnTo>
                    <a:pt x="38707" y="0"/>
                  </a:lnTo>
                  <a:lnTo>
                    <a:pt x="39497" y="21636"/>
                  </a:lnTo>
                  <a:close/>
                </a:path>
              </a:pathLst>
            </a:custGeom>
            <a:solidFill>
              <a:srgbClr val="FDEB59"/>
            </a:solidFill>
            <a:ln w="24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A0A6294-E520-48ED-AED0-8614DF509AF1}"/>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noFill/>
            <a:ln w="1689" cap="flat">
              <a:solidFill>
                <a:srgbClr val="010101"/>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7575D50-1784-B42B-A1EE-EA9BAD5475B1}"/>
                </a:ext>
              </a:extLst>
            </p:cNvPr>
            <p:cNvSpPr/>
            <p:nvPr/>
          </p:nvSpPr>
          <p:spPr>
            <a:xfrm>
              <a:off x="7499489"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solidFill>
              <a:srgbClr val="FDEB59"/>
            </a:solidFill>
            <a:ln w="24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F76AC68-A7E9-74F8-2176-A7DF944E106A}"/>
                </a:ext>
              </a:extLst>
            </p:cNvPr>
            <p:cNvSpPr/>
            <p:nvPr/>
          </p:nvSpPr>
          <p:spPr>
            <a:xfrm>
              <a:off x="7499007" y="6024591"/>
              <a:ext cx="109461" cy="165859"/>
            </a:xfrm>
            <a:custGeom>
              <a:avLst/>
              <a:gdLst>
                <a:gd name="connsiteX0" fmla="*/ 109461 w 109461"/>
                <a:gd name="connsiteY0" fmla="*/ 71843 h 165859"/>
                <a:gd name="connsiteX1" fmla="*/ 96390 w 109461"/>
                <a:gd name="connsiteY1" fmla="*/ 163715 h 165859"/>
                <a:gd name="connsiteX2" fmla="*/ 68095 w 109461"/>
                <a:gd name="connsiteY2" fmla="*/ 164081 h 165859"/>
                <a:gd name="connsiteX3" fmla="*/ 65887 w 109461"/>
                <a:gd name="connsiteY3" fmla="*/ 133215 h 165859"/>
                <a:gd name="connsiteX4" fmla="*/ 46787 w 109461"/>
                <a:gd name="connsiteY4" fmla="*/ 132848 h 165859"/>
                <a:gd name="connsiteX5" fmla="*/ 45313 w 109461"/>
                <a:gd name="connsiteY5" fmla="*/ 161876 h 165859"/>
                <a:gd name="connsiteX6" fmla="*/ 7834 w 109461"/>
                <a:gd name="connsiteY6" fmla="*/ 163717 h 165859"/>
                <a:gd name="connsiteX7" fmla="*/ 113 w 109461"/>
                <a:gd name="connsiteY7" fmla="*/ 67066 h 165859"/>
                <a:gd name="connsiteX8" fmla="*/ 13562 w 109461"/>
                <a:gd name="connsiteY8" fmla="*/ 0 h 165859"/>
                <a:gd name="connsiteX9" fmla="*/ 13467 w 109461"/>
                <a:gd name="connsiteY9" fmla="*/ 52684 h 165859"/>
                <a:gd name="connsiteX10" fmla="*/ 27462 w 109461"/>
                <a:gd name="connsiteY10" fmla="*/ 97482 h 165859"/>
                <a:gd name="connsiteX11" fmla="*/ 45967 w 109461"/>
                <a:gd name="connsiteY11" fmla="*/ 103584 h 165859"/>
                <a:gd name="connsiteX12" fmla="*/ 109461 w 109461"/>
                <a:gd name="connsiteY12" fmla="*/ 71843 h 16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61" h="165859">
                  <a:moveTo>
                    <a:pt x="109461" y="71843"/>
                  </a:moveTo>
                  <a:cubicBezTo>
                    <a:pt x="107415" y="117022"/>
                    <a:pt x="96390" y="163715"/>
                    <a:pt x="96390" y="163715"/>
                  </a:cubicBezTo>
                  <a:lnTo>
                    <a:pt x="68095" y="164081"/>
                  </a:lnTo>
                  <a:lnTo>
                    <a:pt x="65887" y="133215"/>
                  </a:lnTo>
                  <a:lnTo>
                    <a:pt x="46787" y="132848"/>
                  </a:lnTo>
                  <a:cubicBezTo>
                    <a:pt x="43472" y="135787"/>
                    <a:pt x="45313" y="161876"/>
                    <a:pt x="45313" y="161876"/>
                  </a:cubicBezTo>
                  <a:cubicBezTo>
                    <a:pt x="36128" y="169597"/>
                    <a:pt x="7834" y="163717"/>
                    <a:pt x="7834" y="163717"/>
                  </a:cubicBezTo>
                  <a:cubicBezTo>
                    <a:pt x="7834" y="163717"/>
                    <a:pt x="2687" y="145340"/>
                    <a:pt x="113" y="67066"/>
                  </a:cubicBezTo>
                  <a:cubicBezTo>
                    <a:pt x="-638" y="44218"/>
                    <a:pt x="2187" y="20046"/>
                    <a:pt x="13562" y="0"/>
                  </a:cubicBezTo>
                  <a:cubicBezTo>
                    <a:pt x="12695" y="17528"/>
                    <a:pt x="12336" y="35159"/>
                    <a:pt x="13467" y="52684"/>
                  </a:cubicBezTo>
                  <a:cubicBezTo>
                    <a:pt x="14416" y="67371"/>
                    <a:pt x="13244" y="88571"/>
                    <a:pt x="27462" y="97482"/>
                  </a:cubicBezTo>
                  <a:cubicBezTo>
                    <a:pt x="33000" y="100953"/>
                    <a:pt x="39531" y="102446"/>
                    <a:pt x="45967" y="103584"/>
                  </a:cubicBezTo>
                  <a:cubicBezTo>
                    <a:pt x="74720" y="108669"/>
                    <a:pt x="97887" y="99779"/>
                    <a:pt x="109461" y="71843"/>
                  </a:cubicBezTo>
                  <a:close/>
                </a:path>
              </a:pathLst>
            </a:custGeom>
            <a:solidFill>
              <a:srgbClr val="DCC225"/>
            </a:solidFill>
            <a:ln w="24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662A897-D46A-334A-7499-0D40945DBFC4}"/>
                </a:ext>
              </a:extLst>
            </p:cNvPr>
            <p:cNvSpPr/>
            <p:nvPr/>
          </p:nvSpPr>
          <p:spPr>
            <a:xfrm>
              <a:off x="7498848"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noFill/>
            <a:ln w="1689" cap="flat">
              <a:solidFill>
                <a:srgbClr val="01010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3C39141E-FBCC-E5E6-D981-E4C87940BA5A}"/>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solidFill>
              <a:srgbClr val="99C7DC"/>
            </a:solidFill>
            <a:ln w="24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3EC7A0F-9159-C934-57E4-BDA4B379E981}"/>
                </a:ext>
              </a:extLst>
            </p:cNvPr>
            <p:cNvSpPr/>
            <p:nvPr/>
          </p:nvSpPr>
          <p:spPr>
            <a:xfrm>
              <a:off x="7532207" y="6034396"/>
              <a:ext cx="84901" cy="50725"/>
            </a:xfrm>
            <a:custGeom>
              <a:avLst/>
              <a:gdLst>
                <a:gd name="connsiteX0" fmla="*/ 84897 w 84901"/>
                <a:gd name="connsiteY0" fmla="*/ 25892 h 50725"/>
                <a:gd name="connsiteX1" fmla="*/ 76474 w 84901"/>
                <a:gd name="connsiteY1" fmla="*/ 46972 h 50725"/>
                <a:gd name="connsiteX2" fmla="*/ 26149 w 84901"/>
                <a:gd name="connsiteY2" fmla="*/ 49151 h 50725"/>
                <a:gd name="connsiteX3" fmla="*/ 333 w 84901"/>
                <a:gd name="connsiteY3" fmla="*/ 22772 h 50725"/>
                <a:gd name="connsiteX4" fmla="*/ 277 w 84901"/>
                <a:gd name="connsiteY4" fmla="*/ 22387 h 50725"/>
                <a:gd name="connsiteX5" fmla="*/ 9385 w 84901"/>
                <a:gd name="connsiteY5" fmla="*/ 0 h 50725"/>
                <a:gd name="connsiteX6" fmla="*/ 14349 w 84901"/>
                <a:gd name="connsiteY6" fmla="*/ 15997 h 50725"/>
                <a:gd name="connsiteX7" fmla="*/ 30321 w 84901"/>
                <a:gd name="connsiteY7" fmla="*/ 32908 h 50725"/>
                <a:gd name="connsiteX8" fmla="*/ 47128 w 84901"/>
                <a:gd name="connsiteY8" fmla="*/ 36295 h 50725"/>
                <a:gd name="connsiteX9" fmla="*/ 68359 w 84901"/>
                <a:gd name="connsiteY9" fmla="*/ 35108 h 50725"/>
                <a:gd name="connsiteX10" fmla="*/ 84897 w 84901"/>
                <a:gd name="connsiteY10" fmla="*/ 25892 h 5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01" h="50725">
                  <a:moveTo>
                    <a:pt x="84897" y="25892"/>
                  </a:moveTo>
                  <a:cubicBezTo>
                    <a:pt x="84989" y="31236"/>
                    <a:pt x="83787" y="45992"/>
                    <a:pt x="76474" y="46972"/>
                  </a:cubicBezTo>
                  <a:cubicBezTo>
                    <a:pt x="60013" y="49179"/>
                    <a:pt x="42667" y="52841"/>
                    <a:pt x="26149" y="49151"/>
                  </a:cubicBezTo>
                  <a:cubicBezTo>
                    <a:pt x="13310" y="46287"/>
                    <a:pt x="2344" y="36005"/>
                    <a:pt x="333" y="22772"/>
                  </a:cubicBezTo>
                  <a:cubicBezTo>
                    <a:pt x="316" y="22641"/>
                    <a:pt x="295" y="22518"/>
                    <a:pt x="277" y="22387"/>
                  </a:cubicBezTo>
                  <a:cubicBezTo>
                    <a:pt x="-1074" y="12602"/>
                    <a:pt x="2605" y="4638"/>
                    <a:pt x="9385" y="0"/>
                  </a:cubicBezTo>
                  <a:cubicBezTo>
                    <a:pt x="6585" y="1915"/>
                    <a:pt x="13341" y="13938"/>
                    <a:pt x="14349" y="15997"/>
                  </a:cubicBezTo>
                  <a:cubicBezTo>
                    <a:pt x="17962" y="23379"/>
                    <a:pt x="22374" y="29667"/>
                    <a:pt x="30321" y="32908"/>
                  </a:cubicBezTo>
                  <a:cubicBezTo>
                    <a:pt x="35633" y="35074"/>
                    <a:pt x="41410" y="35828"/>
                    <a:pt x="47128" y="36295"/>
                  </a:cubicBezTo>
                  <a:cubicBezTo>
                    <a:pt x="54172" y="36869"/>
                    <a:pt x="61484" y="36982"/>
                    <a:pt x="68359" y="35108"/>
                  </a:cubicBezTo>
                  <a:cubicBezTo>
                    <a:pt x="70877" y="34418"/>
                    <a:pt x="84956" y="29187"/>
                    <a:pt x="84897" y="25892"/>
                  </a:cubicBezTo>
                  <a:close/>
                </a:path>
              </a:pathLst>
            </a:custGeom>
            <a:solidFill>
              <a:srgbClr val="4B656F"/>
            </a:solidFill>
            <a:ln w="24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B61B60A-5867-5FDF-3265-285E3FEBFA86}"/>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noFill/>
            <a:ln w="1689" cap="flat">
              <a:solidFill>
                <a:srgbClr val="010101"/>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2A8C5A7-6700-816D-07E2-5689F816207F}"/>
                </a:ext>
              </a:extLst>
            </p:cNvPr>
            <p:cNvSpPr/>
            <p:nvPr/>
          </p:nvSpPr>
          <p:spPr>
            <a:xfrm>
              <a:off x="7550138" y="6156816"/>
              <a:ext cx="27563" cy="1794"/>
            </a:xfrm>
            <a:custGeom>
              <a:avLst/>
              <a:gdLst>
                <a:gd name="connsiteX0" fmla="*/ 0 w 27563"/>
                <a:gd name="connsiteY0" fmla="*/ 90 h 1794"/>
                <a:gd name="connsiteX1" fmla="*/ 3446 w 27563"/>
                <a:gd name="connsiteY1" fmla="*/ 46 h 1794"/>
                <a:gd name="connsiteX2" fmla="*/ 6892 w 27563"/>
                <a:gd name="connsiteY2" fmla="*/ 31 h 1794"/>
                <a:gd name="connsiteX3" fmla="*/ 13782 w 27563"/>
                <a:gd name="connsiteY3" fmla="*/ 0 h 1794"/>
                <a:gd name="connsiteX4" fmla="*/ 20672 w 27563"/>
                <a:gd name="connsiteY4" fmla="*/ 31 h 1794"/>
                <a:gd name="connsiteX5" fmla="*/ 24118 w 27563"/>
                <a:gd name="connsiteY5" fmla="*/ 46 h 1794"/>
                <a:gd name="connsiteX6" fmla="*/ 27564 w 27563"/>
                <a:gd name="connsiteY6" fmla="*/ 90 h 1794"/>
                <a:gd name="connsiteX7" fmla="*/ 27564 w 27563"/>
                <a:gd name="connsiteY7" fmla="*/ 269 h 1794"/>
                <a:gd name="connsiteX8" fmla="*/ 20674 w 27563"/>
                <a:gd name="connsiteY8" fmla="*/ 1464 h 1794"/>
                <a:gd name="connsiteX9" fmla="*/ 13785 w 27563"/>
                <a:gd name="connsiteY9" fmla="*/ 1795 h 1794"/>
                <a:gd name="connsiteX10" fmla="*/ 6895 w 27563"/>
                <a:gd name="connsiteY10" fmla="*/ 1469 h 1794"/>
                <a:gd name="connsiteX11" fmla="*/ 5 w 27563"/>
                <a:gd name="connsiteY11" fmla="*/ 269 h 1794"/>
                <a:gd name="connsiteX12" fmla="*/ 5 w 27563"/>
                <a:gd name="connsiteY12" fmla="*/ 90 h 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3" h="1794">
                  <a:moveTo>
                    <a:pt x="0" y="90"/>
                  </a:moveTo>
                  <a:lnTo>
                    <a:pt x="3446" y="46"/>
                  </a:lnTo>
                  <a:lnTo>
                    <a:pt x="6892" y="31"/>
                  </a:lnTo>
                  <a:lnTo>
                    <a:pt x="13782" y="0"/>
                  </a:lnTo>
                  <a:lnTo>
                    <a:pt x="20672" y="31"/>
                  </a:lnTo>
                  <a:lnTo>
                    <a:pt x="24118" y="46"/>
                  </a:lnTo>
                  <a:lnTo>
                    <a:pt x="27564" y="90"/>
                  </a:lnTo>
                  <a:lnTo>
                    <a:pt x="27564" y="269"/>
                  </a:lnTo>
                  <a:cubicBezTo>
                    <a:pt x="25267" y="900"/>
                    <a:pt x="22972" y="1228"/>
                    <a:pt x="20674" y="1464"/>
                  </a:cubicBezTo>
                  <a:cubicBezTo>
                    <a:pt x="18377" y="1687"/>
                    <a:pt x="16082" y="1792"/>
                    <a:pt x="13785" y="1795"/>
                  </a:cubicBezTo>
                  <a:cubicBezTo>
                    <a:pt x="11487" y="1797"/>
                    <a:pt x="9192" y="1692"/>
                    <a:pt x="6895" y="1469"/>
                  </a:cubicBezTo>
                  <a:cubicBezTo>
                    <a:pt x="4597" y="1233"/>
                    <a:pt x="2303" y="905"/>
                    <a:pt x="5" y="269"/>
                  </a:cubicBezTo>
                  <a:lnTo>
                    <a:pt x="5" y="90"/>
                  </a:lnTo>
                  <a:close/>
                </a:path>
              </a:pathLst>
            </a:custGeom>
            <a:solidFill>
              <a:srgbClr val="010101"/>
            </a:solidFill>
            <a:ln w="24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29FD4D9-0E5E-66AD-5E07-7A16DB5833D7}"/>
                </a:ext>
              </a:extLst>
            </p:cNvPr>
            <p:cNvSpPr/>
            <p:nvPr/>
          </p:nvSpPr>
          <p:spPr>
            <a:xfrm rot="-4998595">
              <a:off x="7576332" y="6026045"/>
              <a:ext cx="15066" cy="36789"/>
            </a:xfrm>
            <a:custGeom>
              <a:avLst/>
              <a:gdLst>
                <a:gd name="connsiteX0" fmla="*/ 15067 w 15066"/>
                <a:gd name="connsiteY0" fmla="*/ 18395 h 36789"/>
                <a:gd name="connsiteX1" fmla="*/ 7533 w 15066"/>
                <a:gd name="connsiteY1" fmla="*/ 36790 h 36789"/>
                <a:gd name="connsiteX2" fmla="*/ 0 w 15066"/>
                <a:gd name="connsiteY2" fmla="*/ 18395 h 36789"/>
                <a:gd name="connsiteX3" fmla="*/ 7533 w 15066"/>
                <a:gd name="connsiteY3" fmla="*/ 0 h 36789"/>
                <a:gd name="connsiteX4" fmla="*/ 15067 w 15066"/>
                <a:gd name="connsiteY4" fmla="*/ 18395 h 36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6" h="36789">
                  <a:moveTo>
                    <a:pt x="15067" y="18395"/>
                  </a:moveTo>
                  <a:cubicBezTo>
                    <a:pt x="15067" y="28554"/>
                    <a:pt x="11694" y="36790"/>
                    <a:pt x="7533" y="36790"/>
                  </a:cubicBezTo>
                  <a:cubicBezTo>
                    <a:pt x="3373" y="36790"/>
                    <a:pt x="0" y="28554"/>
                    <a:pt x="0" y="18395"/>
                  </a:cubicBezTo>
                  <a:cubicBezTo>
                    <a:pt x="0" y="8236"/>
                    <a:pt x="3373" y="0"/>
                    <a:pt x="7533" y="0"/>
                  </a:cubicBezTo>
                  <a:cubicBezTo>
                    <a:pt x="11694" y="0"/>
                    <a:pt x="15067" y="8236"/>
                    <a:pt x="15067" y="18395"/>
                  </a:cubicBezTo>
                  <a:close/>
                </a:path>
              </a:pathLst>
            </a:custGeom>
            <a:solidFill>
              <a:srgbClr val="FCFDFD"/>
            </a:solidFill>
            <a:ln w="241" cap="flat">
              <a:noFill/>
              <a:prstDash val="solid"/>
              <a:miter/>
            </a:ln>
          </p:spPr>
          <p:txBody>
            <a:bodyPr rtlCol="0" anchor="ctr"/>
            <a:lstStyle/>
            <a:p>
              <a:endParaRPr lang="en-IN"/>
            </a:p>
          </p:txBody>
        </p:sp>
      </p:grpSp>
      <p:pic>
        <p:nvPicPr>
          <p:cNvPr id="2" name="Picture 1">
            <a:extLst>
              <a:ext uri="{FF2B5EF4-FFF2-40B4-BE49-F238E27FC236}">
                <a16:creationId xmlns:a16="http://schemas.microsoft.com/office/drawing/2014/main" id="{6279A106-BC0D-EE65-773D-8F5D5D5895C9}"/>
              </a:ext>
            </a:extLst>
          </p:cNvPr>
          <p:cNvPicPr>
            <a:picLocks noChangeAspect="1"/>
          </p:cNvPicPr>
          <p:nvPr/>
        </p:nvPicPr>
        <p:blipFill>
          <a:blip r:embed="rId2"/>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23" name="TextBox 22">
            <a:extLst>
              <a:ext uri="{FF2B5EF4-FFF2-40B4-BE49-F238E27FC236}">
                <a16:creationId xmlns:a16="http://schemas.microsoft.com/office/drawing/2014/main" id="{6F3D1302-BE50-26D3-AD00-3E7AF70D81E9}"/>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463018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Bottom Gradient">
            <a:extLst>
              <a:ext uri="{FF2B5EF4-FFF2-40B4-BE49-F238E27FC236}">
                <a16:creationId xmlns:a16="http://schemas.microsoft.com/office/drawing/2014/main" id="{08EE58A2-DB3E-8E23-2A02-9A43430CC6B3}"/>
              </a:ext>
            </a:extLst>
          </p:cNvPr>
          <p:cNvSpPr/>
          <p:nvPr/>
        </p:nvSpPr>
        <p:spPr>
          <a:xfrm rot="5400000">
            <a:off x="1938147" y="-2062351"/>
            <a:ext cx="5222199" cy="9189506"/>
          </a:xfrm>
          <a:prstGeom prst="rect">
            <a:avLst/>
          </a:prstGeom>
          <a:gradFill flip="none" rotWithShape="1">
            <a:gsLst>
              <a:gs pos="29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1" dirty="0"/>
          </a:p>
        </p:txBody>
      </p:sp>
      <p:sp>
        <p:nvSpPr>
          <p:cNvPr id="48" name="TextBox 47">
            <a:extLst>
              <a:ext uri="{FF2B5EF4-FFF2-40B4-BE49-F238E27FC236}">
                <a16:creationId xmlns:a16="http://schemas.microsoft.com/office/drawing/2014/main" id="{7AF57105-DD76-8A1D-B313-495A8A9EDE56}"/>
              </a:ext>
            </a:extLst>
          </p:cNvPr>
          <p:cNvSpPr txBox="1"/>
          <p:nvPr/>
        </p:nvSpPr>
        <p:spPr>
          <a:xfrm>
            <a:off x="354277" y="179661"/>
            <a:ext cx="4663880" cy="1077218"/>
          </a:xfrm>
          <a:prstGeom prst="rect">
            <a:avLst/>
          </a:prstGeom>
          <a:noFill/>
        </p:spPr>
        <p:txBody>
          <a:bodyPr wrap="square">
            <a:spAutoFit/>
          </a:bodyPr>
          <a:lstStyle/>
          <a:p>
            <a:pPr algn="l"/>
            <a:r>
              <a:rPr lang="en-IN" sz="3200" b="1" dirty="0">
                <a:solidFill>
                  <a:schemeClr val="bg1"/>
                </a:solidFill>
                <a:latin typeface="Saira SemiCondensed ExtraBold" panose="020B0604020202020204" charset="0"/>
                <a:cs typeface="Arial" panose="020B0604020202020204" pitchFamily="34" charset="0"/>
              </a:rPr>
              <a:t>Most Supported languages</a:t>
            </a:r>
          </a:p>
        </p:txBody>
      </p:sp>
      <p:sp>
        <p:nvSpPr>
          <p:cNvPr id="49" name="TextBox 48">
            <a:extLst>
              <a:ext uri="{FF2B5EF4-FFF2-40B4-BE49-F238E27FC236}">
                <a16:creationId xmlns:a16="http://schemas.microsoft.com/office/drawing/2014/main" id="{29B7CD11-B4BB-0841-9830-17690545562E}"/>
              </a:ext>
            </a:extLst>
          </p:cNvPr>
          <p:cNvSpPr txBox="1"/>
          <p:nvPr/>
        </p:nvSpPr>
        <p:spPr>
          <a:xfrm>
            <a:off x="300596" y="1302927"/>
            <a:ext cx="4663880" cy="2893100"/>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In this analysis, I examined the most supported languages in the dataset, focusing on the </a:t>
            </a:r>
            <a:r>
              <a:rPr lang="en-US" dirty="0">
                <a:solidFill>
                  <a:srgbClr val="CB480F"/>
                </a:solidFill>
                <a:latin typeface="Arial" panose="020B0604020202020204" pitchFamily="34" charset="0"/>
                <a:cs typeface="Arial" panose="020B0604020202020204" pitchFamily="34" charset="0"/>
              </a:rPr>
              <a:t>"Supported languages" </a:t>
            </a:r>
            <a:r>
              <a:rPr lang="en-US" dirty="0">
                <a:solidFill>
                  <a:schemeClr val="bg1"/>
                </a:solidFill>
                <a:latin typeface="Arial" panose="020B0604020202020204" pitchFamily="34" charset="0"/>
                <a:cs typeface="Arial" panose="020B0604020202020204" pitchFamily="34" charset="0"/>
              </a:rPr>
              <a:t>column. Here’s how I processed the data:</a:t>
            </a:r>
          </a:p>
          <a:p>
            <a:endParaRPr lang="en-US" dirty="0">
              <a:solidFill>
                <a:schemeClr val="bg1"/>
              </a:solidFill>
              <a:latin typeface="Arial" panose="020B0604020202020204" pitchFamily="34" charset="0"/>
              <a:cs typeface="Arial" panose="020B0604020202020204" pitchFamily="34" charset="0"/>
            </a:endParaRPr>
          </a:p>
          <a:p>
            <a:pPr marL="214313" indent="-214313">
              <a:buClr>
                <a:srgbClr val="F7743C"/>
              </a:buClr>
              <a:buFont typeface="Arial" panose="020B0604020202020204" pitchFamily="34" charset="0"/>
              <a:buChar char="•"/>
            </a:pPr>
            <a:r>
              <a:rPr lang="en-US" b="1" dirty="0">
                <a:solidFill>
                  <a:srgbClr val="F7743C"/>
                </a:solidFill>
                <a:latin typeface="Arial" panose="020B0604020202020204" pitchFamily="34" charset="0"/>
                <a:cs typeface="Arial" panose="020B0604020202020204" pitchFamily="34" charset="0"/>
              </a:rPr>
              <a:t>Data Cleaning</a:t>
            </a:r>
            <a:r>
              <a:rPr lang="en-US" dirty="0">
                <a:solidFill>
                  <a:srgbClr val="F7743C"/>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 created a dictionary to count the occurrences of each language, stripping extra spaces and removing unnecessary characters from the language strings. This ensured accurate language representation.</a:t>
            </a:r>
          </a:p>
          <a:p>
            <a:pPr marL="214313" indent="-214313">
              <a:buClr>
                <a:srgbClr val="F7743C"/>
              </a:buClr>
              <a:buFont typeface="Arial" panose="020B0604020202020204" pitchFamily="34" charset="0"/>
              <a:buChar char="•"/>
            </a:pPr>
            <a:r>
              <a:rPr lang="en-US" b="1" dirty="0">
                <a:solidFill>
                  <a:srgbClr val="F7743C"/>
                </a:solidFill>
                <a:latin typeface="Arial" panose="020B0604020202020204" pitchFamily="34" charset="0"/>
                <a:cs typeface="Arial" panose="020B0604020202020204" pitchFamily="34" charset="0"/>
              </a:rPr>
              <a:t>Aggregation</a:t>
            </a:r>
            <a:r>
              <a:rPr lang="en-US" dirty="0">
                <a:solidFill>
                  <a:srgbClr val="F7743C"/>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After processing, I converted the language count dictionary into a DataFrame and sorted it to identify the </a:t>
            </a:r>
            <a:r>
              <a:rPr lang="en-US" dirty="0">
                <a:solidFill>
                  <a:srgbClr val="CB480F"/>
                </a:solidFill>
                <a:latin typeface="Arial" panose="020B0604020202020204" pitchFamily="34" charset="0"/>
                <a:cs typeface="Arial" panose="020B0604020202020204" pitchFamily="34" charset="0"/>
              </a:rPr>
              <a:t>top 10 most supported languages</a:t>
            </a:r>
            <a:r>
              <a:rPr lang="en-US" dirty="0">
                <a:solidFill>
                  <a:schemeClr val="bg1"/>
                </a:solidFill>
                <a:latin typeface="Arial" panose="020B0604020202020204" pitchFamily="34" charset="0"/>
                <a:cs typeface="Arial" panose="020B0604020202020204" pitchFamily="34" charset="0"/>
              </a:rPr>
              <a:t>.</a:t>
            </a:r>
          </a:p>
        </p:txBody>
      </p:sp>
      <p:pic>
        <p:nvPicPr>
          <p:cNvPr id="50" name="Picture 49">
            <a:extLst>
              <a:ext uri="{FF2B5EF4-FFF2-40B4-BE49-F238E27FC236}">
                <a16:creationId xmlns:a16="http://schemas.microsoft.com/office/drawing/2014/main" id="{8453E235-B040-F5B1-B91C-2A47E02B212A}"/>
              </a:ext>
            </a:extLst>
          </p:cNvPr>
          <p:cNvPicPr>
            <a:picLocks noChangeAspect="1"/>
          </p:cNvPicPr>
          <p:nvPr/>
        </p:nvPicPr>
        <p:blipFill>
          <a:blip r:embed="rId2"/>
          <a:stretch>
            <a:fillRect/>
          </a:stretch>
        </p:blipFill>
        <p:spPr>
          <a:xfrm>
            <a:off x="4903305" y="134475"/>
            <a:ext cx="4240696" cy="3271334"/>
          </a:xfrm>
          <a:prstGeom prst="rect">
            <a:avLst/>
          </a:prstGeom>
        </p:spPr>
      </p:pic>
      <p:pic>
        <p:nvPicPr>
          <p:cNvPr id="51" name="Picture 50">
            <a:extLst>
              <a:ext uri="{FF2B5EF4-FFF2-40B4-BE49-F238E27FC236}">
                <a16:creationId xmlns:a16="http://schemas.microsoft.com/office/drawing/2014/main" id="{410D9041-1E0F-E420-D0EC-FB334DBE6F4A}"/>
              </a:ext>
            </a:extLst>
          </p:cNvPr>
          <p:cNvPicPr>
            <a:picLocks noChangeAspect="1"/>
          </p:cNvPicPr>
          <p:nvPr/>
        </p:nvPicPr>
        <p:blipFill>
          <a:blip r:embed="rId3"/>
          <a:stretch>
            <a:fillRect/>
          </a:stretch>
        </p:blipFill>
        <p:spPr>
          <a:xfrm>
            <a:off x="4903305" y="3416647"/>
            <a:ext cx="4240696" cy="1547192"/>
          </a:xfrm>
          <a:prstGeom prst="rect">
            <a:avLst/>
          </a:prstGeom>
        </p:spPr>
      </p:pic>
      <p:pic>
        <p:nvPicPr>
          <p:cNvPr id="12" name="Picture 11">
            <a:extLst>
              <a:ext uri="{FF2B5EF4-FFF2-40B4-BE49-F238E27FC236}">
                <a16:creationId xmlns:a16="http://schemas.microsoft.com/office/drawing/2014/main" id="{EAF340FA-19D8-B049-F3A7-69351F19FD96}"/>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3" name="TextBox 12">
            <a:extLst>
              <a:ext uri="{FF2B5EF4-FFF2-40B4-BE49-F238E27FC236}">
                <a16:creationId xmlns:a16="http://schemas.microsoft.com/office/drawing/2014/main" id="{81948FD9-F32B-4C1D-5A89-068F3C3E82C6}"/>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695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Bottom Gradient">
            <a:extLst>
              <a:ext uri="{FF2B5EF4-FFF2-40B4-BE49-F238E27FC236}">
                <a16:creationId xmlns:a16="http://schemas.microsoft.com/office/drawing/2014/main" id="{374B0126-0A90-0347-676B-A21FEDCDE4FD}"/>
              </a:ext>
            </a:extLst>
          </p:cNvPr>
          <p:cNvSpPr/>
          <p:nvPr/>
        </p:nvSpPr>
        <p:spPr>
          <a:xfrm rot="5400000">
            <a:off x="1992706" y="-2007791"/>
            <a:ext cx="5143501" cy="9159085"/>
          </a:xfrm>
          <a:prstGeom prst="rect">
            <a:avLst/>
          </a:prstGeom>
          <a:gradFill flip="none" rotWithShape="1">
            <a:gsLst>
              <a:gs pos="4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5" name="Picture 4">
            <a:extLst>
              <a:ext uri="{FF2B5EF4-FFF2-40B4-BE49-F238E27FC236}">
                <a16:creationId xmlns:a16="http://schemas.microsoft.com/office/drawing/2014/main" id="{EC98F1BE-81B8-4D56-E682-7B4EFBA6032E}"/>
              </a:ext>
            </a:extLst>
          </p:cNvPr>
          <p:cNvPicPr>
            <a:picLocks noChangeAspect="1"/>
          </p:cNvPicPr>
          <p:nvPr/>
        </p:nvPicPr>
        <p:blipFill>
          <a:blip r:embed="rId3">
            <a:alphaModFix amt="92000"/>
          </a:blip>
          <a:stretch>
            <a:fillRect/>
          </a:stretch>
        </p:blipFill>
        <p:spPr>
          <a:xfrm>
            <a:off x="6663671" y="1241698"/>
            <a:ext cx="2343167" cy="3360101"/>
          </a:xfrm>
          <a:prstGeom prst="rect">
            <a:avLst/>
          </a:prstGeom>
          <a:ln>
            <a:solidFill>
              <a:schemeClr val="tx1">
                <a:lumMod val="65000"/>
                <a:lumOff val="35000"/>
              </a:schemeClr>
            </a:solidFill>
          </a:ln>
        </p:spPr>
      </p:pic>
      <p:pic>
        <p:nvPicPr>
          <p:cNvPr id="7" name="Picture 6">
            <a:extLst>
              <a:ext uri="{FF2B5EF4-FFF2-40B4-BE49-F238E27FC236}">
                <a16:creationId xmlns:a16="http://schemas.microsoft.com/office/drawing/2014/main" id="{43363831-3D2C-8149-752C-3C3125FDCB08}"/>
              </a:ext>
            </a:extLst>
          </p:cNvPr>
          <p:cNvPicPr>
            <a:picLocks noChangeAspect="1"/>
          </p:cNvPicPr>
          <p:nvPr/>
        </p:nvPicPr>
        <p:blipFill>
          <a:blip r:embed="rId4"/>
          <a:stretch>
            <a:fillRect/>
          </a:stretch>
        </p:blipFill>
        <p:spPr>
          <a:xfrm>
            <a:off x="5006340" y="-81340"/>
            <a:ext cx="4240529" cy="1498980"/>
          </a:xfrm>
          <a:prstGeom prst="rect">
            <a:avLst/>
          </a:prstGeom>
        </p:spPr>
      </p:pic>
      <p:pic>
        <p:nvPicPr>
          <p:cNvPr id="9" name="Picture 8">
            <a:extLst>
              <a:ext uri="{FF2B5EF4-FFF2-40B4-BE49-F238E27FC236}">
                <a16:creationId xmlns:a16="http://schemas.microsoft.com/office/drawing/2014/main" id="{16DF07A5-09F3-CB7E-4111-F6ECACF05676}"/>
              </a:ext>
            </a:extLst>
          </p:cNvPr>
          <p:cNvPicPr>
            <a:picLocks noChangeAspect="1"/>
          </p:cNvPicPr>
          <p:nvPr/>
        </p:nvPicPr>
        <p:blipFill>
          <a:blip r:embed="rId5">
            <a:alphaModFix amt="92000"/>
          </a:blip>
          <a:stretch>
            <a:fillRect/>
          </a:stretch>
        </p:blipFill>
        <p:spPr>
          <a:xfrm>
            <a:off x="137162" y="1241698"/>
            <a:ext cx="6320790" cy="2107292"/>
          </a:xfrm>
          <a:prstGeom prst="rect">
            <a:avLst/>
          </a:prstGeom>
          <a:ln>
            <a:noFill/>
          </a:ln>
        </p:spPr>
      </p:pic>
      <p:sp>
        <p:nvSpPr>
          <p:cNvPr id="11" name="TextBox 10">
            <a:extLst>
              <a:ext uri="{FF2B5EF4-FFF2-40B4-BE49-F238E27FC236}">
                <a16:creationId xmlns:a16="http://schemas.microsoft.com/office/drawing/2014/main" id="{C36D04F1-427D-F2E9-A535-79FA905F14ED}"/>
              </a:ext>
            </a:extLst>
          </p:cNvPr>
          <p:cNvSpPr txBox="1"/>
          <p:nvPr/>
        </p:nvSpPr>
        <p:spPr>
          <a:xfrm>
            <a:off x="160030" y="180168"/>
            <a:ext cx="5029189" cy="954107"/>
          </a:xfrm>
          <a:prstGeom prst="rect">
            <a:avLst/>
          </a:prstGeom>
          <a:noFill/>
        </p:spPr>
        <p:txBody>
          <a:bodyPr wrap="square">
            <a:spAutoFit/>
          </a:bodyPr>
          <a:lstStyle/>
          <a:p>
            <a:r>
              <a:rPr lang="en-US" dirty="0">
                <a:solidFill>
                  <a:schemeClr val="bg1"/>
                </a:solidFill>
              </a:rPr>
              <a:t>This </a:t>
            </a:r>
            <a:r>
              <a:rPr lang="en-US" dirty="0">
                <a:solidFill>
                  <a:srgbClr val="CB480F"/>
                </a:solidFill>
              </a:rPr>
              <a:t>bar</a:t>
            </a:r>
            <a:r>
              <a:rPr lang="en-US" dirty="0">
                <a:solidFill>
                  <a:schemeClr val="bg1"/>
                </a:solidFill>
              </a:rPr>
              <a:t> </a:t>
            </a:r>
            <a:r>
              <a:rPr lang="en-US" dirty="0">
                <a:solidFill>
                  <a:srgbClr val="CB480F"/>
                </a:solidFill>
              </a:rPr>
              <a:t>chart</a:t>
            </a:r>
            <a:r>
              <a:rPr lang="en-US" dirty="0">
                <a:solidFill>
                  <a:schemeClr val="bg1"/>
                </a:solidFill>
              </a:rPr>
              <a:t> illustrates the </a:t>
            </a:r>
            <a:r>
              <a:rPr lang="en-US" dirty="0">
                <a:solidFill>
                  <a:srgbClr val="CB480F"/>
                </a:solidFill>
              </a:rPr>
              <a:t>distribution</a:t>
            </a:r>
            <a:r>
              <a:rPr lang="en-US" dirty="0">
                <a:solidFill>
                  <a:schemeClr val="bg1"/>
                </a:solidFill>
              </a:rPr>
              <a:t> of the </a:t>
            </a:r>
            <a:r>
              <a:rPr lang="en-US" dirty="0">
                <a:solidFill>
                  <a:srgbClr val="CB480F"/>
                </a:solidFill>
              </a:rPr>
              <a:t>most</a:t>
            </a:r>
            <a:r>
              <a:rPr lang="en-US" dirty="0">
                <a:solidFill>
                  <a:schemeClr val="bg1"/>
                </a:solidFill>
              </a:rPr>
              <a:t> </a:t>
            </a:r>
            <a:r>
              <a:rPr lang="en-US" dirty="0">
                <a:solidFill>
                  <a:srgbClr val="CB480F"/>
                </a:solidFill>
              </a:rPr>
              <a:t>supported</a:t>
            </a:r>
            <a:r>
              <a:rPr lang="en-US" dirty="0">
                <a:solidFill>
                  <a:schemeClr val="bg1"/>
                </a:solidFill>
              </a:rPr>
              <a:t> </a:t>
            </a:r>
            <a:r>
              <a:rPr lang="en-US" dirty="0">
                <a:solidFill>
                  <a:srgbClr val="CB480F"/>
                </a:solidFill>
              </a:rPr>
              <a:t>languages</a:t>
            </a:r>
            <a:r>
              <a:rPr lang="en-US" dirty="0">
                <a:solidFill>
                  <a:schemeClr val="bg1"/>
                </a:solidFill>
              </a:rPr>
              <a:t> in the dataset, highlighting the </a:t>
            </a:r>
            <a:r>
              <a:rPr lang="en-US" dirty="0">
                <a:solidFill>
                  <a:srgbClr val="CB480F"/>
                </a:solidFill>
              </a:rPr>
              <a:t>linguistic</a:t>
            </a:r>
            <a:r>
              <a:rPr lang="en-US" dirty="0">
                <a:solidFill>
                  <a:schemeClr val="bg1"/>
                </a:solidFill>
              </a:rPr>
              <a:t> </a:t>
            </a:r>
            <a:r>
              <a:rPr lang="en-US" dirty="0">
                <a:solidFill>
                  <a:srgbClr val="CB480F"/>
                </a:solidFill>
              </a:rPr>
              <a:t>diversity</a:t>
            </a:r>
            <a:r>
              <a:rPr lang="en-US" dirty="0">
                <a:solidFill>
                  <a:schemeClr val="bg1"/>
                </a:solidFill>
              </a:rPr>
              <a:t> in gaming. Understanding this can help developers and marketers </a:t>
            </a:r>
            <a:r>
              <a:rPr lang="en-US" dirty="0">
                <a:solidFill>
                  <a:srgbClr val="CB480F"/>
                </a:solidFill>
              </a:rPr>
              <a:t>target</a:t>
            </a:r>
            <a:r>
              <a:rPr lang="en-US" dirty="0">
                <a:solidFill>
                  <a:schemeClr val="bg1"/>
                </a:solidFill>
              </a:rPr>
              <a:t> their </a:t>
            </a:r>
            <a:r>
              <a:rPr lang="en-US" dirty="0">
                <a:solidFill>
                  <a:srgbClr val="CB480F"/>
                </a:solidFill>
              </a:rPr>
              <a:t>audience</a:t>
            </a:r>
            <a:r>
              <a:rPr lang="en-US" dirty="0">
                <a:solidFill>
                  <a:schemeClr val="bg1"/>
                </a:solidFill>
              </a:rPr>
              <a:t> more effectively.</a:t>
            </a:r>
            <a:endParaRPr lang="en-IN" dirty="0">
              <a:solidFill>
                <a:schemeClr val="bg1"/>
              </a:solidFill>
            </a:endParaRPr>
          </a:p>
        </p:txBody>
      </p:sp>
      <p:sp>
        <p:nvSpPr>
          <p:cNvPr id="12" name="Rectangle 1">
            <a:extLst>
              <a:ext uri="{FF2B5EF4-FFF2-40B4-BE49-F238E27FC236}">
                <a16:creationId xmlns:a16="http://schemas.microsoft.com/office/drawing/2014/main" id="{2EC410D4-1883-745D-1F32-C09EE146BD2C}"/>
              </a:ext>
            </a:extLst>
          </p:cNvPr>
          <p:cNvSpPr>
            <a:spLocks noChangeArrowheads="1"/>
          </p:cNvSpPr>
          <p:nvPr/>
        </p:nvSpPr>
        <p:spPr bwMode="auto">
          <a:xfrm>
            <a:off x="137162" y="3348990"/>
            <a:ext cx="662939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IN" sz="1600" b="1" dirty="0">
                <a:solidFill>
                  <a:srgbClr val="F7743C"/>
                </a:solidFill>
              </a:rPr>
              <a:t>Key Insights:</a:t>
            </a:r>
            <a:endParaRPr kumimoji="0" lang="en-US" altLang="en-US" sz="1600" b="1" i="0" u="none" strike="noStrike" cap="none" normalizeH="0" baseline="0" dirty="0">
              <a:ln>
                <a:noFill/>
              </a:ln>
              <a:solidFill>
                <a:srgbClr val="F7743C"/>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F7743C"/>
                </a:solidFill>
                <a:effectLst/>
                <a:latin typeface="Arial" panose="020B0604020202020204" pitchFamily="34" charset="0"/>
              </a:rPr>
              <a:t> English Dominance</a:t>
            </a:r>
            <a:r>
              <a:rPr kumimoji="0" lang="en-US" altLang="en-US" b="0" i="0" u="none" strike="noStrike" cap="none" normalizeH="0" baseline="0" dirty="0">
                <a:ln>
                  <a:noFill/>
                </a:ln>
                <a:solidFill>
                  <a:srgbClr val="F7743C"/>
                </a:solidFill>
                <a:effectLst/>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The analysis revealed that English is the most commonly supported language, with a frequency of </a:t>
            </a:r>
            <a:r>
              <a:rPr kumimoji="0" lang="en-US" altLang="en-US" b="0" i="0" u="none" strike="noStrike" cap="none" normalizeH="0" baseline="0" dirty="0">
                <a:ln>
                  <a:noFill/>
                </a:ln>
                <a:solidFill>
                  <a:srgbClr val="CB480F"/>
                </a:solidFill>
                <a:effectLst/>
                <a:latin typeface="Arial" panose="020B0604020202020204" pitchFamily="34" charset="0"/>
              </a:rPr>
              <a:t>88,121</a:t>
            </a:r>
            <a:r>
              <a:rPr kumimoji="0" lang="en-US" altLang="en-US" b="0" i="0" u="none" strike="noStrike" cap="none" normalizeH="0" baseline="0" dirty="0">
                <a:ln>
                  <a:noFill/>
                </a:ln>
                <a:solidFill>
                  <a:schemeClr val="bg1"/>
                </a:solidFill>
                <a:effectLst/>
                <a:latin typeface="Arial" panose="020B0604020202020204" pitchFamily="34" charset="0"/>
              </a:rPr>
              <a:t> occurrences, followed by Simplified </a:t>
            </a:r>
            <a:r>
              <a:rPr kumimoji="0" lang="en-US" altLang="en-US" b="0" i="0" u="none" strike="noStrike" cap="none" normalizeH="0" baseline="0" dirty="0">
                <a:ln>
                  <a:noFill/>
                </a:ln>
                <a:solidFill>
                  <a:srgbClr val="CB480F"/>
                </a:solidFill>
                <a:effectLst/>
                <a:latin typeface="Arial" panose="020B0604020202020204" pitchFamily="34" charset="0"/>
              </a:rPr>
              <a:t>Chinese</a:t>
            </a:r>
            <a:r>
              <a:rPr kumimoji="0" lang="en-US" altLang="en-US" b="0" i="0" u="none" strike="noStrike" cap="none" normalizeH="0" baseline="0" dirty="0">
                <a:ln>
                  <a:noFill/>
                </a:ln>
                <a:solidFill>
                  <a:schemeClr val="bg1"/>
                </a:solidFill>
                <a:effectLst/>
                <a:latin typeface="Arial" panose="020B0604020202020204" pitchFamily="34" charset="0"/>
              </a:rPr>
              <a:t> and </a:t>
            </a:r>
            <a:r>
              <a:rPr kumimoji="0" lang="en-US" altLang="en-US" b="0" i="0" u="none" strike="noStrike" cap="none" normalizeH="0" baseline="0" dirty="0">
                <a:ln>
                  <a:noFill/>
                </a:ln>
                <a:solidFill>
                  <a:srgbClr val="CB480F"/>
                </a:solidFill>
                <a:effectLst/>
                <a:latin typeface="Arial" panose="020B0604020202020204" pitchFamily="34" charset="0"/>
              </a:rPr>
              <a:t>German</a:t>
            </a:r>
            <a:r>
              <a:rPr kumimoji="0" lang="en-US" altLang="en-US"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F7743C"/>
                </a:solidFill>
                <a:effectLst/>
                <a:latin typeface="Arial" panose="020B0604020202020204" pitchFamily="34" charset="0"/>
              </a:rPr>
              <a:t> Widespread Localization</a:t>
            </a:r>
            <a:r>
              <a:rPr kumimoji="0" lang="en-US" altLang="en-US" b="0" i="0" u="none" strike="noStrike" cap="none" normalizeH="0" baseline="0" dirty="0">
                <a:ln>
                  <a:noFill/>
                </a:ln>
                <a:solidFill>
                  <a:schemeClr val="bg1"/>
                </a:solidFill>
                <a:effectLst/>
                <a:latin typeface="Arial" panose="020B0604020202020204" pitchFamily="34" charset="0"/>
              </a:rPr>
              <a:t>: Besides English, several other languages, including </a:t>
            </a:r>
            <a:r>
              <a:rPr kumimoji="0" lang="en-US" altLang="en-US" b="0" i="0" u="none" strike="noStrike" cap="none" normalizeH="0" baseline="0" dirty="0">
                <a:ln>
                  <a:noFill/>
                </a:ln>
                <a:solidFill>
                  <a:srgbClr val="CB480F"/>
                </a:solidFill>
                <a:effectLst/>
                <a:latin typeface="Arial" panose="020B0604020202020204" pitchFamily="34" charset="0"/>
              </a:rPr>
              <a:t>French</a:t>
            </a:r>
            <a:r>
              <a:rPr kumimoji="0" lang="en-US" altLang="en-US"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rPr>
              <a:t>Spanish</a:t>
            </a:r>
            <a:r>
              <a:rPr kumimoji="0" lang="en-US" altLang="en-US" b="0" i="0" u="none" strike="noStrike" cap="none" normalizeH="0" baseline="0" dirty="0">
                <a:ln>
                  <a:noFill/>
                </a:ln>
                <a:solidFill>
                  <a:schemeClr val="bg1"/>
                </a:solidFill>
                <a:effectLst/>
                <a:latin typeface="Arial" panose="020B0604020202020204" pitchFamily="34" charset="0"/>
              </a:rPr>
              <a:t>, and </a:t>
            </a:r>
            <a:r>
              <a:rPr kumimoji="0" lang="en-US" altLang="en-US" b="0" i="0" u="none" strike="noStrike" cap="none" normalizeH="0" baseline="0" dirty="0">
                <a:ln>
                  <a:noFill/>
                </a:ln>
                <a:solidFill>
                  <a:srgbClr val="CB480F"/>
                </a:solidFill>
                <a:effectLst/>
                <a:latin typeface="Arial" panose="020B0604020202020204" pitchFamily="34" charset="0"/>
              </a:rPr>
              <a:t>Japanese</a:t>
            </a:r>
            <a:r>
              <a:rPr kumimoji="0" lang="en-US" altLang="en-US" b="0" i="0" u="none" strike="noStrike" cap="none" normalizeH="0" baseline="0" dirty="0">
                <a:ln>
                  <a:noFill/>
                </a:ln>
                <a:solidFill>
                  <a:schemeClr val="bg1"/>
                </a:solidFill>
                <a:effectLst/>
                <a:latin typeface="Arial" panose="020B0604020202020204" pitchFamily="34" charset="0"/>
              </a:rPr>
              <a:t>, have significant support, indicating the global reach and localization efforts of </a:t>
            </a:r>
            <a:r>
              <a:rPr kumimoji="0" lang="en-US" altLang="en-US" b="0" i="0" u="none" strike="noStrike" cap="none" normalizeH="0" baseline="0" dirty="0">
                <a:ln>
                  <a:noFill/>
                </a:ln>
                <a:solidFill>
                  <a:srgbClr val="CB480F"/>
                </a:solidFill>
                <a:effectLst/>
                <a:latin typeface="Arial" panose="020B0604020202020204" pitchFamily="34" charset="0"/>
              </a:rPr>
              <a:t>game developers</a:t>
            </a:r>
            <a:r>
              <a:rPr kumimoji="0" lang="en-US" altLang="en-US" b="0" i="0" u="none" strike="noStrike" cap="none" normalizeH="0" baseline="0" dirty="0">
                <a:ln>
                  <a:noFill/>
                </a:ln>
                <a:solidFill>
                  <a:schemeClr val="bg1"/>
                </a:solidFill>
                <a:effectLst/>
                <a:latin typeface="Arial" panose="020B0604020202020204" pitchFamily="34" charset="0"/>
              </a:rPr>
              <a:t>.</a:t>
            </a:r>
          </a:p>
        </p:txBody>
      </p:sp>
      <p:pic>
        <p:nvPicPr>
          <p:cNvPr id="3" name="Picture 2">
            <a:extLst>
              <a:ext uri="{FF2B5EF4-FFF2-40B4-BE49-F238E27FC236}">
                <a16:creationId xmlns:a16="http://schemas.microsoft.com/office/drawing/2014/main" id="{6D885BCC-0812-4BA8-4B6C-A451428821D8}"/>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CEE26A9D-C7A8-9684-7C18-305EAF26942D}"/>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64270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ottom Gradient">
            <a:extLst>
              <a:ext uri="{FF2B5EF4-FFF2-40B4-BE49-F238E27FC236}">
                <a16:creationId xmlns:a16="http://schemas.microsoft.com/office/drawing/2014/main" id="{4DDFF85C-E00E-3A37-72A9-FDA780FB374B}"/>
              </a:ext>
            </a:extLst>
          </p:cNvPr>
          <p:cNvSpPr/>
          <p:nvPr/>
        </p:nvSpPr>
        <p:spPr>
          <a:xfrm rot="5400000">
            <a:off x="1985167" y="-2000248"/>
            <a:ext cx="5143501" cy="9144000"/>
          </a:xfrm>
          <a:prstGeom prst="rect">
            <a:avLst/>
          </a:prstGeom>
          <a:gradFill flip="none" rotWithShape="1">
            <a:gsLst>
              <a:gs pos="22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B4F68F92-7CFB-9556-D8DD-6E7D3D77F503}"/>
              </a:ext>
            </a:extLst>
          </p:cNvPr>
          <p:cNvSpPr txBox="1"/>
          <p:nvPr/>
        </p:nvSpPr>
        <p:spPr>
          <a:xfrm>
            <a:off x="73913" y="21699"/>
            <a:ext cx="8583930" cy="1077218"/>
          </a:xfrm>
          <a:prstGeom prst="rect">
            <a:avLst/>
          </a:prstGeom>
          <a:noFill/>
        </p:spPr>
        <p:txBody>
          <a:bodyPr wrap="square">
            <a:spAutoFit/>
          </a:bodyPr>
          <a:lstStyle/>
          <a:p>
            <a:pPr algn="l"/>
            <a:r>
              <a:rPr lang="en-US" sz="3100" b="1" i="0" dirty="0">
                <a:solidFill>
                  <a:srgbClr val="FFFFFF"/>
                </a:solidFill>
                <a:effectLst/>
                <a:latin typeface="Saira SemiCondensed ExtraBold" panose="020B0604020202020204" charset="0"/>
              </a:rPr>
              <a:t>Average downloads for games with support vs. games without support</a:t>
            </a:r>
          </a:p>
        </p:txBody>
      </p:sp>
      <p:sp>
        <p:nvSpPr>
          <p:cNvPr id="5" name="TextBox 4">
            <a:extLst>
              <a:ext uri="{FF2B5EF4-FFF2-40B4-BE49-F238E27FC236}">
                <a16:creationId xmlns:a16="http://schemas.microsoft.com/office/drawing/2014/main" id="{1C5DDDB1-0F6A-3FF5-BAC7-743BECF18F71}"/>
              </a:ext>
            </a:extLst>
          </p:cNvPr>
          <p:cNvSpPr txBox="1"/>
          <p:nvPr/>
        </p:nvSpPr>
        <p:spPr>
          <a:xfrm>
            <a:off x="73913" y="1033804"/>
            <a:ext cx="4143758" cy="1384995"/>
          </a:xfrm>
          <a:prstGeom prst="rect">
            <a:avLst/>
          </a:prstGeom>
          <a:noFill/>
        </p:spPr>
        <p:txBody>
          <a:bodyPr wrap="square">
            <a:spAutoFit/>
          </a:bodyPr>
          <a:lstStyle/>
          <a:p>
            <a:r>
              <a:rPr lang="en-US" dirty="0">
                <a:solidFill>
                  <a:schemeClr val="bg1"/>
                </a:solidFill>
              </a:rPr>
              <a:t>In this analysis, I examined the relationship between game support availability and average downloads. By categorizing games based on whether they have a support email, I calculated the average number of owners for both supported and unsupported games.</a:t>
            </a:r>
            <a:endParaRPr lang="en-IN" dirty="0">
              <a:solidFill>
                <a:schemeClr val="bg1"/>
              </a:solidFill>
            </a:endParaRPr>
          </a:p>
        </p:txBody>
      </p:sp>
      <p:pic>
        <p:nvPicPr>
          <p:cNvPr id="7" name="Picture 6">
            <a:extLst>
              <a:ext uri="{FF2B5EF4-FFF2-40B4-BE49-F238E27FC236}">
                <a16:creationId xmlns:a16="http://schemas.microsoft.com/office/drawing/2014/main" id="{6FEF2745-141E-26CB-FB64-4C03BA47E4C7}"/>
              </a:ext>
            </a:extLst>
          </p:cNvPr>
          <p:cNvPicPr>
            <a:picLocks noChangeAspect="1"/>
          </p:cNvPicPr>
          <p:nvPr/>
        </p:nvPicPr>
        <p:blipFill>
          <a:blip r:embed="rId3"/>
          <a:stretch>
            <a:fillRect/>
          </a:stretch>
        </p:blipFill>
        <p:spPr>
          <a:xfrm>
            <a:off x="3943350" y="514351"/>
            <a:ext cx="5303520" cy="1969561"/>
          </a:xfrm>
          <a:prstGeom prst="rect">
            <a:avLst/>
          </a:prstGeom>
        </p:spPr>
      </p:pic>
      <p:pic>
        <p:nvPicPr>
          <p:cNvPr id="9" name="Picture 8">
            <a:extLst>
              <a:ext uri="{FF2B5EF4-FFF2-40B4-BE49-F238E27FC236}">
                <a16:creationId xmlns:a16="http://schemas.microsoft.com/office/drawing/2014/main" id="{B0594E4B-5FAD-473C-7155-1CD7B2C2A983}"/>
              </a:ext>
            </a:extLst>
          </p:cNvPr>
          <p:cNvPicPr>
            <a:picLocks noChangeAspect="1"/>
          </p:cNvPicPr>
          <p:nvPr/>
        </p:nvPicPr>
        <p:blipFill>
          <a:blip r:embed="rId4"/>
          <a:stretch>
            <a:fillRect/>
          </a:stretch>
        </p:blipFill>
        <p:spPr>
          <a:xfrm>
            <a:off x="3428075" y="1628537"/>
            <a:ext cx="3327056" cy="2440067"/>
          </a:xfrm>
          <a:prstGeom prst="rect">
            <a:avLst/>
          </a:prstGeom>
        </p:spPr>
      </p:pic>
      <p:pic>
        <p:nvPicPr>
          <p:cNvPr id="11" name="Picture 10">
            <a:extLst>
              <a:ext uri="{FF2B5EF4-FFF2-40B4-BE49-F238E27FC236}">
                <a16:creationId xmlns:a16="http://schemas.microsoft.com/office/drawing/2014/main" id="{BC1422AD-1BF3-DA01-B219-38E930D1E582}"/>
              </a:ext>
            </a:extLst>
          </p:cNvPr>
          <p:cNvPicPr>
            <a:picLocks noChangeAspect="1"/>
          </p:cNvPicPr>
          <p:nvPr/>
        </p:nvPicPr>
        <p:blipFill>
          <a:blip r:embed="rId5">
            <a:alphaModFix amt="92000"/>
          </a:blip>
          <a:stretch>
            <a:fillRect/>
          </a:stretch>
        </p:blipFill>
        <p:spPr>
          <a:xfrm>
            <a:off x="4160137" y="3421082"/>
            <a:ext cx="4812413" cy="1629132"/>
          </a:xfrm>
          <a:prstGeom prst="rect">
            <a:avLst/>
          </a:prstGeom>
          <a:ln>
            <a:noFill/>
          </a:ln>
        </p:spPr>
      </p:pic>
      <p:sp>
        <p:nvSpPr>
          <p:cNvPr id="13" name="TextBox 12">
            <a:extLst>
              <a:ext uri="{FF2B5EF4-FFF2-40B4-BE49-F238E27FC236}">
                <a16:creationId xmlns:a16="http://schemas.microsoft.com/office/drawing/2014/main" id="{31C2FCAB-E686-E8C3-C64D-1A772CBBC343}"/>
              </a:ext>
            </a:extLst>
          </p:cNvPr>
          <p:cNvSpPr txBox="1"/>
          <p:nvPr/>
        </p:nvSpPr>
        <p:spPr>
          <a:xfrm>
            <a:off x="73913" y="2376070"/>
            <a:ext cx="4086224" cy="2708434"/>
          </a:xfrm>
          <a:prstGeom prst="rect">
            <a:avLst/>
          </a:prstGeom>
          <a:noFill/>
        </p:spPr>
        <p:txBody>
          <a:bodyPr wrap="square">
            <a:spAutoFit/>
          </a:bodyPr>
          <a:lstStyle/>
          <a:p>
            <a:r>
              <a:rPr lang="en-US" sz="1600" b="1" dirty="0">
                <a:solidFill>
                  <a:srgbClr val="F7743C"/>
                </a:solidFill>
              </a:rPr>
              <a:t>Key Insights:</a:t>
            </a:r>
          </a:p>
          <a:p>
            <a:pPr marL="285750" indent="-285750">
              <a:buClr>
                <a:srgbClr val="F7743C"/>
              </a:buClr>
              <a:buFont typeface="Arial" panose="020B0604020202020204" pitchFamily="34" charset="0"/>
              <a:buChar char="•"/>
            </a:pPr>
            <a:r>
              <a:rPr lang="en-US" b="1" dirty="0">
                <a:solidFill>
                  <a:srgbClr val="CB480F"/>
                </a:solidFill>
              </a:rPr>
              <a:t>Significant Difference</a:t>
            </a:r>
            <a:r>
              <a:rPr lang="en-US" dirty="0">
                <a:solidFill>
                  <a:srgbClr val="CB480F"/>
                </a:solidFill>
              </a:rPr>
              <a:t>: </a:t>
            </a:r>
            <a:r>
              <a:rPr lang="en-US" dirty="0">
                <a:solidFill>
                  <a:schemeClr val="bg1"/>
                </a:solidFill>
              </a:rPr>
              <a:t>Games without support have a much higher average of approximately </a:t>
            </a:r>
            <a:r>
              <a:rPr lang="en-US" dirty="0">
                <a:solidFill>
                  <a:srgbClr val="CB480F"/>
                </a:solidFill>
              </a:rPr>
              <a:t>114,776</a:t>
            </a:r>
            <a:r>
              <a:rPr lang="en-US" dirty="0">
                <a:solidFill>
                  <a:schemeClr val="bg1"/>
                </a:solidFill>
              </a:rPr>
              <a:t> downloads compared to just </a:t>
            </a:r>
            <a:r>
              <a:rPr lang="en-US" dirty="0">
                <a:solidFill>
                  <a:srgbClr val="CB480F"/>
                </a:solidFill>
              </a:rPr>
              <a:t>21,761</a:t>
            </a:r>
            <a:r>
              <a:rPr lang="en-US" dirty="0">
                <a:solidFill>
                  <a:schemeClr val="bg1"/>
                </a:solidFill>
              </a:rPr>
              <a:t> for games with support. This suggests that users may gravitate towards unsupported games, possibly due to perceived quality or popularity.</a:t>
            </a:r>
          </a:p>
          <a:p>
            <a:pPr marL="285750" indent="-285750">
              <a:buClr>
                <a:srgbClr val="F7743C"/>
              </a:buClr>
              <a:buFont typeface="Arial" panose="020B0604020202020204" pitchFamily="34" charset="0"/>
              <a:buChar char="•"/>
            </a:pPr>
            <a:r>
              <a:rPr lang="en-US" b="1" dirty="0">
                <a:solidFill>
                  <a:srgbClr val="CB480F"/>
                </a:solidFill>
              </a:rPr>
              <a:t>Visual Representation</a:t>
            </a:r>
            <a:r>
              <a:rPr lang="en-US" dirty="0">
                <a:solidFill>
                  <a:srgbClr val="CB480F"/>
                </a:solidFill>
              </a:rPr>
              <a:t>: </a:t>
            </a:r>
            <a:r>
              <a:rPr lang="en-US" dirty="0">
                <a:solidFill>
                  <a:schemeClr val="bg1"/>
                </a:solidFill>
              </a:rPr>
              <a:t>A bar chart effectively illustrates this disparity, making it easy to compare the average downloads for games with and without support at a glance.</a:t>
            </a:r>
          </a:p>
        </p:txBody>
      </p:sp>
      <p:pic>
        <p:nvPicPr>
          <p:cNvPr id="15" name="Picture 14">
            <a:extLst>
              <a:ext uri="{FF2B5EF4-FFF2-40B4-BE49-F238E27FC236}">
                <a16:creationId xmlns:a16="http://schemas.microsoft.com/office/drawing/2014/main" id="{C4FA391D-DDE0-2C29-762D-54F99570882E}"/>
              </a:ext>
            </a:extLst>
          </p:cNvPr>
          <p:cNvPicPr>
            <a:picLocks noChangeAspect="1"/>
          </p:cNvPicPr>
          <p:nvPr/>
        </p:nvPicPr>
        <p:blipFill>
          <a:blip r:embed="rId6"/>
          <a:stretch>
            <a:fillRect/>
          </a:stretch>
        </p:blipFill>
        <p:spPr>
          <a:xfrm>
            <a:off x="5749290" y="2036087"/>
            <a:ext cx="3600450" cy="1678782"/>
          </a:xfrm>
          <a:prstGeom prst="rect">
            <a:avLst/>
          </a:prstGeom>
        </p:spPr>
      </p:pic>
      <p:pic>
        <p:nvPicPr>
          <p:cNvPr id="4" name="Picture 3">
            <a:extLst>
              <a:ext uri="{FF2B5EF4-FFF2-40B4-BE49-F238E27FC236}">
                <a16:creationId xmlns:a16="http://schemas.microsoft.com/office/drawing/2014/main" id="{14D229A6-6565-BEE1-F0A2-16F1B243A450}"/>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6" name="TextBox 5">
            <a:extLst>
              <a:ext uri="{FF2B5EF4-FFF2-40B4-BE49-F238E27FC236}">
                <a16:creationId xmlns:a16="http://schemas.microsoft.com/office/drawing/2014/main" id="{EB108ABC-2BA8-3059-4D64-DD7A3EB48C35}"/>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3224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ottom Gradient">
            <a:extLst>
              <a:ext uri="{FF2B5EF4-FFF2-40B4-BE49-F238E27FC236}">
                <a16:creationId xmlns:a16="http://schemas.microsoft.com/office/drawing/2014/main" id="{BAE49A52-61A2-10B9-DD6C-03A3B71E1F41}"/>
              </a:ext>
            </a:extLst>
          </p:cNvPr>
          <p:cNvSpPr/>
          <p:nvPr/>
        </p:nvSpPr>
        <p:spPr>
          <a:xfrm rot="5400000">
            <a:off x="1985167" y="-2000248"/>
            <a:ext cx="5143501" cy="9144000"/>
          </a:xfrm>
          <a:prstGeom prst="rect">
            <a:avLst/>
          </a:prstGeom>
          <a:gradFill flip="none" rotWithShape="1">
            <a:gsLst>
              <a:gs pos="3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2A961AC5-CFDE-12D5-1D1E-0B0A5584C36E}"/>
              </a:ext>
            </a:extLst>
          </p:cNvPr>
          <p:cNvSpPr txBox="1"/>
          <p:nvPr/>
        </p:nvSpPr>
        <p:spPr>
          <a:xfrm>
            <a:off x="33458" y="659206"/>
            <a:ext cx="9077084" cy="2492990"/>
          </a:xfrm>
          <a:prstGeom prst="rect">
            <a:avLst/>
          </a:prstGeom>
          <a:noFill/>
        </p:spPr>
        <p:txBody>
          <a:bodyPr wrap="square">
            <a:spAutoFit/>
          </a:bodyPr>
          <a:lstStyle/>
          <a:p>
            <a:r>
              <a:rPr lang="en-US" dirty="0">
                <a:solidFill>
                  <a:schemeClr val="bg1"/>
                </a:solidFill>
              </a:rPr>
              <a:t>In this analysis, I explored how the availability of games across different operating systems (OS) impacts their average downloads. By grouping the data based on </a:t>
            </a:r>
            <a:r>
              <a:rPr lang="en-US" dirty="0">
                <a:solidFill>
                  <a:srgbClr val="CB480F"/>
                </a:solidFill>
              </a:rPr>
              <a:t>OS compatibility</a:t>
            </a:r>
            <a:r>
              <a:rPr lang="en-US" dirty="0">
                <a:solidFill>
                  <a:schemeClr val="bg1"/>
                </a:solidFill>
              </a:rPr>
              <a:t>, I calculated the mean number of owners for each category.</a:t>
            </a:r>
          </a:p>
          <a:p>
            <a:r>
              <a:rPr lang="en-US" sz="1600" b="1" dirty="0">
                <a:solidFill>
                  <a:srgbClr val="F7743C"/>
                </a:solidFill>
              </a:rPr>
              <a:t>Key Insights:</a:t>
            </a:r>
          </a:p>
          <a:p>
            <a:pPr marL="285750" indent="-285750">
              <a:buClr>
                <a:srgbClr val="F7743C"/>
              </a:buClr>
              <a:buFont typeface="Arial" panose="020B0604020202020204" pitchFamily="34" charset="0"/>
              <a:buChar char="•"/>
            </a:pPr>
            <a:r>
              <a:rPr lang="en-US" b="1" dirty="0">
                <a:solidFill>
                  <a:srgbClr val="F7743C"/>
                </a:solidFill>
              </a:rPr>
              <a:t>Windows Dominance: </a:t>
            </a:r>
            <a:r>
              <a:rPr lang="en-US" dirty="0">
                <a:solidFill>
                  <a:schemeClr val="bg1"/>
                </a:solidFill>
              </a:rPr>
              <a:t>Games compatible with Windows have the highest average downloads, at approximately 33,911, highlighting its strong user base compared to other operating systems.</a:t>
            </a:r>
          </a:p>
          <a:p>
            <a:pPr marL="285750" indent="-285750">
              <a:buClr>
                <a:srgbClr val="F7743C"/>
              </a:buClr>
              <a:buFont typeface="Arial" panose="020B0604020202020204" pitchFamily="34" charset="0"/>
              <a:buChar char="•"/>
            </a:pPr>
            <a:r>
              <a:rPr lang="en-US" b="1" dirty="0">
                <a:solidFill>
                  <a:srgbClr val="F7743C"/>
                </a:solidFill>
              </a:rPr>
              <a:t>Multi-OS Advantage: </a:t>
            </a:r>
            <a:r>
              <a:rPr lang="en-US" dirty="0">
                <a:solidFill>
                  <a:schemeClr val="bg1"/>
                </a:solidFill>
              </a:rPr>
              <a:t>Games that support multiple systems, particularly those that run on both </a:t>
            </a:r>
            <a:r>
              <a:rPr lang="en-US" dirty="0">
                <a:solidFill>
                  <a:srgbClr val="CB480F"/>
                </a:solidFill>
              </a:rPr>
              <a:t>Windows and Mac</a:t>
            </a:r>
            <a:r>
              <a:rPr lang="en-US" dirty="0">
                <a:solidFill>
                  <a:schemeClr val="bg1"/>
                </a:solidFill>
              </a:rPr>
              <a:t>, see significantly </a:t>
            </a:r>
            <a:r>
              <a:rPr lang="en-US" dirty="0">
                <a:solidFill>
                  <a:srgbClr val="CB480F"/>
                </a:solidFill>
              </a:rPr>
              <a:t>higher average downloads </a:t>
            </a:r>
            <a:r>
              <a:rPr lang="en-US" dirty="0">
                <a:solidFill>
                  <a:schemeClr val="bg1"/>
                </a:solidFill>
              </a:rPr>
              <a:t>(about 50,236), indicating that broader </a:t>
            </a:r>
            <a:r>
              <a:rPr lang="en-US" dirty="0">
                <a:solidFill>
                  <a:srgbClr val="CB480F"/>
                </a:solidFill>
              </a:rPr>
              <a:t>compatibility</a:t>
            </a:r>
            <a:r>
              <a:rPr lang="en-US" dirty="0">
                <a:solidFill>
                  <a:schemeClr val="bg1"/>
                </a:solidFill>
              </a:rPr>
              <a:t> may enhance a game’s appeal.</a:t>
            </a:r>
          </a:p>
          <a:p>
            <a:pPr marL="285750" indent="-285750">
              <a:buClr>
                <a:srgbClr val="F7743C"/>
              </a:buClr>
              <a:buFont typeface="Arial" panose="020B0604020202020204" pitchFamily="34" charset="0"/>
              <a:buChar char="•"/>
            </a:pPr>
            <a:r>
              <a:rPr lang="en-US" b="1" dirty="0">
                <a:solidFill>
                  <a:srgbClr val="F7743C"/>
                </a:solidFill>
              </a:rPr>
              <a:t>Visual Comparison:</a:t>
            </a:r>
            <a:r>
              <a:rPr lang="en-US" dirty="0">
                <a:solidFill>
                  <a:schemeClr val="bg1"/>
                </a:solidFill>
              </a:rPr>
              <a:t> A bar chart provides a clear visual representation of average downloads across different OS, facilitating easy comparisons of their popularity.</a:t>
            </a:r>
          </a:p>
        </p:txBody>
      </p:sp>
      <p:sp>
        <p:nvSpPr>
          <p:cNvPr id="5" name="TextBox 4">
            <a:extLst>
              <a:ext uri="{FF2B5EF4-FFF2-40B4-BE49-F238E27FC236}">
                <a16:creationId xmlns:a16="http://schemas.microsoft.com/office/drawing/2014/main" id="{05320996-8F25-8A92-3131-6D58470A2319}"/>
              </a:ext>
            </a:extLst>
          </p:cNvPr>
          <p:cNvSpPr txBox="1"/>
          <p:nvPr/>
        </p:nvSpPr>
        <p:spPr>
          <a:xfrm>
            <a:off x="33458" y="112665"/>
            <a:ext cx="914400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Average Downloads for Games by Operating System</a:t>
            </a:r>
            <a:endParaRPr lang="en-IN" sz="3200" dirty="0">
              <a:solidFill>
                <a:schemeClr val="bg1"/>
              </a:solidFill>
              <a:latin typeface="Saira SemiCondensed ExtraBold" panose="020B0604020202020204" charset="0"/>
            </a:endParaRPr>
          </a:p>
        </p:txBody>
      </p:sp>
      <p:pic>
        <p:nvPicPr>
          <p:cNvPr id="11" name="Picture 10">
            <a:extLst>
              <a:ext uri="{FF2B5EF4-FFF2-40B4-BE49-F238E27FC236}">
                <a16:creationId xmlns:a16="http://schemas.microsoft.com/office/drawing/2014/main" id="{3407C855-1A19-B971-EDBD-9C821E8B4A5B}"/>
              </a:ext>
            </a:extLst>
          </p:cNvPr>
          <p:cNvPicPr>
            <a:picLocks noChangeAspect="1"/>
          </p:cNvPicPr>
          <p:nvPr/>
        </p:nvPicPr>
        <p:blipFill>
          <a:blip r:embed="rId3"/>
          <a:stretch>
            <a:fillRect/>
          </a:stretch>
        </p:blipFill>
        <p:spPr>
          <a:xfrm>
            <a:off x="-342068" y="2696630"/>
            <a:ext cx="4063530" cy="2789769"/>
          </a:xfrm>
          <a:prstGeom prst="rect">
            <a:avLst/>
          </a:prstGeom>
        </p:spPr>
      </p:pic>
      <p:pic>
        <p:nvPicPr>
          <p:cNvPr id="13" name="Picture 12">
            <a:extLst>
              <a:ext uri="{FF2B5EF4-FFF2-40B4-BE49-F238E27FC236}">
                <a16:creationId xmlns:a16="http://schemas.microsoft.com/office/drawing/2014/main" id="{0EE774F8-8EC5-7B29-FA7E-D02E9DB62B0F}"/>
              </a:ext>
            </a:extLst>
          </p:cNvPr>
          <p:cNvPicPr>
            <a:picLocks noChangeAspect="1"/>
          </p:cNvPicPr>
          <p:nvPr/>
        </p:nvPicPr>
        <p:blipFill>
          <a:blip r:embed="rId4">
            <a:alphaModFix amt="92000"/>
          </a:blip>
          <a:stretch>
            <a:fillRect/>
          </a:stretch>
        </p:blipFill>
        <p:spPr>
          <a:xfrm>
            <a:off x="3360809" y="3211830"/>
            <a:ext cx="5657461" cy="1819005"/>
          </a:xfrm>
          <a:prstGeom prst="rect">
            <a:avLst/>
          </a:prstGeom>
          <a:ln>
            <a:noFill/>
          </a:ln>
        </p:spPr>
      </p:pic>
      <p:pic>
        <p:nvPicPr>
          <p:cNvPr id="4" name="Picture 3">
            <a:extLst>
              <a:ext uri="{FF2B5EF4-FFF2-40B4-BE49-F238E27FC236}">
                <a16:creationId xmlns:a16="http://schemas.microsoft.com/office/drawing/2014/main" id="{710958DA-B555-5B49-C681-9105F0820F1E}"/>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6" name="TextBox 5">
            <a:extLst>
              <a:ext uri="{FF2B5EF4-FFF2-40B4-BE49-F238E27FC236}">
                <a16:creationId xmlns:a16="http://schemas.microsoft.com/office/drawing/2014/main" id="{C3244330-BF14-146D-03FF-CC2C8AF24555}"/>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673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Bottom Gradient">
            <a:extLst>
              <a:ext uri="{FF2B5EF4-FFF2-40B4-BE49-F238E27FC236}">
                <a16:creationId xmlns:a16="http://schemas.microsoft.com/office/drawing/2014/main" id="{4CAE4684-6629-6614-D982-DC6D07844708}"/>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76426" y="229444"/>
            <a:ext cx="3818848" cy="1044188"/>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621535" y="502283"/>
            <a:ext cx="2651934" cy="600164"/>
          </a:xfrm>
          <a:prstGeom prst="rect">
            <a:avLst/>
          </a:prstGeom>
          <a:noFill/>
        </p:spPr>
        <p:txBody>
          <a:bodyPr wrap="square">
            <a:spAutoFit/>
          </a:bodyPr>
          <a:lstStyle/>
          <a:p>
            <a:r>
              <a:rPr lang="en-US" sz="1100" dirty="0">
                <a:solidFill>
                  <a:schemeClr val="bg1"/>
                </a:solidFill>
                <a:latin typeface="+mj-lt"/>
              </a:rPr>
              <a:t>What do the ratings tell us about the best and worst games? This could help us highlight or adjust marketing efforts.</a:t>
            </a:r>
            <a:endParaRPr lang="en-IN" sz="11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31849" y="401452"/>
            <a:ext cx="655830" cy="655906"/>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5090283" y="900993"/>
            <a:ext cx="3700851" cy="900459"/>
            <a:chOff x="4421708" y="4343638"/>
            <a:chExt cx="769730" cy="239266"/>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0321458">
              <a:off x="4421708" y="4343638"/>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883815" y="1082761"/>
            <a:ext cx="609659" cy="609729"/>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366362" y="1005197"/>
            <a:ext cx="2466752" cy="600164"/>
          </a:xfrm>
          <a:prstGeom prst="rect">
            <a:avLst/>
          </a:prstGeom>
          <a:noFill/>
        </p:spPr>
        <p:txBody>
          <a:bodyPr wrap="square">
            <a:spAutoFit/>
          </a:bodyPr>
          <a:lstStyle/>
          <a:p>
            <a:r>
              <a:rPr lang="en-US" sz="1100" dirty="0">
                <a:solidFill>
                  <a:schemeClr val="bg1"/>
                </a:solidFill>
                <a:latin typeface="+mj-lt"/>
              </a:rPr>
              <a:t>I’ll break down the games with the highest positive and negative ratings to help guide your strategy</a:t>
            </a:r>
            <a:endParaRPr lang="en-IN" sz="1100" dirty="0">
              <a:solidFill>
                <a:schemeClr val="bg1"/>
              </a:solidFill>
              <a:latin typeface="+mj-lt"/>
            </a:endParaRPr>
          </a:p>
        </p:txBody>
      </p:sp>
      <p:grpSp>
        <p:nvGrpSpPr>
          <p:cNvPr id="6" name="Google Shape;5717;p92">
            <a:extLst>
              <a:ext uri="{FF2B5EF4-FFF2-40B4-BE49-F238E27FC236}">
                <a16:creationId xmlns:a16="http://schemas.microsoft.com/office/drawing/2014/main" id="{A779FFEE-DDD7-5F29-F6D9-B54702157062}"/>
              </a:ext>
            </a:extLst>
          </p:cNvPr>
          <p:cNvGrpSpPr/>
          <p:nvPr/>
        </p:nvGrpSpPr>
        <p:grpSpPr>
          <a:xfrm>
            <a:off x="476426" y="1725860"/>
            <a:ext cx="3577291" cy="903963"/>
            <a:chOff x="4411970" y="4340222"/>
            <a:chExt cx="779468" cy="242682"/>
          </a:xfrm>
          <a:solidFill>
            <a:srgbClr val="3E5EBF">
              <a:alpha val="85000"/>
            </a:srgbClr>
          </a:solidFill>
          <a:effectLst>
            <a:glow rad="50800">
              <a:srgbClr val="0000FF">
                <a:alpha val="85000"/>
              </a:srgbClr>
            </a:glow>
          </a:effectLst>
        </p:grpSpPr>
        <p:sp>
          <p:nvSpPr>
            <p:cNvPr id="7" name="Google Shape;5718;p92">
              <a:extLst>
                <a:ext uri="{FF2B5EF4-FFF2-40B4-BE49-F238E27FC236}">
                  <a16:creationId xmlns:a16="http://schemas.microsoft.com/office/drawing/2014/main" id="{5F37FCCF-6374-6ACE-EFE5-1C4F801FE4D4}"/>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sp>
          <p:nvSpPr>
            <p:cNvPr id="8" name="Google Shape;5720;p92">
              <a:extLst>
                <a:ext uri="{FF2B5EF4-FFF2-40B4-BE49-F238E27FC236}">
                  <a16:creationId xmlns:a16="http://schemas.microsoft.com/office/drawing/2014/main" id="{547556BD-DC0E-0CC9-AFFD-9F77B3399A6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grpSp>
        <p:nvGrpSpPr>
          <p:cNvPr id="9" name="Google Shape;5717;p92">
            <a:extLst>
              <a:ext uri="{FF2B5EF4-FFF2-40B4-BE49-F238E27FC236}">
                <a16:creationId xmlns:a16="http://schemas.microsoft.com/office/drawing/2014/main" id="{6FA3420C-FF82-03BF-D8A0-C3F15647FBC7}"/>
              </a:ext>
            </a:extLst>
          </p:cNvPr>
          <p:cNvGrpSpPr/>
          <p:nvPr/>
        </p:nvGrpSpPr>
        <p:grpSpPr>
          <a:xfrm>
            <a:off x="485681" y="3384409"/>
            <a:ext cx="3577291" cy="903963"/>
            <a:chOff x="4411970" y="4340222"/>
            <a:chExt cx="779468" cy="242682"/>
          </a:xfrm>
          <a:solidFill>
            <a:srgbClr val="3E5EBF">
              <a:alpha val="85000"/>
            </a:srgbClr>
          </a:solidFill>
          <a:effectLst>
            <a:glow rad="50800">
              <a:srgbClr val="0000FF">
                <a:alpha val="85000"/>
              </a:srgbClr>
            </a:glow>
          </a:effectLst>
        </p:grpSpPr>
        <p:sp>
          <p:nvSpPr>
            <p:cNvPr id="10" name="Google Shape;5718;p92">
              <a:extLst>
                <a:ext uri="{FF2B5EF4-FFF2-40B4-BE49-F238E27FC236}">
                  <a16:creationId xmlns:a16="http://schemas.microsoft.com/office/drawing/2014/main" id="{AB9E742F-F359-493B-A368-F77F1D12222F}"/>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sp>
          <p:nvSpPr>
            <p:cNvPr id="14" name="Google Shape;5720;p92">
              <a:extLst>
                <a:ext uri="{FF2B5EF4-FFF2-40B4-BE49-F238E27FC236}">
                  <a16:creationId xmlns:a16="http://schemas.microsoft.com/office/drawing/2014/main" id="{4B002E44-CB6C-495B-419D-CD7161FE7EB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grpSp>
        <p:nvGrpSpPr>
          <p:cNvPr id="17" name="Google Shape;5717;p92">
            <a:extLst>
              <a:ext uri="{FF2B5EF4-FFF2-40B4-BE49-F238E27FC236}">
                <a16:creationId xmlns:a16="http://schemas.microsoft.com/office/drawing/2014/main" id="{1C078EB4-6C95-D7AD-A7C8-72D0FC112F20}"/>
              </a:ext>
            </a:extLst>
          </p:cNvPr>
          <p:cNvGrpSpPr/>
          <p:nvPr/>
        </p:nvGrpSpPr>
        <p:grpSpPr>
          <a:xfrm rot="10800000">
            <a:off x="5366362" y="2384730"/>
            <a:ext cx="3647113" cy="966310"/>
            <a:chOff x="4411970" y="4340222"/>
            <a:chExt cx="779468" cy="242682"/>
          </a:xfrm>
          <a:solidFill>
            <a:srgbClr val="FF6600">
              <a:alpha val="85000"/>
            </a:srgbClr>
          </a:solidFill>
          <a:effectLst>
            <a:glow rad="50800">
              <a:srgbClr val="C00000">
                <a:alpha val="85000"/>
              </a:srgbClr>
            </a:glow>
          </a:effectLst>
        </p:grpSpPr>
        <p:sp>
          <p:nvSpPr>
            <p:cNvPr id="19" name="Google Shape;5718;p92">
              <a:extLst>
                <a:ext uri="{FF2B5EF4-FFF2-40B4-BE49-F238E27FC236}">
                  <a16:creationId xmlns:a16="http://schemas.microsoft.com/office/drawing/2014/main" id="{1462C2E8-B6D2-1EAB-3DD2-82CAEB883DEA}"/>
                </a:ext>
              </a:extLst>
            </p:cNvPr>
            <p:cNvSpPr/>
            <p:nvPr/>
          </p:nvSpPr>
          <p:spPr>
            <a:xfrm rot="20591774">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bg1"/>
                </a:solidFill>
                <a:latin typeface="+mj-lt"/>
              </a:endParaRPr>
            </a:p>
          </p:txBody>
        </p:sp>
        <p:sp>
          <p:nvSpPr>
            <p:cNvPr id="21" name="Google Shape;5720;p92">
              <a:extLst>
                <a:ext uri="{FF2B5EF4-FFF2-40B4-BE49-F238E27FC236}">
                  <a16:creationId xmlns:a16="http://schemas.microsoft.com/office/drawing/2014/main" id="{930DEBE7-0EC8-2EB1-1897-88840385D73F}"/>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grpSp>
        <p:nvGrpSpPr>
          <p:cNvPr id="22" name="Google Shape;5717;p92">
            <a:extLst>
              <a:ext uri="{FF2B5EF4-FFF2-40B4-BE49-F238E27FC236}">
                <a16:creationId xmlns:a16="http://schemas.microsoft.com/office/drawing/2014/main" id="{F24740CE-B239-F86D-8371-C57D721146A5}"/>
              </a:ext>
            </a:extLst>
          </p:cNvPr>
          <p:cNvGrpSpPr/>
          <p:nvPr/>
        </p:nvGrpSpPr>
        <p:grpSpPr>
          <a:xfrm rot="10800000">
            <a:off x="5366364" y="3919065"/>
            <a:ext cx="3561448" cy="997910"/>
            <a:chOff x="4411970" y="4340222"/>
            <a:chExt cx="779468" cy="242682"/>
          </a:xfrm>
          <a:solidFill>
            <a:srgbClr val="FF6600">
              <a:alpha val="85000"/>
            </a:srgbClr>
          </a:solidFill>
          <a:effectLst>
            <a:glow rad="50800">
              <a:srgbClr val="C00000">
                <a:alpha val="85000"/>
              </a:srgbClr>
            </a:glow>
          </a:effectLst>
        </p:grpSpPr>
        <p:sp>
          <p:nvSpPr>
            <p:cNvPr id="23" name="Google Shape;5718;p92">
              <a:extLst>
                <a:ext uri="{FF2B5EF4-FFF2-40B4-BE49-F238E27FC236}">
                  <a16:creationId xmlns:a16="http://schemas.microsoft.com/office/drawing/2014/main" id="{F1B91FAD-ADE5-707B-694D-B48B7B7CDA21}"/>
                </a:ext>
              </a:extLst>
            </p:cNvPr>
            <p:cNvSpPr/>
            <p:nvPr/>
          </p:nvSpPr>
          <p:spPr>
            <a:xfrm rot="20591774">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dirty="0">
                <a:solidFill>
                  <a:schemeClr val="bg1"/>
                </a:solidFill>
                <a:latin typeface="+mj-lt"/>
              </a:endParaRPr>
            </a:p>
          </p:txBody>
        </p:sp>
        <p:sp>
          <p:nvSpPr>
            <p:cNvPr id="24" name="Google Shape;5720;p92">
              <a:extLst>
                <a:ext uri="{FF2B5EF4-FFF2-40B4-BE49-F238E27FC236}">
                  <a16:creationId xmlns:a16="http://schemas.microsoft.com/office/drawing/2014/main" id="{1FA8EAF8-3F7F-8AF8-0C6E-912B393DA153}"/>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latin typeface="+mj-lt"/>
              </a:endParaRPr>
            </a:p>
          </p:txBody>
        </p:sp>
      </p:grpSp>
      <p:pic>
        <p:nvPicPr>
          <p:cNvPr id="25" name="Picture Placeholder 93" descr="A person in a suit&#10;&#10;Description automatically generated">
            <a:extLst>
              <a:ext uri="{FF2B5EF4-FFF2-40B4-BE49-F238E27FC236}">
                <a16:creationId xmlns:a16="http://schemas.microsoft.com/office/drawing/2014/main" id="{F77F077C-A9DA-E733-2F96-C44FF744BE5D}"/>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8119872" y="2584107"/>
            <a:ext cx="609659" cy="609729"/>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pic>
        <p:nvPicPr>
          <p:cNvPr id="26" name="Picture Placeholder 93" descr="A person in a suit&#10;&#10;Description automatically generated">
            <a:extLst>
              <a:ext uri="{FF2B5EF4-FFF2-40B4-BE49-F238E27FC236}">
                <a16:creationId xmlns:a16="http://schemas.microsoft.com/office/drawing/2014/main" id="{10DD68A3-7F1D-56BA-448E-DAA1C243856F}"/>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8047276" y="4128264"/>
            <a:ext cx="609659" cy="609729"/>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pic>
        <p:nvPicPr>
          <p:cNvPr id="29" name="Picture Placeholder 103" descr="A person with blue hair and spiked back&#10;&#10;Description automatically generated">
            <a:extLst>
              <a:ext uri="{FF2B5EF4-FFF2-40B4-BE49-F238E27FC236}">
                <a16:creationId xmlns:a16="http://schemas.microsoft.com/office/drawing/2014/main" id="{482E53D9-B648-1B2D-2DC3-0938B39803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98656" y="1863578"/>
            <a:ext cx="609660" cy="609731"/>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pic>
        <p:nvPicPr>
          <p:cNvPr id="35" name="Picture Placeholder 103" descr="A person with blue hair and spiked back&#10;&#10;Description automatically generated">
            <a:extLst>
              <a:ext uri="{FF2B5EF4-FFF2-40B4-BE49-F238E27FC236}">
                <a16:creationId xmlns:a16="http://schemas.microsoft.com/office/drawing/2014/main" id="{06FEAEC1-A06B-4782-441D-5EB3008778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19823" y="3540797"/>
            <a:ext cx="609660" cy="609731"/>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sp>
        <p:nvSpPr>
          <p:cNvPr id="39" name="TextBox 38">
            <a:extLst>
              <a:ext uri="{FF2B5EF4-FFF2-40B4-BE49-F238E27FC236}">
                <a16:creationId xmlns:a16="http://schemas.microsoft.com/office/drawing/2014/main" id="{985B3BF5-3C21-7E5F-5A2D-02BA5E3A7BCE}"/>
              </a:ext>
            </a:extLst>
          </p:cNvPr>
          <p:cNvSpPr txBox="1"/>
          <p:nvPr/>
        </p:nvSpPr>
        <p:spPr>
          <a:xfrm>
            <a:off x="5601939" y="2503208"/>
            <a:ext cx="2282357" cy="600164"/>
          </a:xfrm>
          <a:prstGeom prst="rect">
            <a:avLst/>
          </a:prstGeom>
          <a:noFill/>
        </p:spPr>
        <p:txBody>
          <a:bodyPr wrap="square">
            <a:spAutoFit/>
          </a:bodyPr>
          <a:lstStyle/>
          <a:p>
            <a:r>
              <a:rPr lang="en-US" sz="1100" dirty="0">
                <a:solidFill>
                  <a:schemeClr val="bg1"/>
                </a:solidFill>
                <a:latin typeface="+mj-lt"/>
              </a:rPr>
              <a:t>I’ll show you how downloads and ratings are related, which will help us understand user engagement.</a:t>
            </a:r>
            <a:endParaRPr lang="en-IN" sz="1100" dirty="0">
              <a:solidFill>
                <a:schemeClr val="bg1"/>
              </a:solidFill>
              <a:latin typeface="+mj-lt"/>
            </a:endParaRPr>
          </a:p>
        </p:txBody>
      </p:sp>
      <p:sp>
        <p:nvSpPr>
          <p:cNvPr id="40" name="TextBox 39">
            <a:extLst>
              <a:ext uri="{FF2B5EF4-FFF2-40B4-BE49-F238E27FC236}">
                <a16:creationId xmlns:a16="http://schemas.microsoft.com/office/drawing/2014/main" id="{0E71D917-5808-596E-5CAC-BE2367950539}"/>
              </a:ext>
            </a:extLst>
          </p:cNvPr>
          <p:cNvSpPr txBox="1"/>
          <p:nvPr/>
        </p:nvSpPr>
        <p:spPr>
          <a:xfrm>
            <a:off x="5609091" y="4048315"/>
            <a:ext cx="2282357" cy="600164"/>
          </a:xfrm>
          <a:prstGeom prst="rect">
            <a:avLst/>
          </a:prstGeom>
          <a:noFill/>
        </p:spPr>
        <p:txBody>
          <a:bodyPr wrap="square">
            <a:spAutoFit/>
          </a:bodyPr>
          <a:lstStyle/>
          <a:p>
            <a:r>
              <a:rPr lang="en-US" sz="1100" dirty="0">
                <a:solidFill>
                  <a:schemeClr val="bg1"/>
                </a:solidFill>
                <a:latin typeface="+mj-lt"/>
              </a:rPr>
              <a:t>Let’s explore the correlation between downloads and ratings to see what we can uncover.</a:t>
            </a:r>
            <a:endParaRPr lang="en-IN" sz="1100" dirty="0">
              <a:solidFill>
                <a:schemeClr val="bg1"/>
              </a:solidFill>
              <a:latin typeface="+mj-lt"/>
            </a:endParaRPr>
          </a:p>
        </p:txBody>
      </p:sp>
      <p:sp>
        <p:nvSpPr>
          <p:cNvPr id="41" name="TextBox 40">
            <a:extLst>
              <a:ext uri="{FF2B5EF4-FFF2-40B4-BE49-F238E27FC236}">
                <a16:creationId xmlns:a16="http://schemas.microsoft.com/office/drawing/2014/main" id="{DDBEA453-D1C3-E902-4407-F960AEDD1958}"/>
              </a:ext>
            </a:extLst>
          </p:cNvPr>
          <p:cNvSpPr txBox="1"/>
          <p:nvPr/>
        </p:nvSpPr>
        <p:spPr>
          <a:xfrm>
            <a:off x="1666816" y="3578956"/>
            <a:ext cx="2386901" cy="600164"/>
          </a:xfrm>
          <a:prstGeom prst="rect">
            <a:avLst/>
          </a:prstGeom>
          <a:noFill/>
        </p:spPr>
        <p:txBody>
          <a:bodyPr wrap="square">
            <a:spAutoFit/>
          </a:bodyPr>
          <a:lstStyle/>
          <a:p>
            <a:r>
              <a:rPr lang="en-US" sz="1100" dirty="0">
                <a:solidFill>
                  <a:schemeClr val="bg1"/>
                </a:solidFill>
                <a:latin typeface="+mj-lt"/>
              </a:rPr>
              <a:t>Is there a clear relationship between how many downloads a game has and how well it’s rated?</a:t>
            </a:r>
            <a:endParaRPr lang="en-IN" sz="1100" dirty="0">
              <a:solidFill>
                <a:schemeClr val="bg1"/>
              </a:solidFill>
              <a:latin typeface="+mj-lt"/>
            </a:endParaRPr>
          </a:p>
        </p:txBody>
      </p:sp>
      <p:sp>
        <p:nvSpPr>
          <p:cNvPr id="42" name="TextBox 41">
            <a:extLst>
              <a:ext uri="{FF2B5EF4-FFF2-40B4-BE49-F238E27FC236}">
                <a16:creationId xmlns:a16="http://schemas.microsoft.com/office/drawing/2014/main" id="{9462D7AF-CAD3-7D78-6348-689306A5AFF1}"/>
              </a:ext>
            </a:extLst>
          </p:cNvPr>
          <p:cNvSpPr txBox="1"/>
          <p:nvPr/>
        </p:nvSpPr>
        <p:spPr>
          <a:xfrm>
            <a:off x="1616420" y="1937557"/>
            <a:ext cx="2282357" cy="600164"/>
          </a:xfrm>
          <a:prstGeom prst="rect">
            <a:avLst/>
          </a:prstGeom>
          <a:noFill/>
        </p:spPr>
        <p:txBody>
          <a:bodyPr wrap="square">
            <a:spAutoFit/>
          </a:bodyPr>
          <a:lstStyle/>
          <a:p>
            <a:r>
              <a:rPr lang="en-US" sz="1100" dirty="0">
                <a:solidFill>
                  <a:schemeClr val="bg1"/>
                </a:solidFill>
                <a:latin typeface="+mj-lt"/>
              </a:rPr>
              <a:t>Are the most downloaded games also highly rated? Can we spot any trends?</a:t>
            </a:r>
            <a:endParaRPr lang="en-IN" sz="1100" dirty="0">
              <a:solidFill>
                <a:schemeClr val="bg1"/>
              </a:solidFill>
              <a:latin typeface="+mj-lt"/>
            </a:endParaRPr>
          </a:p>
        </p:txBody>
      </p:sp>
      <p:pic>
        <p:nvPicPr>
          <p:cNvPr id="4" name="Picture 3">
            <a:extLst>
              <a:ext uri="{FF2B5EF4-FFF2-40B4-BE49-F238E27FC236}">
                <a16:creationId xmlns:a16="http://schemas.microsoft.com/office/drawing/2014/main" id="{A6F5640D-FBD9-D9E8-2163-1BBAB9C40FB6}"/>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3" name="TextBox 12">
            <a:extLst>
              <a:ext uri="{FF2B5EF4-FFF2-40B4-BE49-F238E27FC236}">
                <a16:creationId xmlns:a16="http://schemas.microsoft.com/office/drawing/2014/main" id="{1E2E9A41-90AE-00FF-969F-09F135CF72BC}"/>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57763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39FF56-B4EB-484F-2A21-6F736891935F}"/>
              </a:ext>
            </a:extLst>
          </p:cNvPr>
          <p:cNvPicPr>
            <a:picLocks noChangeAspect="1"/>
          </p:cNvPicPr>
          <p:nvPr/>
        </p:nvPicPr>
        <p:blipFill>
          <a:blip r:embed="rId2"/>
          <a:stretch>
            <a:fillRect/>
          </a:stretch>
        </p:blipFill>
        <p:spPr>
          <a:xfrm>
            <a:off x="0" y="0"/>
            <a:ext cx="9144000" cy="5143500"/>
          </a:xfrm>
          <a:prstGeom prst="rect">
            <a:avLst/>
          </a:prstGeom>
        </p:spPr>
      </p:pic>
      <p:sp>
        <p:nvSpPr>
          <p:cNvPr id="10" name="Bottom Gradient">
            <a:extLst>
              <a:ext uri="{FF2B5EF4-FFF2-40B4-BE49-F238E27FC236}">
                <a16:creationId xmlns:a16="http://schemas.microsoft.com/office/drawing/2014/main" id="{95DD1A4E-CF41-D1F8-B5F7-A1135AD72FD1}"/>
              </a:ext>
            </a:extLst>
          </p:cNvPr>
          <p:cNvSpPr/>
          <p:nvPr/>
        </p:nvSpPr>
        <p:spPr>
          <a:xfrm rot="5400000">
            <a:off x="1985167" y="-2000248"/>
            <a:ext cx="5143501" cy="9144000"/>
          </a:xfrm>
          <a:prstGeom prst="rect">
            <a:avLst/>
          </a:prstGeom>
          <a:gradFill flip="none" rotWithShape="1">
            <a:gsLst>
              <a:gs pos="2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C4F17E0B-E66F-3C91-4018-21DEB0EE2616}"/>
              </a:ext>
            </a:extLst>
          </p:cNvPr>
          <p:cNvSpPr txBox="1"/>
          <p:nvPr/>
        </p:nvSpPr>
        <p:spPr>
          <a:xfrm>
            <a:off x="57150" y="143292"/>
            <a:ext cx="908685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Top Rated Games by Positive and Negative Ratings</a:t>
            </a:r>
            <a:endParaRPr lang="en-IN" sz="3200" dirty="0">
              <a:solidFill>
                <a:schemeClr val="bg1"/>
              </a:solidFill>
              <a:latin typeface="Saira SemiCondensed ExtraBold" panose="020B0604020202020204" charset="0"/>
            </a:endParaRPr>
          </a:p>
        </p:txBody>
      </p:sp>
      <p:sp>
        <p:nvSpPr>
          <p:cNvPr id="5" name="TextBox 4">
            <a:extLst>
              <a:ext uri="{FF2B5EF4-FFF2-40B4-BE49-F238E27FC236}">
                <a16:creationId xmlns:a16="http://schemas.microsoft.com/office/drawing/2014/main" id="{EFA75167-5C29-0827-301B-AA5EC2472EB7}"/>
              </a:ext>
            </a:extLst>
          </p:cNvPr>
          <p:cNvSpPr txBox="1"/>
          <p:nvPr/>
        </p:nvSpPr>
        <p:spPr>
          <a:xfrm>
            <a:off x="57150" y="662048"/>
            <a:ext cx="8778240" cy="1384995"/>
          </a:xfrm>
          <a:prstGeom prst="rect">
            <a:avLst/>
          </a:prstGeom>
          <a:noFill/>
        </p:spPr>
        <p:txBody>
          <a:bodyPr wrap="square">
            <a:spAutoFit/>
          </a:bodyPr>
          <a:lstStyle/>
          <a:p>
            <a:r>
              <a:rPr lang="en-US" dirty="0">
                <a:solidFill>
                  <a:schemeClr val="bg1"/>
                </a:solidFill>
              </a:rPr>
              <a:t>In this analysis, </a:t>
            </a:r>
          </a:p>
          <a:p>
            <a:pPr marL="285750" indent="-285750">
              <a:buClr>
                <a:srgbClr val="CB480F"/>
              </a:buClr>
              <a:buFont typeface="Arial" panose="020B0604020202020204" pitchFamily="34" charset="0"/>
              <a:buChar char="•"/>
            </a:pPr>
            <a:r>
              <a:rPr lang="en-US" dirty="0">
                <a:solidFill>
                  <a:schemeClr val="bg1"/>
                </a:solidFill>
              </a:rPr>
              <a:t>I </a:t>
            </a:r>
            <a:r>
              <a:rPr lang="en-US" dirty="0">
                <a:solidFill>
                  <a:srgbClr val="CB480F"/>
                </a:solidFill>
              </a:rPr>
              <a:t>aggregated</a:t>
            </a:r>
            <a:r>
              <a:rPr lang="en-US" dirty="0">
                <a:solidFill>
                  <a:schemeClr val="bg1"/>
                </a:solidFill>
              </a:rPr>
              <a:t> the data by game name to sum the </a:t>
            </a:r>
            <a:r>
              <a:rPr lang="en-US" dirty="0">
                <a:solidFill>
                  <a:srgbClr val="CB480F"/>
                </a:solidFill>
              </a:rPr>
              <a:t>positive</a:t>
            </a:r>
            <a:r>
              <a:rPr lang="en-US" dirty="0">
                <a:solidFill>
                  <a:schemeClr val="bg1"/>
                </a:solidFill>
              </a:rPr>
              <a:t> ratings, allowing me to pinpoint the games with the highest player approval. The same method was applied to determine the games with the most </a:t>
            </a:r>
            <a:r>
              <a:rPr lang="en-US" dirty="0">
                <a:solidFill>
                  <a:srgbClr val="CB480F"/>
                </a:solidFill>
              </a:rPr>
              <a:t>negative</a:t>
            </a:r>
            <a:r>
              <a:rPr lang="en-US" dirty="0">
                <a:solidFill>
                  <a:schemeClr val="bg1"/>
                </a:solidFill>
              </a:rPr>
              <a:t> ratings.</a:t>
            </a:r>
          </a:p>
          <a:p>
            <a:pPr marL="285750" indent="-285750">
              <a:buClr>
                <a:srgbClr val="CB480F"/>
              </a:buClr>
              <a:buFont typeface="Arial" panose="020B0604020202020204" pitchFamily="34" charset="0"/>
              <a:buChar char="•"/>
            </a:pPr>
            <a:r>
              <a:rPr lang="en-US" dirty="0">
                <a:solidFill>
                  <a:schemeClr val="bg1"/>
                </a:solidFill>
              </a:rPr>
              <a:t>The results were </a:t>
            </a:r>
            <a:r>
              <a:rPr lang="en-US" dirty="0">
                <a:solidFill>
                  <a:srgbClr val="CB480F"/>
                </a:solidFill>
              </a:rPr>
              <a:t>sorted</a:t>
            </a:r>
            <a:r>
              <a:rPr lang="en-US" dirty="0">
                <a:solidFill>
                  <a:schemeClr val="bg1"/>
                </a:solidFill>
              </a:rPr>
              <a:t> in </a:t>
            </a:r>
            <a:r>
              <a:rPr lang="en-US" dirty="0">
                <a:solidFill>
                  <a:srgbClr val="CB480F"/>
                </a:solidFill>
              </a:rPr>
              <a:t>descending</a:t>
            </a:r>
            <a:r>
              <a:rPr lang="en-US" dirty="0">
                <a:solidFill>
                  <a:schemeClr val="bg1"/>
                </a:solidFill>
              </a:rPr>
              <a:t> order, enabling me to easily identify the top-rated games in both categories.</a:t>
            </a:r>
          </a:p>
        </p:txBody>
      </p:sp>
      <p:sp>
        <p:nvSpPr>
          <p:cNvPr id="7" name="TextBox 6">
            <a:extLst>
              <a:ext uri="{FF2B5EF4-FFF2-40B4-BE49-F238E27FC236}">
                <a16:creationId xmlns:a16="http://schemas.microsoft.com/office/drawing/2014/main" id="{959F49DA-5EEB-01A1-FD93-06609F07F785}"/>
              </a:ext>
            </a:extLst>
          </p:cNvPr>
          <p:cNvSpPr txBox="1"/>
          <p:nvPr/>
        </p:nvSpPr>
        <p:spPr>
          <a:xfrm>
            <a:off x="28575" y="4230767"/>
            <a:ext cx="9144000" cy="769441"/>
          </a:xfrm>
          <a:prstGeom prst="rect">
            <a:avLst/>
          </a:prstGeom>
          <a:noFill/>
        </p:spPr>
        <p:txBody>
          <a:bodyPr wrap="square">
            <a:spAutoFit/>
          </a:bodyPr>
          <a:lstStyle/>
          <a:p>
            <a:r>
              <a:rPr lang="en-US" sz="1600" b="1" dirty="0">
                <a:solidFill>
                  <a:srgbClr val="F7743C"/>
                </a:solidFill>
              </a:rPr>
              <a:t>Key Insights:</a:t>
            </a:r>
          </a:p>
          <a:p>
            <a:pPr>
              <a:buClr>
                <a:srgbClr val="CB480F"/>
              </a:buClr>
            </a:pPr>
            <a:r>
              <a:rPr lang="en-US" b="1" dirty="0">
                <a:solidFill>
                  <a:srgbClr val="CB480F"/>
                </a:solidFill>
              </a:rPr>
              <a:t>Top Positive Ratings</a:t>
            </a:r>
            <a:r>
              <a:rPr lang="en-US" dirty="0">
                <a:solidFill>
                  <a:srgbClr val="CB480F"/>
                </a:solidFill>
              </a:rPr>
              <a:t>: </a:t>
            </a:r>
            <a:r>
              <a:rPr lang="en-US" b="1" dirty="0">
                <a:solidFill>
                  <a:srgbClr val="F7743C"/>
                </a:solidFill>
              </a:rPr>
              <a:t>Counter-Strike: Global Offensive</a:t>
            </a:r>
            <a:r>
              <a:rPr lang="en-US" b="1" dirty="0">
                <a:solidFill>
                  <a:schemeClr val="bg1"/>
                </a:solidFill>
              </a:rPr>
              <a:t> </a:t>
            </a:r>
            <a:r>
              <a:rPr lang="en-US" dirty="0">
                <a:solidFill>
                  <a:schemeClr val="bg1"/>
                </a:solidFill>
              </a:rPr>
              <a:t>leads with over </a:t>
            </a:r>
            <a:r>
              <a:rPr lang="en-US" dirty="0">
                <a:solidFill>
                  <a:srgbClr val="F7743C"/>
                </a:solidFill>
              </a:rPr>
              <a:t>5.76 million positive </a:t>
            </a:r>
            <a:r>
              <a:rPr lang="en-US" dirty="0">
                <a:solidFill>
                  <a:schemeClr val="bg1"/>
                </a:solidFill>
              </a:rPr>
              <a:t>ratings, followed by </a:t>
            </a:r>
            <a:r>
              <a:rPr lang="en-US" i="1" dirty="0">
                <a:solidFill>
                  <a:srgbClr val="F7743C"/>
                </a:solidFill>
              </a:rPr>
              <a:t>Tom Clancy's Rainbow Six® Siege</a:t>
            </a:r>
            <a:r>
              <a:rPr lang="en-US" dirty="0">
                <a:solidFill>
                  <a:srgbClr val="F7743C"/>
                </a:solidFill>
              </a:rPr>
              <a:t> </a:t>
            </a:r>
            <a:r>
              <a:rPr lang="en-US" dirty="0">
                <a:solidFill>
                  <a:schemeClr val="bg1"/>
                </a:solidFill>
              </a:rPr>
              <a:t>and </a:t>
            </a:r>
            <a:r>
              <a:rPr lang="en-US" i="1" dirty="0">
                <a:solidFill>
                  <a:srgbClr val="F7743C"/>
                </a:solidFill>
              </a:rPr>
              <a:t>Dota 2</a:t>
            </a:r>
            <a:r>
              <a:rPr lang="en-US" dirty="0">
                <a:solidFill>
                  <a:schemeClr val="bg1"/>
                </a:solidFill>
              </a:rPr>
              <a:t>, indicating their strong popularity and user satisfaction.</a:t>
            </a:r>
          </a:p>
        </p:txBody>
      </p:sp>
      <p:pic>
        <p:nvPicPr>
          <p:cNvPr id="9" name="Picture 8">
            <a:extLst>
              <a:ext uri="{FF2B5EF4-FFF2-40B4-BE49-F238E27FC236}">
                <a16:creationId xmlns:a16="http://schemas.microsoft.com/office/drawing/2014/main" id="{E20072FB-7095-751F-EE69-74D31DBE8424}"/>
              </a:ext>
            </a:extLst>
          </p:cNvPr>
          <p:cNvPicPr>
            <a:picLocks noChangeAspect="1"/>
          </p:cNvPicPr>
          <p:nvPr/>
        </p:nvPicPr>
        <p:blipFill>
          <a:blip r:embed="rId3"/>
          <a:stretch>
            <a:fillRect/>
          </a:stretch>
        </p:blipFill>
        <p:spPr>
          <a:xfrm>
            <a:off x="-251460" y="1687799"/>
            <a:ext cx="3514701" cy="2817317"/>
          </a:xfrm>
          <a:prstGeom prst="rect">
            <a:avLst/>
          </a:prstGeom>
        </p:spPr>
      </p:pic>
      <p:pic>
        <p:nvPicPr>
          <p:cNvPr id="11" name="Picture 10">
            <a:extLst>
              <a:ext uri="{FF2B5EF4-FFF2-40B4-BE49-F238E27FC236}">
                <a16:creationId xmlns:a16="http://schemas.microsoft.com/office/drawing/2014/main" id="{B7CFE494-B2DB-BEA8-EB85-60B420E4AB76}"/>
              </a:ext>
            </a:extLst>
          </p:cNvPr>
          <p:cNvPicPr>
            <a:picLocks noChangeAspect="1"/>
          </p:cNvPicPr>
          <p:nvPr/>
        </p:nvPicPr>
        <p:blipFill>
          <a:blip r:embed="rId4">
            <a:alphaModFix amt="92000"/>
          </a:blip>
          <a:stretch>
            <a:fillRect/>
          </a:stretch>
        </p:blipFill>
        <p:spPr>
          <a:xfrm>
            <a:off x="3057130" y="2049629"/>
            <a:ext cx="5984372" cy="2093655"/>
          </a:xfrm>
          <a:prstGeom prst="rect">
            <a:avLst/>
          </a:prstGeom>
          <a:ln>
            <a:noFill/>
          </a:ln>
        </p:spPr>
      </p:pic>
      <p:pic>
        <p:nvPicPr>
          <p:cNvPr id="2" name="Picture 1">
            <a:extLst>
              <a:ext uri="{FF2B5EF4-FFF2-40B4-BE49-F238E27FC236}">
                <a16:creationId xmlns:a16="http://schemas.microsoft.com/office/drawing/2014/main" id="{B7B0CAC1-DB3B-DC9D-1918-240C2C357B52}"/>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BCE8E78A-CC4B-2D4F-F8FD-6DE571F103AA}"/>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1629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BF041-8F2F-347B-B20D-45F33B36D10E}"/>
              </a:ext>
            </a:extLst>
          </p:cNvPr>
          <p:cNvPicPr>
            <a:picLocks noChangeAspect="1"/>
          </p:cNvPicPr>
          <p:nvPr/>
        </p:nvPicPr>
        <p:blipFill>
          <a:blip r:embed="rId2"/>
          <a:stretch>
            <a:fillRect/>
          </a:stretch>
        </p:blipFill>
        <p:spPr>
          <a:xfrm>
            <a:off x="0" y="0"/>
            <a:ext cx="9144000" cy="5143500"/>
          </a:xfrm>
          <a:prstGeom prst="rect">
            <a:avLst/>
          </a:prstGeom>
        </p:spPr>
      </p:pic>
      <p:sp>
        <p:nvSpPr>
          <p:cNvPr id="6" name="Bottom Gradient">
            <a:extLst>
              <a:ext uri="{FF2B5EF4-FFF2-40B4-BE49-F238E27FC236}">
                <a16:creationId xmlns:a16="http://schemas.microsoft.com/office/drawing/2014/main" id="{9FDFE5E9-D9FF-607F-50DD-B40C0D714228}"/>
              </a:ext>
            </a:extLst>
          </p:cNvPr>
          <p:cNvSpPr/>
          <p:nvPr/>
        </p:nvSpPr>
        <p:spPr>
          <a:xfrm rot="5400000">
            <a:off x="1985167" y="-2000248"/>
            <a:ext cx="5143501" cy="9144000"/>
          </a:xfrm>
          <a:prstGeom prst="rect">
            <a:avLst/>
          </a:prstGeom>
          <a:gradFill flip="none" rotWithShape="1">
            <a:gsLst>
              <a:gs pos="11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486BAB5C-630D-D8E4-6034-781CE21E62C2}"/>
              </a:ext>
            </a:extLst>
          </p:cNvPr>
          <p:cNvSpPr txBox="1"/>
          <p:nvPr/>
        </p:nvSpPr>
        <p:spPr>
          <a:xfrm>
            <a:off x="101936" y="3824459"/>
            <a:ext cx="8779174" cy="954107"/>
          </a:xfrm>
          <a:prstGeom prst="rect">
            <a:avLst/>
          </a:prstGeom>
          <a:noFill/>
        </p:spPr>
        <p:txBody>
          <a:bodyPr wrap="square">
            <a:spAutoFit/>
          </a:bodyPr>
          <a:lstStyle/>
          <a:p>
            <a:r>
              <a:rPr lang="en-US" sz="1400" b="1" dirty="0">
                <a:solidFill>
                  <a:srgbClr val="F7743C"/>
                </a:solidFill>
              </a:rPr>
              <a:t>Key Insights:</a:t>
            </a:r>
          </a:p>
          <a:p>
            <a:r>
              <a:rPr lang="en-US" b="1" dirty="0">
                <a:solidFill>
                  <a:srgbClr val="CB480F"/>
                </a:solidFill>
              </a:rPr>
              <a:t>Top Negative Ratings</a:t>
            </a:r>
            <a:r>
              <a:rPr lang="en-US" dirty="0">
                <a:solidFill>
                  <a:srgbClr val="CB480F"/>
                </a:solidFill>
              </a:rPr>
              <a:t>: </a:t>
            </a:r>
            <a:r>
              <a:rPr lang="en-US" dirty="0">
                <a:solidFill>
                  <a:schemeClr val="bg1"/>
                </a:solidFill>
              </a:rPr>
              <a:t>Conversely, </a:t>
            </a:r>
            <a:r>
              <a:rPr lang="en-US" i="1" dirty="0">
                <a:solidFill>
                  <a:srgbClr val="F7743C"/>
                </a:solidFill>
              </a:rPr>
              <a:t>PUBG: BATTLEGROUNDS</a:t>
            </a:r>
            <a:r>
              <a:rPr lang="en-US" dirty="0">
                <a:solidFill>
                  <a:srgbClr val="F7743C"/>
                </a:solidFill>
              </a:rPr>
              <a:t> </a:t>
            </a:r>
            <a:r>
              <a:rPr lang="en-US" dirty="0">
                <a:solidFill>
                  <a:schemeClr val="bg1"/>
                </a:solidFill>
              </a:rPr>
              <a:t>has the highest number of negative ratings, reaching nearly </a:t>
            </a:r>
            <a:r>
              <a:rPr lang="en-US" dirty="0">
                <a:solidFill>
                  <a:srgbClr val="CB480F"/>
                </a:solidFill>
              </a:rPr>
              <a:t>896,000</a:t>
            </a:r>
            <a:r>
              <a:rPr lang="en-US" dirty="0">
                <a:solidFill>
                  <a:schemeClr val="bg1"/>
                </a:solidFill>
              </a:rPr>
              <a:t>, suggesting </a:t>
            </a:r>
            <a:r>
              <a:rPr lang="en-US" dirty="0">
                <a:solidFill>
                  <a:srgbClr val="F7743C"/>
                </a:solidFill>
              </a:rPr>
              <a:t>significant player dissatisfaction</a:t>
            </a:r>
            <a:r>
              <a:rPr lang="en-US" dirty="0">
                <a:solidFill>
                  <a:schemeClr val="bg1"/>
                </a:solidFill>
              </a:rPr>
              <a:t>. Notably, </a:t>
            </a:r>
            <a:r>
              <a:rPr lang="en-US" i="1" dirty="0">
                <a:solidFill>
                  <a:srgbClr val="F7743C"/>
                </a:solidFill>
              </a:rPr>
              <a:t>Counter-Strike: Global Offensive</a:t>
            </a:r>
            <a:r>
              <a:rPr lang="en-US" dirty="0">
                <a:solidFill>
                  <a:srgbClr val="F7743C"/>
                </a:solidFill>
              </a:rPr>
              <a:t> </a:t>
            </a:r>
            <a:r>
              <a:rPr lang="en-US" dirty="0">
                <a:solidFill>
                  <a:schemeClr val="bg1"/>
                </a:solidFill>
              </a:rPr>
              <a:t>also appears on this list, highlighting the complexity of player experiences.</a:t>
            </a:r>
          </a:p>
        </p:txBody>
      </p:sp>
      <p:pic>
        <p:nvPicPr>
          <p:cNvPr id="5" name="Picture 4">
            <a:extLst>
              <a:ext uri="{FF2B5EF4-FFF2-40B4-BE49-F238E27FC236}">
                <a16:creationId xmlns:a16="http://schemas.microsoft.com/office/drawing/2014/main" id="{E4907856-3F3F-F2CE-00D9-7D6A75037A5C}"/>
              </a:ext>
            </a:extLst>
          </p:cNvPr>
          <p:cNvPicPr>
            <a:picLocks noChangeAspect="1"/>
          </p:cNvPicPr>
          <p:nvPr/>
        </p:nvPicPr>
        <p:blipFill>
          <a:blip r:embed="rId3"/>
          <a:stretch>
            <a:fillRect/>
          </a:stretch>
        </p:blipFill>
        <p:spPr>
          <a:xfrm>
            <a:off x="-211956" y="1192420"/>
            <a:ext cx="3553796" cy="2899520"/>
          </a:xfrm>
          <a:prstGeom prst="rect">
            <a:avLst/>
          </a:prstGeom>
        </p:spPr>
      </p:pic>
      <p:pic>
        <p:nvPicPr>
          <p:cNvPr id="7" name="Picture 6">
            <a:extLst>
              <a:ext uri="{FF2B5EF4-FFF2-40B4-BE49-F238E27FC236}">
                <a16:creationId xmlns:a16="http://schemas.microsoft.com/office/drawing/2014/main" id="{C5199DBF-B2BF-BA27-90D0-E8E8DFDC23C5}"/>
              </a:ext>
            </a:extLst>
          </p:cNvPr>
          <p:cNvPicPr>
            <a:picLocks noChangeAspect="1"/>
          </p:cNvPicPr>
          <p:nvPr/>
        </p:nvPicPr>
        <p:blipFill>
          <a:blip r:embed="rId4">
            <a:alphaModFix amt="92000"/>
          </a:blip>
          <a:stretch>
            <a:fillRect/>
          </a:stretch>
        </p:blipFill>
        <p:spPr>
          <a:xfrm>
            <a:off x="3047267" y="1591459"/>
            <a:ext cx="5968397" cy="2081337"/>
          </a:xfrm>
          <a:prstGeom prst="rect">
            <a:avLst/>
          </a:prstGeom>
          <a:ln>
            <a:noFill/>
          </a:ln>
          <a:effectLst>
            <a:softEdge rad="0"/>
          </a:effectLst>
        </p:spPr>
      </p:pic>
      <p:pic>
        <p:nvPicPr>
          <p:cNvPr id="9" name="Picture 8">
            <a:extLst>
              <a:ext uri="{FF2B5EF4-FFF2-40B4-BE49-F238E27FC236}">
                <a16:creationId xmlns:a16="http://schemas.microsoft.com/office/drawing/2014/main" id="{78C9DD76-F5A7-72A9-FD9E-91E22D23FB91}"/>
              </a:ext>
            </a:extLst>
          </p:cNvPr>
          <p:cNvPicPr>
            <a:picLocks noChangeAspect="1"/>
          </p:cNvPicPr>
          <p:nvPr/>
        </p:nvPicPr>
        <p:blipFill>
          <a:blip r:embed="rId5"/>
          <a:stretch>
            <a:fillRect/>
          </a:stretch>
        </p:blipFill>
        <p:spPr>
          <a:xfrm>
            <a:off x="0" y="140543"/>
            <a:ext cx="4572000" cy="1423227"/>
          </a:xfrm>
          <a:prstGeom prst="rect">
            <a:avLst/>
          </a:prstGeom>
        </p:spPr>
      </p:pic>
      <p:pic>
        <p:nvPicPr>
          <p:cNvPr id="11" name="Picture 10">
            <a:extLst>
              <a:ext uri="{FF2B5EF4-FFF2-40B4-BE49-F238E27FC236}">
                <a16:creationId xmlns:a16="http://schemas.microsoft.com/office/drawing/2014/main" id="{451A4B71-35E4-4324-0888-120DD58053C2}"/>
              </a:ext>
            </a:extLst>
          </p:cNvPr>
          <p:cNvPicPr>
            <a:picLocks noChangeAspect="1"/>
          </p:cNvPicPr>
          <p:nvPr/>
        </p:nvPicPr>
        <p:blipFill>
          <a:blip r:embed="rId6"/>
          <a:stretch>
            <a:fillRect/>
          </a:stretch>
        </p:blipFill>
        <p:spPr>
          <a:xfrm>
            <a:off x="4158583" y="-302699"/>
            <a:ext cx="5442618" cy="2325810"/>
          </a:xfrm>
          <a:prstGeom prst="rect">
            <a:avLst/>
          </a:prstGeom>
        </p:spPr>
      </p:pic>
      <p:pic>
        <p:nvPicPr>
          <p:cNvPr id="2" name="Picture 1">
            <a:extLst>
              <a:ext uri="{FF2B5EF4-FFF2-40B4-BE49-F238E27FC236}">
                <a16:creationId xmlns:a16="http://schemas.microsoft.com/office/drawing/2014/main" id="{01C21E21-C2EB-745D-D4FF-EEC7184C23B1}"/>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C1A3B527-2A19-7C6E-CAFD-B5CC1A7D4A4A}"/>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4953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822C3E-F0A3-0F0B-2C10-1F2D7CD11A69}"/>
              </a:ext>
            </a:extLst>
          </p:cNvPr>
          <p:cNvPicPr>
            <a:picLocks noChangeAspect="1"/>
          </p:cNvPicPr>
          <p:nvPr/>
        </p:nvPicPr>
        <p:blipFill>
          <a:blip r:embed="rId2"/>
          <a:stretch>
            <a:fillRect/>
          </a:stretch>
        </p:blipFill>
        <p:spPr>
          <a:xfrm>
            <a:off x="0" y="0"/>
            <a:ext cx="9144000" cy="5143500"/>
          </a:xfrm>
          <a:prstGeom prst="rect">
            <a:avLst/>
          </a:prstGeom>
        </p:spPr>
      </p:pic>
      <p:sp>
        <p:nvSpPr>
          <p:cNvPr id="8" name="Bottom Gradient">
            <a:extLst>
              <a:ext uri="{FF2B5EF4-FFF2-40B4-BE49-F238E27FC236}">
                <a16:creationId xmlns:a16="http://schemas.microsoft.com/office/drawing/2014/main" id="{CAF2A328-7643-5543-8FA6-0B45589C892C}"/>
              </a:ext>
            </a:extLst>
          </p:cNvPr>
          <p:cNvSpPr/>
          <p:nvPr/>
        </p:nvSpPr>
        <p:spPr>
          <a:xfrm rot="5400000">
            <a:off x="1985167" y="-2000248"/>
            <a:ext cx="5143501" cy="9144000"/>
          </a:xfrm>
          <a:prstGeom prst="rect">
            <a:avLst/>
          </a:prstGeom>
          <a:gradFill flip="none" rotWithShape="1">
            <a:gsLst>
              <a:gs pos="45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51286476-854E-C49E-8536-69826F3538E3}"/>
              </a:ext>
            </a:extLst>
          </p:cNvPr>
          <p:cNvSpPr txBox="1"/>
          <p:nvPr/>
        </p:nvSpPr>
        <p:spPr>
          <a:xfrm>
            <a:off x="114300" y="139433"/>
            <a:ext cx="8618220" cy="1077218"/>
          </a:xfrm>
          <a:prstGeom prst="rect">
            <a:avLst/>
          </a:prstGeom>
          <a:noFill/>
        </p:spPr>
        <p:txBody>
          <a:bodyPr wrap="square">
            <a:spAutoFit/>
          </a:bodyPr>
          <a:lstStyle/>
          <a:p>
            <a:r>
              <a:rPr lang="en-US" sz="3200" b="1" dirty="0">
                <a:solidFill>
                  <a:schemeClr val="bg1"/>
                </a:solidFill>
                <a:latin typeface="Saira SemiCondensed ExtraBold" panose="020B0604020202020204" charset="0"/>
              </a:rPr>
              <a:t>Most Downloaded Games with Their Positive and Negative Ratings</a:t>
            </a:r>
          </a:p>
        </p:txBody>
      </p:sp>
      <p:sp>
        <p:nvSpPr>
          <p:cNvPr id="5" name="TextBox 4">
            <a:extLst>
              <a:ext uri="{FF2B5EF4-FFF2-40B4-BE49-F238E27FC236}">
                <a16:creationId xmlns:a16="http://schemas.microsoft.com/office/drawing/2014/main" id="{48E765B0-6142-30F8-2C5F-B187F9EF5AA0}"/>
              </a:ext>
            </a:extLst>
          </p:cNvPr>
          <p:cNvSpPr txBox="1"/>
          <p:nvPr/>
        </p:nvSpPr>
        <p:spPr>
          <a:xfrm>
            <a:off x="6219356" y="2639883"/>
            <a:ext cx="2924643" cy="1631216"/>
          </a:xfrm>
          <a:prstGeom prst="rect">
            <a:avLst/>
          </a:prstGeom>
          <a:noFill/>
        </p:spPr>
        <p:txBody>
          <a:bodyPr wrap="square">
            <a:spAutoFit/>
          </a:bodyPr>
          <a:lstStyle/>
          <a:p>
            <a:r>
              <a:rPr lang="en-US" sz="1600" b="1" dirty="0">
                <a:solidFill>
                  <a:srgbClr val="F7743C"/>
                </a:solidFill>
              </a:rPr>
              <a:t>Key Insights:</a:t>
            </a:r>
          </a:p>
          <a:p>
            <a:pPr marL="285750" indent="-285750">
              <a:buClr>
                <a:srgbClr val="CB480F"/>
              </a:buClr>
              <a:buFont typeface="Arial" panose="020B0604020202020204" pitchFamily="34" charset="0"/>
              <a:buChar char="•"/>
            </a:pPr>
            <a:r>
              <a:rPr lang="en-US" i="1" dirty="0">
                <a:solidFill>
                  <a:srgbClr val="CB480F"/>
                </a:solidFill>
              </a:rPr>
              <a:t>Dota 2</a:t>
            </a:r>
            <a:r>
              <a:rPr lang="en-US" dirty="0">
                <a:solidFill>
                  <a:schemeClr val="bg1"/>
                </a:solidFill>
              </a:rPr>
              <a:t> tops the list with </a:t>
            </a:r>
            <a:r>
              <a:rPr lang="en-US" dirty="0">
                <a:solidFill>
                  <a:srgbClr val="CB480F"/>
                </a:solidFill>
              </a:rPr>
              <a:t>50 million </a:t>
            </a:r>
            <a:r>
              <a:rPr lang="en-US" dirty="0">
                <a:solidFill>
                  <a:schemeClr val="bg1"/>
                </a:solidFill>
              </a:rPr>
              <a:t>downloads, accompanied by a significant positive rating of </a:t>
            </a:r>
            <a:r>
              <a:rPr lang="en-US" dirty="0">
                <a:solidFill>
                  <a:srgbClr val="CB480F"/>
                </a:solidFill>
              </a:rPr>
              <a:t>1,477,153</a:t>
            </a:r>
            <a:r>
              <a:rPr lang="en-US" dirty="0">
                <a:solidFill>
                  <a:schemeClr val="bg1"/>
                </a:solidFill>
              </a:rPr>
              <a:t>, showcasing its popularity among players.</a:t>
            </a:r>
          </a:p>
        </p:txBody>
      </p:sp>
      <p:sp>
        <p:nvSpPr>
          <p:cNvPr id="7" name="TextBox 6">
            <a:extLst>
              <a:ext uri="{FF2B5EF4-FFF2-40B4-BE49-F238E27FC236}">
                <a16:creationId xmlns:a16="http://schemas.microsoft.com/office/drawing/2014/main" id="{509D0816-D43E-E070-653E-79C99C4315B8}"/>
              </a:ext>
            </a:extLst>
          </p:cNvPr>
          <p:cNvSpPr txBox="1"/>
          <p:nvPr/>
        </p:nvSpPr>
        <p:spPr>
          <a:xfrm>
            <a:off x="114300" y="1134775"/>
            <a:ext cx="6309360" cy="954107"/>
          </a:xfrm>
          <a:prstGeom prst="rect">
            <a:avLst/>
          </a:prstGeom>
          <a:noFill/>
        </p:spPr>
        <p:txBody>
          <a:bodyPr wrap="square">
            <a:spAutoFit/>
          </a:bodyPr>
          <a:lstStyle/>
          <a:p>
            <a:r>
              <a:rPr lang="en-US" dirty="0">
                <a:solidFill>
                  <a:schemeClr val="bg1"/>
                </a:solidFill>
              </a:rPr>
              <a:t>In this section, I aggregated the data by game name to sum total downloads, positive, and negative ratings, offering a clear view of each game’s popularity and user feedback. Then, I sorted the results by downloads to highlight the top 10 most downloaded games along with their ratings.</a:t>
            </a:r>
          </a:p>
        </p:txBody>
      </p:sp>
      <p:pic>
        <p:nvPicPr>
          <p:cNvPr id="9" name="Picture 8">
            <a:extLst>
              <a:ext uri="{FF2B5EF4-FFF2-40B4-BE49-F238E27FC236}">
                <a16:creationId xmlns:a16="http://schemas.microsoft.com/office/drawing/2014/main" id="{C0FBC981-0639-118B-955F-0B43F9B87A45}"/>
              </a:ext>
            </a:extLst>
          </p:cNvPr>
          <p:cNvPicPr>
            <a:picLocks noChangeAspect="1"/>
          </p:cNvPicPr>
          <p:nvPr/>
        </p:nvPicPr>
        <p:blipFill>
          <a:blip r:embed="rId3">
            <a:alphaModFix amt="92000"/>
          </a:blip>
          <a:stretch>
            <a:fillRect/>
          </a:stretch>
        </p:blipFill>
        <p:spPr>
          <a:xfrm>
            <a:off x="6300804" y="672020"/>
            <a:ext cx="2728896" cy="1899730"/>
          </a:xfrm>
          <a:prstGeom prst="rect">
            <a:avLst/>
          </a:prstGeom>
        </p:spPr>
      </p:pic>
      <p:pic>
        <p:nvPicPr>
          <p:cNvPr id="11" name="Picture 10">
            <a:extLst>
              <a:ext uri="{FF2B5EF4-FFF2-40B4-BE49-F238E27FC236}">
                <a16:creationId xmlns:a16="http://schemas.microsoft.com/office/drawing/2014/main" id="{02E72D6C-8632-1C1E-85E5-C12515A298BA}"/>
              </a:ext>
            </a:extLst>
          </p:cNvPr>
          <p:cNvPicPr>
            <a:picLocks noChangeAspect="1"/>
          </p:cNvPicPr>
          <p:nvPr/>
        </p:nvPicPr>
        <p:blipFill>
          <a:blip r:embed="rId4">
            <a:alphaModFix amt="92000"/>
          </a:blip>
          <a:stretch>
            <a:fillRect/>
          </a:stretch>
        </p:blipFill>
        <p:spPr>
          <a:xfrm>
            <a:off x="114300" y="2100512"/>
            <a:ext cx="6105057" cy="2001636"/>
          </a:xfrm>
          <a:prstGeom prst="rect">
            <a:avLst/>
          </a:prstGeom>
        </p:spPr>
      </p:pic>
      <p:sp>
        <p:nvSpPr>
          <p:cNvPr id="13" name="TextBox 12">
            <a:extLst>
              <a:ext uri="{FF2B5EF4-FFF2-40B4-BE49-F238E27FC236}">
                <a16:creationId xmlns:a16="http://schemas.microsoft.com/office/drawing/2014/main" id="{7F0C8A94-DD96-0FAE-B3F7-3CB558936305}"/>
              </a:ext>
            </a:extLst>
          </p:cNvPr>
          <p:cNvSpPr txBox="1"/>
          <p:nvPr/>
        </p:nvSpPr>
        <p:spPr>
          <a:xfrm>
            <a:off x="114300" y="4172773"/>
            <a:ext cx="8440336" cy="738664"/>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dirty="0">
                <a:solidFill>
                  <a:schemeClr val="bg1"/>
                </a:solidFill>
              </a:rPr>
              <a:t>Games like </a:t>
            </a:r>
            <a:r>
              <a:rPr lang="en-US" i="1" dirty="0">
                <a:solidFill>
                  <a:srgbClr val="CB480F"/>
                </a:solidFill>
              </a:rPr>
              <a:t>PUBG: BATTLEGROUNDS</a:t>
            </a:r>
            <a:r>
              <a:rPr lang="en-US" dirty="0">
                <a:solidFill>
                  <a:srgbClr val="CB480F"/>
                </a:solidFill>
              </a:rPr>
              <a:t> </a:t>
            </a:r>
            <a:r>
              <a:rPr lang="en-US" dirty="0">
                <a:solidFill>
                  <a:schemeClr val="bg1"/>
                </a:solidFill>
              </a:rPr>
              <a:t>and </a:t>
            </a:r>
            <a:r>
              <a:rPr lang="en-US" i="1" dirty="0">
                <a:solidFill>
                  <a:srgbClr val="CB480F"/>
                </a:solidFill>
              </a:rPr>
              <a:t>Counter-Strike: Global Offensive</a:t>
            </a:r>
            <a:r>
              <a:rPr lang="en-US" dirty="0">
                <a:solidFill>
                  <a:srgbClr val="CB480F"/>
                </a:solidFill>
              </a:rPr>
              <a:t> </a:t>
            </a:r>
            <a:r>
              <a:rPr lang="en-US" dirty="0">
                <a:solidFill>
                  <a:schemeClr val="bg1"/>
                </a:solidFill>
              </a:rPr>
              <a:t>illustrate the </a:t>
            </a:r>
            <a:r>
              <a:rPr lang="en-US" dirty="0">
                <a:solidFill>
                  <a:srgbClr val="CB480F"/>
                </a:solidFill>
              </a:rPr>
              <a:t>dual nature </a:t>
            </a:r>
            <a:r>
              <a:rPr lang="en-US" dirty="0">
                <a:solidFill>
                  <a:schemeClr val="bg1"/>
                </a:solidFill>
              </a:rPr>
              <a:t>of player experiences, having high download numbers but also substantial negative ratings. This suggests that popularity does not always correlate with user satisfaction.</a:t>
            </a:r>
          </a:p>
        </p:txBody>
      </p:sp>
      <p:pic>
        <p:nvPicPr>
          <p:cNvPr id="2" name="Picture 1">
            <a:extLst>
              <a:ext uri="{FF2B5EF4-FFF2-40B4-BE49-F238E27FC236}">
                <a16:creationId xmlns:a16="http://schemas.microsoft.com/office/drawing/2014/main" id="{128A180B-619E-6EB3-2BA1-D3329A435301}"/>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6" name="TextBox 5">
            <a:extLst>
              <a:ext uri="{FF2B5EF4-FFF2-40B4-BE49-F238E27FC236}">
                <a16:creationId xmlns:a16="http://schemas.microsoft.com/office/drawing/2014/main" id="{E6DEF124-FBDF-7788-487A-600B138591B8}"/>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6184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87ED4DE-75F7-2994-1AE7-6051C0BB57BD}"/>
              </a:ext>
            </a:extLst>
          </p:cNvPr>
          <p:cNvPicPr>
            <a:picLocks noChangeAspect="1"/>
          </p:cNvPicPr>
          <p:nvPr/>
        </p:nvPicPr>
        <p:blipFill>
          <a:blip r:embed="rId2"/>
          <a:stretch>
            <a:fillRect/>
          </a:stretch>
        </p:blipFill>
        <p:spPr>
          <a:xfrm>
            <a:off x="-1" y="0"/>
            <a:ext cx="9144001" cy="5143500"/>
          </a:xfrm>
          <a:prstGeom prst="rect">
            <a:avLst/>
          </a:prstGeom>
        </p:spPr>
      </p:pic>
      <p:sp>
        <p:nvSpPr>
          <p:cNvPr id="18" name="Bottom Gradient">
            <a:extLst>
              <a:ext uri="{FF2B5EF4-FFF2-40B4-BE49-F238E27FC236}">
                <a16:creationId xmlns:a16="http://schemas.microsoft.com/office/drawing/2014/main" id="{D7641A76-6AAF-F973-D557-E9B2961947E6}"/>
              </a:ext>
            </a:extLst>
          </p:cNvPr>
          <p:cNvSpPr/>
          <p:nvPr/>
        </p:nvSpPr>
        <p:spPr>
          <a:xfrm rot="5400000">
            <a:off x="1985167" y="-2000248"/>
            <a:ext cx="5143501" cy="9144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EF5630A3-9895-2224-E8BD-A61BD1A1E489}"/>
              </a:ext>
            </a:extLst>
          </p:cNvPr>
          <p:cNvSpPr txBox="1"/>
          <p:nvPr/>
        </p:nvSpPr>
        <p:spPr>
          <a:xfrm>
            <a:off x="102872" y="69997"/>
            <a:ext cx="8647158" cy="1077218"/>
          </a:xfrm>
          <a:prstGeom prst="rect">
            <a:avLst/>
          </a:prstGeom>
          <a:noFill/>
        </p:spPr>
        <p:txBody>
          <a:bodyPr wrap="square">
            <a:spAutoFit/>
          </a:bodyPr>
          <a:lstStyle/>
          <a:p>
            <a:pPr algn="l"/>
            <a:r>
              <a:rPr lang="en-US" sz="3200" b="1" i="0" dirty="0">
                <a:solidFill>
                  <a:srgbClr val="FFFFFF"/>
                </a:solidFill>
                <a:effectLst/>
                <a:latin typeface="Saira SemiCondensed ExtraBold" panose="020B0604020202020204" charset="0"/>
              </a:rPr>
              <a:t>Relationship between the number of downloads and the ratings of games</a:t>
            </a:r>
          </a:p>
        </p:txBody>
      </p:sp>
      <p:pic>
        <p:nvPicPr>
          <p:cNvPr id="5" name="Picture 4">
            <a:extLst>
              <a:ext uri="{FF2B5EF4-FFF2-40B4-BE49-F238E27FC236}">
                <a16:creationId xmlns:a16="http://schemas.microsoft.com/office/drawing/2014/main" id="{316C3A6D-D9D2-637B-3DB6-8B54C6C12167}"/>
              </a:ext>
            </a:extLst>
          </p:cNvPr>
          <p:cNvPicPr>
            <a:picLocks noChangeAspect="1"/>
          </p:cNvPicPr>
          <p:nvPr/>
        </p:nvPicPr>
        <p:blipFill>
          <a:blip r:embed="rId3">
            <a:alphaModFix amt="92000"/>
          </a:blip>
          <a:stretch>
            <a:fillRect/>
          </a:stretch>
        </p:blipFill>
        <p:spPr>
          <a:xfrm>
            <a:off x="3451860" y="3207743"/>
            <a:ext cx="5497830" cy="1845199"/>
          </a:xfrm>
          <a:prstGeom prst="rect">
            <a:avLst/>
          </a:prstGeom>
        </p:spPr>
      </p:pic>
      <p:pic>
        <p:nvPicPr>
          <p:cNvPr id="7" name="Picture 6">
            <a:extLst>
              <a:ext uri="{FF2B5EF4-FFF2-40B4-BE49-F238E27FC236}">
                <a16:creationId xmlns:a16="http://schemas.microsoft.com/office/drawing/2014/main" id="{45848F7E-C8CE-32C4-C4B5-172F7C51C3FD}"/>
              </a:ext>
            </a:extLst>
          </p:cNvPr>
          <p:cNvPicPr>
            <a:picLocks noChangeAspect="1"/>
          </p:cNvPicPr>
          <p:nvPr/>
        </p:nvPicPr>
        <p:blipFill>
          <a:blip r:embed="rId4">
            <a:alphaModFix amt="92000"/>
          </a:blip>
          <a:stretch>
            <a:fillRect/>
          </a:stretch>
        </p:blipFill>
        <p:spPr>
          <a:xfrm>
            <a:off x="3451860" y="1200128"/>
            <a:ext cx="5497830" cy="1845199"/>
          </a:xfrm>
          <a:prstGeom prst="rect">
            <a:avLst/>
          </a:prstGeom>
        </p:spPr>
      </p:pic>
      <p:sp>
        <p:nvSpPr>
          <p:cNvPr id="9" name="TextBox 8">
            <a:extLst>
              <a:ext uri="{FF2B5EF4-FFF2-40B4-BE49-F238E27FC236}">
                <a16:creationId xmlns:a16="http://schemas.microsoft.com/office/drawing/2014/main" id="{8C6705FE-18A6-E83A-E5E4-A9512C2CF35D}"/>
              </a:ext>
            </a:extLst>
          </p:cNvPr>
          <p:cNvSpPr txBox="1"/>
          <p:nvPr/>
        </p:nvSpPr>
        <p:spPr>
          <a:xfrm>
            <a:off x="102872" y="1043205"/>
            <a:ext cx="3279646" cy="2031325"/>
          </a:xfrm>
          <a:prstGeom prst="rect">
            <a:avLst/>
          </a:prstGeom>
          <a:noFill/>
        </p:spPr>
        <p:txBody>
          <a:bodyPr wrap="square">
            <a:spAutoFit/>
          </a:bodyPr>
          <a:lstStyle/>
          <a:p>
            <a:r>
              <a:rPr lang="en-IN" dirty="0">
                <a:solidFill>
                  <a:schemeClr val="bg1"/>
                </a:solidFill>
              </a:rPr>
              <a:t>In this section of the analysis, I explored the </a:t>
            </a:r>
            <a:r>
              <a:rPr lang="en-IN" dirty="0">
                <a:solidFill>
                  <a:srgbClr val="CB480F"/>
                </a:solidFill>
              </a:rPr>
              <a:t>relationship</a:t>
            </a:r>
            <a:r>
              <a:rPr lang="en-IN" dirty="0">
                <a:solidFill>
                  <a:schemeClr val="bg1"/>
                </a:solidFill>
              </a:rPr>
              <a:t> between the number of downloads and game ratings. I visualized the </a:t>
            </a:r>
            <a:r>
              <a:rPr lang="en-IN" dirty="0">
                <a:solidFill>
                  <a:srgbClr val="CB480F"/>
                </a:solidFill>
              </a:rPr>
              <a:t>correlation</a:t>
            </a:r>
            <a:r>
              <a:rPr lang="en-IN" dirty="0">
                <a:solidFill>
                  <a:schemeClr val="bg1"/>
                </a:solidFill>
              </a:rPr>
              <a:t> between </a:t>
            </a:r>
            <a:r>
              <a:rPr lang="en-IN" dirty="0">
                <a:solidFill>
                  <a:srgbClr val="CB480F"/>
                </a:solidFill>
              </a:rPr>
              <a:t>downloads and both positive and negative ratings </a:t>
            </a:r>
            <a:r>
              <a:rPr lang="en-IN" dirty="0">
                <a:solidFill>
                  <a:schemeClr val="bg1"/>
                </a:solidFill>
              </a:rPr>
              <a:t>using line charts. Sorting the data by downloads allowed me to observe trends in how user feedback relates to </a:t>
            </a:r>
            <a:r>
              <a:rPr lang="en-IN" dirty="0">
                <a:solidFill>
                  <a:srgbClr val="CB480F"/>
                </a:solidFill>
              </a:rPr>
              <a:t>game popularity</a:t>
            </a:r>
            <a:r>
              <a:rPr lang="en-IN" dirty="0">
                <a:solidFill>
                  <a:schemeClr val="bg1"/>
                </a:solidFill>
              </a:rPr>
              <a:t>.</a:t>
            </a:r>
          </a:p>
        </p:txBody>
      </p:sp>
      <p:sp>
        <p:nvSpPr>
          <p:cNvPr id="11" name="TextBox 10">
            <a:extLst>
              <a:ext uri="{FF2B5EF4-FFF2-40B4-BE49-F238E27FC236}">
                <a16:creationId xmlns:a16="http://schemas.microsoft.com/office/drawing/2014/main" id="{C74CE9DD-3997-A567-1DCD-964872FD354F}"/>
              </a:ext>
            </a:extLst>
          </p:cNvPr>
          <p:cNvSpPr txBox="1"/>
          <p:nvPr/>
        </p:nvSpPr>
        <p:spPr>
          <a:xfrm>
            <a:off x="102872" y="3074530"/>
            <a:ext cx="3348988" cy="2031325"/>
          </a:xfrm>
          <a:prstGeom prst="rect">
            <a:avLst/>
          </a:prstGeom>
          <a:noFill/>
        </p:spPr>
        <p:txBody>
          <a:bodyPr wrap="square">
            <a:spAutoFit/>
          </a:bodyPr>
          <a:lstStyle/>
          <a:p>
            <a:r>
              <a:rPr lang="en-IN" b="1" dirty="0">
                <a:solidFill>
                  <a:srgbClr val="F7743C"/>
                </a:solidFill>
              </a:rPr>
              <a:t>Key Insight:  </a:t>
            </a:r>
          </a:p>
          <a:p>
            <a:r>
              <a:rPr lang="en-IN" dirty="0">
                <a:solidFill>
                  <a:schemeClr val="bg1"/>
                </a:solidFill>
              </a:rPr>
              <a:t>The line graphs reveal that games with </a:t>
            </a:r>
            <a:r>
              <a:rPr lang="en-IN" dirty="0">
                <a:solidFill>
                  <a:srgbClr val="CB480F"/>
                </a:solidFill>
              </a:rPr>
              <a:t>20 to 30 million users </a:t>
            </a:r>
            <a:r>
              <a:rPr lang="en-IN" dirty="0">
                <a:solidFill>
                  <a:schemeClr val="bg1"/>
                </a:solidFill>
              </a:rPr>
              <a:t>show the highest peaks in both positive and negative ratings. This suggests that games with a larger user base tend to attract the </a:t>
            </a:r>
            <a:r>
              <a:rPr lang="en-IN" dirty="0">
                <a:solidFill>
                  <a:srgbClr val="CB480F"/>
                </a:solidFill>
              </a:rPr>
              <a:t>most</a:t>
            </a:r>
            <a:r>
              <a:rPr lang="en-IN" dirty="0">
                <a:solidFill>
                  <a:schemeClr val="bg1"/>
                </a:solidFill>
              </a:rPr>
              <a:t> </a:t>
            </a:r>
            <a:r>
              <a:rPr lang="en-IN" dirty="0">
                <a:solidFill>
                  <a:srgbClr val="CB480F"/>
                </a:solidFill>
              </a:rPr>
              <a:t>feedback</a:t>
            </a:r>
            <a:r>
              <a:rPr lang="en-IN" dirty="0">
                <a:solidFill>
                  <a:schemeClr val="bg1"/>
                </a:solidFill>
              </a:rPr>
              <a:t>, reflecting their </a:t>
            </a:r>
            <a:r>
              <a:rPr lang="en-IN" dirty="0">
                <a:solidFill>
                  <a:srgbClr val="CB480F"/>
                </a:solidFill>
              </a:rPr>
              <a:t>widespread</a:t>
            </a:r>
            <a:r>
              <a:rPr lang="en-IN" dirty="0">
                <a:solidFill>
                  <a:schemeClr val="bg1"/>
                </a:solidFill>
              </a:rPr>
              <a:t> </a:t>
            </a:r>
            <a:r>
              <a:rPr lang="en-IN" dirty="0">
                <a:solidFill>
                  <a:srgbClr val="CB480F"/>
                </a:solidFill>
              </a:rPr>
              <a:t>popularity</a:t>
            </a:r>
            <a:r>
              <a:rPr lang="en-IN" dirty="0">
                <a:solidFill>
                  <a:schemeClr val="bg1"/>
                </a:solidFill>
              </a:rPr>
              <a:t> and </a:t>
            </a:r>
            <a:r>
              <a:rPr lang="en-IN" dirty="0">
                <a:solidFill>
                  <a:srgbClr val="CB480F"/>
                </a:solidFill>
              </a:rPr>
              <a:t>active</a:t>
            </a:r>
            <a:r>
              <a:rPr lang="en-IN" dirty="0">
                <a:solidFill>
                  <a:schemeClr val="bg1"/>
                </a:solidFill>
              </a:rPr>
              <a:t> player </a:t>
            </a:r>
            <a:r>
              <a:rPr lang="en-IN" dirty="0">
                <a:solidFill>
                  <a:srgbClr val="CB480F"/>
                </a:solidFill>
              </a:rPr>
              <a:t>engagement</a:t>
            </a:r>
            <a:r>
              <a:rPr lang="en-IN" dirty="0">
                <a:solidFill>
                  <a:schemeClr val="bg1"/>
                </a:solidFill>
              </a:rPr>
              <a:t>.</a:t>
            </a:r>
          </a:p>
        </p:txBody>
      </p:sp>
      <p:pic>
        <p:nvPicPr>
          <p:cNvPr id="2" name="Picture 1">
            <a:extLst>
              <a:ext uri="{FF2B5EF4-FFF2-40B4-BE49-F238E27FC236}">
                <a16:creationId xmlns:a16="http://schemas.microsoft.com/office/drawing/2014/main" id="{40382A66-52E9-FCAE-D805-15469102BFFE}"/>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EA65F25E-33A2-259F-6282-11EF807A74DB}"/>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89696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2257D-874D-CC0F-1162-818CBAAE1541}"/>
              </a:ext>
            </a:extLst>
          </p:cNvPr>
          <p:cNvPicPr>
            <a:picLocks noChangeAspect="1"/>
          </p:cNvPicPr>
          <p:nvPr/>
        </p:nvPicPr>
        <p:blipFill>
          <a:blip r:embed="rId2"/>
          <a:stretch>
            <a:fillRect/>
          </a:stretch>
        </p:blipFill>
        <p:spPr>
          <a:xfrm>
            <a:off x="0" y="0"/>
            <a:ext cx="9144000" cy="5143500"/>
          </a:xfrm>
          <a:prstGeom prst="rect">
            <a:avLst/>
          </a:prstGeom>
        </p:spPr>
      </p:pic>
      <p:sp>
        <p:nvSpPr>
          <p:cNvPr id="6" name="Bottom Gradient">
            <a:extLst>
              <a:ext uri="{FF2B5EF4-FFF2-40B4-BE49-F238E27FC236}">
                <a16:creationId xmlns:a16="http://schemas.microsoft.com/office/drawing/2014/main" id="{CF968062-8210-1AED-950B-6450201D20A6}"/>
              </a:ext>
            </a:extLst>
          </p:cNvPr>
          <p:cNvSpPr/>
          <p:nvPr/>
        </p:nvSpPr>
        <p:spPr>
          <a:xfrm rot="5400000">
            <a:off x="1985167" y="-2000248"/>
            <a:ext cx="5143501" cy="9144000"/>
          </a:xfrm>
          <a:prstGeom prst="rect">
            <a:avLst/>
          </a:prstGeom>
          <a:gradFill flip="none" rotWithShape="1">
            <a:gsLst>
              <a:gs pos="25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042F57E0-82C9-C514-0CC3-1823A075BC1C}"/>
              </a:ext>
            </a:extLst>
          </p:cNvPr>
          <p:cNvSpPr txBox="1"/>
          <p:nvPr/>
        </p:nvSpPr>
        <p:spPr>
          <a:xfrm>
            <a:off x="182880" y="246162"/>
            <a:ext cx="715518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Relationship Between Price and Ratings</a:t>
            </a:r>
            <a:endParaRPr lang="en-IN" sz="3200" dirty="0">
              <a:solidFill>
                <a:schemeClr val="bg1"/>
              </a:solidFill>
              <a:latin typeface="Saira SemiCondensed ExtraBold" panose="020B0604020202020204" charset="0"/>
            </a:endParaRPr>
          </a:p>
        </p:txBody>
      </p:sp>
      <p:sp>
        <p:nvSpPr>
          <p:cNvPr id="5" name="TextBox 4">
            <a:extLst>
              <a:ext uri="{FF2B5EF4-FFF2-40B4-BE49-F238E27FC236}">
                <a16:creationId xmlns:a16="http://schemas.microsoft.com/office/drawing/2014/main" id="{26553165-C508-A416-A9CF-0477723F72FD}"/>
              </a:ext>
            </a:extLst>
          </p:cNvPr>
          <p:cNvSpPr txBox="1"/>
          <p:nvPr/>
        </p:nvSpPr>
        <p:spPr>
          <a:xfrm>
            <a:off x="176019" y="840854"/>
            <a:ext cx="3465045" cy="2031325"/>
          </a:xfrm>
          <a:prstGeom prst="rect">
            <a:avLst/>
          </a:prstGeom>
          <a:noFill/>
        </p:spPr>
        <p:txBody>
          <a:bodyPr wrap="square">
            <a:spAutoFit/>
          </a:bodyPr>
          <a:lstStyle/>
          <a:p>
            <a:r>
              <a:rPr lang="en-US" dirty="0">
                <a:solidFill>
                  <a:schemeClr val="bg1"/>
                </a:solidFill>
              </a:rPr>
              <a:t>I </a:t>
            </a:r>
            <a:r>
              <a:rPr lang="en-US" dirty="0">
                <a:solidFill>
                  <a:srgbClr val="CB480F"/>
                </a:solidFill>
              </a:rPr>
              <a:t>sorted</a:t>
            </a:r>
            <a:r>
              <a:rPr lang="en-US" dirty="0">
                <a:solidFill>
                  <a:schemeClr val="bg1"/>
                </a:solidFill>
              </a:rPr>
              <a:t> the data by price in </a:t>
            </a:r>
            <a:r>
              <a:rPr lang="en-US" dirty="0">
                <a:solidFill>
                  <a:srgbClr val="CB480F"/>
                </a:solidFill>
              </a:rPr>
              <a:t>descending</a:t>
            </a:r>
            <a:r>
              <a:rPr lang="en-US" dirty="0">
                <a:solidFill>
                  <a:schemeClr val="bg1"/>
                </a:solidFill>
              </a:rPr>
              <a:t> order and used box plots to visualize the distribution of </a:t>
            </a:r>
            <a:r>
              <a:rPr lang="en-US" dirty="0">
                <a:solidFill>
                  <a:srgbClr val="CB480F"/>
                </a:solidFill>
              </a:rPr>
              <a:t>positive</a:t>
            </a:r>
            <a:r>
              <a:rPr lang="en-US" dirty="0">
                <a:solidFill>
                  <a:schemeClr val="bg1"/>
                </a:solidFill>
              </a:rPr>
              <a:t> and </a:t>
            </a:r>
            <a:r>
              <a:rPr lang="en-US" dirty="0">
                <a:solidFill>
                  <a:srgbClr val="CB480F"/>
                </a:solidFill>
              </a:rPr>
              <a:t>negative</a:t>
            </a:r>
            <a:r>
              <a:rPr lang="en-US" dirty="0">
                <a:solidFill>
                  <a:schemeClr val="bg1"/>
                </a:solidFill>
              </a:rPr>
              <a:t> ratings across various price ranges. Each point on the graphs </a:t>
            </a:r>
            <a:r>
              <a:rPr lang="en-US" dirty="0">
                <a:solidFill>
                  <a:srgbClr val="CB480F"/>
                </a:solidFill>
              </a:rPr>
              <a:t>represents</a:t>
            </a:r>
            <a:r>
              <a:rPr lang="en-US" dirty="0">
                <a:solidFill>
                  <a:schemeClr val="bg1"/>
                </a:solidFill>
              </a:rPr>
              <a:t> a game, and </a:t>
            </a:r>
            <a:r>
              <a:rPr lang="en-US" dirty="0">
                <a:solidFill>
                  <a:srgbClr val="CB480F"/>
                </a:solidFill>
              </a:rPr>
              <a:t>hovering</a:t>
            </a:r>
            <a:r>
              <a:rPr lang="en-US" dirty="0">
                <a:solidFill>
                  <a:schemeClr val="bg1"/>
                </a:solidFill>
              </a:rPr>
              <a:t> over the points shows the specific game name. This allows us to analyze the variability and spread of ratings within different </a:t>
            </a:r>
            <a:r>
              <a:rPr lang="en-US" dirty="0">
                <a:solidFill>
                  <a:srgbClr val="CB480F"/>
                </a:solidFill>
              </a:rPr>
              <a:t>pricing</a:t>
            </a:r>
            <a:r>
              <a:rPr lang="en-US" dirty="0">
                <a:solidFill>
                  <a:schemeClr val="bg1"/>
                </a:solidFill>
              </a:rPr>
              <a:t> </a:t>
            </a:r>
            <a:r>
              <a:rPr lang="en-US" dirty="0">
                <a:solidFill>
                  <a:srgbClr val="CB480F"/>
                </a:solidFill>
              </a:rPr>
              <a:t>categories</a:t>
            </a:r>
            <a:r>
              <a:rPr lang="en-US" dirty="0">
                <a:solidFill>
                  <a:schemeClr val="bg1"/>
                </a:solidFill>
              </a:rPr>
              <a:t>.</a:t>
            </a:r>
            <a:endParaRPr lang="en-IN" dirty="0">
              <a:solidFill>
                <a:schemeClr val="bg1"/>
              </a:solidFill>
            </a:endParaRPr>
          </a:p>
        </p:txBody>
      </p:sp>
      <p:sp>
        <p:nvSpPr>
          <p:cNvPr id="7" name="TextBox 6">
            <a:extLst>
              <a:ext uri="{FF2B5EF4-FFF2-40B4-BE49-F238E27FC236}">
                <a16:creationId xmlns:a16="http://schemas.microsoft.com/office/drawing/2014/main" id="{565A4636-B7E7-4EBD-01BB-BF26585CC395}"/>
              </a:ext>
            </a:extLst>
          </p:cNvPr>
          <p:cNvSpPr txBox="1"/>
          <p:nvPr/>
        </p:nvSpPr>
        <p:spPr>
          <a:xfrm>
            <a:off x="176020" y="2864986"/>
            <a:ext cx="3378709" cy="2062103"/>
          </a:xfrm>
          <a:prstGeom prst="rect">
            <a:avLst/>
          </a:prstGeom>
          <a:noFill/>
        </p:spPr>
        <p:txBody>
          <a:bodyPr wrap="square">
            <a:spAutoFit/>
          </a:bodyPr>
          <a:lstStyle/>
          <a:p>
            <a:r>
              <a:rPr lang="en-IN" sz="1600" b="1" dirty="0">
                <a:solidFill>
                  <a:srgbClr val="F7743C"/>
                </a:solidFill>
              </a:rPr>
              <a:t>Key Insight:</a:t>
            </a:r>
            <a:endParaRPr lang="en-US" sz="1600" b="1" dirty="0">
              <a:solidFill>
                <a:srgbClr val="F7743C"/>
              </a:solidFill>
            </a:endParaRPr>
          </a:p>
          <a:p>
            <a:r>
              <a:rPr lang="en-US" dirty="0">
                <a:solidFill>
                  <a:schemeClr val="bg1"/>
                </a:solidFill>
              </a:rPr>
              <a:t>The majority of games are concentrated in the price range of </a:t>
            </a:r>
            <a:r>
              <a:rPr lang="en-US" dirty="0">
                <a:solidFill>
                  <a:srgbClr val="CB480F"/>
                </a:solidFill>
              </a:rPr>
              <a:t>0</a:t>
            </a:r>
            <a:r>
              <a:rPr lang="en-US" dirty="0">
                <a:solidFill>
                  <a:schemeClr val="bg1"/>
                </a:solidFill>
              </a:rPr>
              <a:t> </a:t>
            </a:r>
            <a:r>
              <a:rPr lang="en-US" dirty="0">
                <a:solidFill>
                  <a:srgbClr val="CB480F"/>
                </a:solidFill>
              </a:rPr>
              <a:t>to</a:t>
            </a:r>
            <a:r>
              <a:rPr lang="en-US" dirty="0">
                <a:solidFill>
                  <a:schemeClr val="bg1"/>
                </a:solidFill>
              </a:rPr>
              <a:t> </a:t>
            </a:r>
            <a:r>
              <a:rPr lang="en-US" dirty="0">
                <a:solidFill>
                  <a:srgbClr val="CB480F"/>
                </a:solidFill>
              </a:rPr>
              <a:t>200</a:t>
            </a:r>
            <a:r>
              <a:rPr lang="en-US" dirty="0">
                <a:solidFill>
                  <a:schemeClr val="bg1"/>
                </a:solidFill>
              </a:rPr>
              <a:t>, indicating that most user feedback—</a:t>
            </a:r>
            <a:r>
              <a:rPr lang="en-US" dirty="0">
                <a:solidFill>
                  <a:srgbClr val="CB480F"/>
                </a:solidFill>
              </a:rPr>
              <a:t>both</a:t>
            </a:r>
            <a:r>
              <a:rPr lang="en-US" dirty="0">
                <a:solidFill>
                  <a:schemeClr val="bg1"/>
                </a:solidFill>
              </a:rPr>
              <a:t> </a:t>
            </a:r>
            <a:r>
              <a:rPr lang="en-US" dirty="0">
                <a:solidFill>
                  <a:srgbClr val="CB480F"/>
                </a:solidFill>
              </a:rPr>
              <a:t>positive</a:t>
            </a:r>
            <a:r>
              <a:rPr lang="en-US" dirty="0">
                <a:solidFill>
                  <a:schemeClr val="bg1"/>
                </a:solidFill>
              </a:rPr>
              <a:t> and </a:t>
            </a:r>
            <a:r>
              <a:rPr lang="en-US" dirty="0">
                <a:solidFill>
                  <a:srgbClr val="CB480F"/>
                </a:solidFill>
              </a:rPr>
              <a:t>negative</a:t>
            </a:r>
            <a:r>
              <a:rPr lang="en-US" dirty="0">
                <a:solidFill>
                  <a:schemeClr val="bg1"/>
                </a:solidFill>
              </a:rPr>
              <a:t>—comes from games </a:t>
            </a:r>
            <a:r>
              <a:rPr lang="en-US" dirty="0">
                <a:solidFill>
                  <a:srgbClr val="CB480F"/>
                </a:solidFill>
              </a:rPr>
              <a:t>within</a:t>
            </a:r>
            <a:r>
              <a:rPr lang="en-US" dirty="0">
                <a:solidFill>
                  <a:schemeClr val="bg1"/>
                </a:solidFill>
              </a:rPr>
              <a:t> this </a:t>
            </a:r>
            <a:r>
              <a:rPr lang="en-US" dirty="0">
                <a:solidFill>
                  <a:srgbClr val="CB480F"/>
                </a:solidFill>
              </a:rPr>
              <a:t>pricing</a:t>
            </a:r>
            <a:r>
              <a:rPr lang="en-US" dirty="0">
                <a:solidFill>
                  <a:schemeClr val="bg1"/>
                </a:solidFill>
              </a:rPr>
              <a:t> </a:t>
            </a:r>
            <a:r>
              <a:rPr lang="en-US" dirty="0">
                <a:solidFill>
                  <a:srgbClr val="CB480F"/>
                </a:solidFill>
              </a:rPr>
              <a:t>bracket</a:t>
            </a:r>
            <a:r>
              <a:rPr lang="en-US" dirty="0">
                <a:solidFill>
                  <a:schemeClr val="bg1"/>
                </a:solidFill>
              </a:rPr>
              <a:t>. This suggests that games in this range may attract more users, leading to higher </a:t>
            </a:r>
            <a:r>
              <a:rPr lang="en-US" dirty="0">
                <a:solidFill>
                  <a:srgbClr val="CB480F"/>
                </a:solidFill>
              </a:rPr>
              <a:t>interaction</a:t>
            </a:r>
            <a:r>
              <a:rPr lang="en-US" dirty="0">
                <a:solidFill>
                  <a:schemeClr val="bg1"/>
                </a:solidFill>
              </a:rPr>
              <a:t> in terms of </a:t>
            </a:r>
            <a:r>
              <a:rPr lang="en-US" dirty="0">
                <a:solidFill>
                  <a:srgbClr val="CB480F"/>
                </a:solidFill>
              </a:rPr>
              <a:t>ratings</a:t>
            </a:r>
            <a:r>
              <a:rPr lang="en-US" dirty="0">
                <a:solidFill>
                  <a:schemeClr val="bg1"/>
                </a:solidFill>
              </a:rPr>
              <a:t> and </a:t>
            </a:r>
            <a:r>
              <a:rPr lang="en-US" dirty="0">
                <a:solidFill>
                  <a:srgbClr val="CB480F"/>
                </a:solidFill>
              </a:rPr>
              <a:t>reviews</a:t>
            </a:r>
            <a:r>
              <a:rPr lang="en-US" dirty="0">
                <a:solidFill>
                  <a:schemeClr val="bg1"/>
                </a:solidFill>
              </a:rPr>
              <a:t>.</a:t>
            </a:r>
            <a:endParaRPr lang="en-IN" dirty="0">
              <a:solidFill>
                <a:schemeClr val="bg1"/>
              </a:solidFill>
            </a:endParaRPr>
          </a:p>
        </p:txBody>
      </p:sp>
      <p:pic>
        <p:nvPicPr>
          <p:cNvPr id="9" name="Picture 8">
            <a:extLst>
              <a:ext uri="{FF2B5EF4-FFF2-40B4-BE49-F238E27FC236}">
                <a16:creationId xmlns:a16="http://schemas.microsoft.com/office/drawing/2014/main" id="{BD16472B-3795-3F74-DD22-60C77F7CB3B3}"/>
              </a:ext>
            </a:extLst>
          </p:cNvPr>
          <p:cNvPicPr>
            <a:picLocks noChangeAspect="1"/>
          </p:cNvPicPr>
          <p:nvPr/>
        </p:nvPicPr>
        <p:blipFill>
          <a:blip r:embed="rId3">
            <a:alphaModFix amt="92000"/>
          </a:blip>
          <a:stretch>
            <a:fillRect/>
          </a:stretch>
        </p:blipFill>
        <p:spPr>
          <a:xfrm>
            <a:off x="3641064" y="975797"/>
            <a:ext cx="5413246" cy="1765189"/>
          </a:xfrm>
          <a:prstGeom prst="rect">
            <a:avLst/>
          </a:prstGeom>
        </p:spPr>
      </p:pic>
      <p:pic>
        <p:nvPicPr>
          <p:cNvPr id="11" name="Picture 10">
            <a:extLst>
              <a:ext uri="{FF2B5EF4-FFF2-40B4-BE49-F238E27FC236}">
                <a16:creationId xmlns:a16="http://schemas.microsoft.com/office/drawing/2014/main" id="{5E2ED14C-05F5-529A-673A-3B539C27AB68}"/>
              </a:ext>
            </a:extLst>
          </p:cNvPr>
          <p:cNvPicPr>
            <a:picLocks noChangeAspect="1"/>
          </p:cNvPicPr>
          <p:nvPr/>
        </p:nvPicPr>
        <p:blipFill>
          <a:blip r:embed="rId4">
            <a:alphaModFix amt="92000"/>
          </a:blip>
          <a:stretch>
            <a:fillRect/>
          </a:stretch>
        </p:blipFill>
        <p:spPr>
          <a:xfrm>
            <a:off x="3641064" y="3017039"/>
            <a:ext cx="5413250" cy="1765190"/>
          </a:xfrm>
          <a:prstGeom prst="rect">
            <a:avLst/>
          </a:prstGeom>
        </p:spPr>
      </p:pic>
      <p:pic>
        <p:nvPicPr>
          <p:cNvPr id="2" name="Picture 1">
            <a:extLst>
              <a:ext uri="{FF2B5EF4-FFF2-40B4-BE49-F238E27FC236}">
                <a16:creationId xmlns:a16="http://schemas.microsoft.com/office/drawing/2014/main" id="{2D1D6440-A3E5-3D2B-B55E-4EC86FB3A1FD}"/>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52C6802D-30D5-306F-3DFC-26AB48BAE5C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0804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CCB9-7F92-FAA0-884E-0553D3A6BBD7}"/>
              </a:ext>
            </a:extLst>
          </p:cNvPr>
          <p:cNvSpPr/>
          <p:nvPr/>
        </p:nvSpPr>
        <p:spPr>
          <a:xfrm>
            <a:off x="130326" y="101850"/>
            <a:ext cx="6662963" cy="4909248"/>
          </a:xfrm>
          <a:prstGeom prst="roundRect">
            <a:avLst>
              <a:gd name="adj" fmla="val 3579"/>
            </a:avLst>
          </a:prstGeom>
          <a:noFill/>
          <a:ln w="73025">
            <a:solidFill>
              <a:schemeClr val="bg1">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nvGrpSpPr>
          <p:cNvPr id="4" name="Group 3">
            <a:extLst>
              <a:ext uri="{FF2B5EF4-FFF2-40B4-BE49-F238E27FC236}">
                <a16:creationId xmlns:a16="http://schemas.microsoft.com/office/drawing/2014/main" id="{722B7FBA-1F1C-02BA-934E-BB8C6B712D0E}"/>
              </a:ext>
            </a:extLst>
          </p:cNvPr>
          <p:cNvGrpSpPr/>
          <p:nvPr/>
        </p:nvGrpSpPr>
        <p:grpSpPr>
          <a:xfrm>
            <a:off x="6935816" y="285576"/>
            <a:ext cx="508945" cy="508945"/>
            <a:chOff x="3184525" y="1026214"/>
            <a:chExt cx="678593" cy="678593"/>
          </a:xfrm>
        </p:grpSpPr>
        <p:sp>
          <p:nvSpPr>
            <p:cNvPr id="5" name="Oval 4">
              <a:extLst>
                <a:ext uri="{FF2B5EF4-FFF2-40B4-BE49-F238E27FC236}">
                  <a16:creationId xmlns:a16="http://schemas.microsoft.com/office/drawing/2014/main" id="{9E579930-EC81-F6F2-E125-9CBF21B01046}"/>
                </a:ext>
              </a:extLst>
            </p:cNvPr>
            <p:cNvSpPr/>
            <p:nvPr/>
          </p:nvSpPr>
          <p:spPr>
            <a:xfrm>
              <a:off x="3184525" y="1026214"/>
              <a:ext cx="678593" cy="678593"/>
            </a:xfrm>
            <a:prstGeom prst="ellipse">
              <a:avLst/>
            </a:prstGeom>
            <a:solidFill>
              <a:schemeClr val="bg1">
                <a:lumMod val="95000"/>
              </a:schemeClr>
            </a:solidFill>
            <a:ln w="698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sp>
          <p:nvSpPr>
            <p:cNvPr id="6" name="Freeform: Shape 5">
              <a:extLst>
                <a:ext uri="{FF2B5EF4-FFF2-40B4-BE49-F238E27FC236}">
                  <a16:creationId xmlns:a16="http://schemas.microsoft.com/office/drawing/2014/main" id="{040A2948-DE23-CAFE-9BDD-5196C30093E0}"/>
                </a:ext>
              </a:extLst>
            </p:cNvPr>
            <p:cNvSpPr/>
            <p:nvPr/>
          </p:nvSpPr>
          <p:spPr>
            <a:xfrm>
              <a:off x="3377223" y="1228987"/>
              <a:ext cx="279489" cy="279489"/>
            </a:xfrm>
            <a:custGeom>
              <a:avLst/>
              <a:gdLst>
                <a:gd name="connsiteX0" fmla="*/ 0 w 279489"/>
                <a:gd name="connsiteY0" fmla="*/ 0 h 279489"/>
                <a:gd name="connsiteX1" fmla="*/ 279490 w 279489"/>
                <a:gd name="connsiteY1" fmla="*/ 279490 h 279489"/>
              </a:gdLst>
              <a:ahLst/>
              <a:cxnLst>
                <a:cxn ang="0">
                  <a:pos x="connsiteX0" y="connsiteY0"/>
                </a:cxn>
                <a:cxn ang="0">
                  <a:pos x="connsiteX1" y="connsiteY1"/>
                </a:cxn>
              </a:cxnLst>
              <a:rect l="l" t="t" r="r" b="b"/>
              <a:pathLst>
                <a:path w="279489" h="279489">
                  <a:moveTo>
                    <a:pt x="0" y="0"/>
                  </a:moveTo>
                  <a:lnTo>
                    <a:pt x="279490" y="279490"/>
                  </a:lnTo>
                </a:path>
              </a:pathLst>
            </a:custGeom>
            <a:ln w="63500" cap="flat">
              <a:solidFill>
                <a:schemeClr val="bg2">
                  <a:lumMod val="25000"/>
                </a:schemeClr>
              </a:solidFill>
              <a:prstDash val="solid"/>
              <a:miter/>
            </a:ln>
          </p:spPr>
          <p:txBody>
            <a:bodyPr rtlCol="0" anchor="ctr"/>
            <a:lstStyle/>
            <a:p>
              <a:endParaRPr lang="en-IN" sz="1050" dirty="0"/>
            </a:p>
          </p:txBody>
        </p:sp>
        <p:sp>
          <p:nvSpPr>
            <p:cNvPr id="7" name="Freeform: Shape 6">
              <a:extLst>
                <a:ext uri="{FF2B5EF4-FFF2-40B4-BE49-F238E27FC236}">
                  <a16:creationId xmlns:a16="http://schemas.microsoft.com/office/drawing/2014/main" id="{A299A9D1-1C67-14A7-B07F-DAFDBD986383}"/>
                </a:ext>
              </a:extLst>
            </p:cNvPr>
            <p:cNvSpPr/>
            <p:nvPr/>
          </p:nvSpPr>
          <p:spPr>
            <a:xfrm>
              <a:off x="3384604" y="1228987"/>
              <a:ext cx="279489" cy="279489"/>
            </a:xfrm>
            <a:custGeom>
              <a:avLst/>
              <a:gdLst>
                <a:gd name="connsiteX0" fmla="*/ 279490 w 279489"/>
                <a:gd name="connsiteY0" fmla="*/ 0 h 279489"/>
                <a:gd name="connsiteX1" fmla="*/ 0 w 279489"/>
                <a:gd name="connsiteY1" fmla="*/ 279490 h 279489"/>
              </a:gdLst>
              <a:ahLst/>
              <a:cxnLst>
                <a:cxn ang="0">
                  <a:pos x="connsiteX0" y="connsiteY0"/>
                </a:cxn>
                <a:cxn ang="0">
                  <a:pos x="connsiteX1" y="connsiteY1"/>
                </a:cxn>
              </a:cxnLst>
              <a:rect l="l" t="t" r="r" b="b"/>
              <a:pathLst>
                <a:path w="279489" h="279489">
                  <a:moveTo>
                    <a:pt x="279490" y="0"/>
                  </a:moveTo>
                  <a:lnTo>
                    <a:pt x="0" y="279490"/>
                  </a:lnTo>
                </a:path>
              </a:pathLst>
            </a:custGeom>
            <a:ln w="63500" cap="flat">
              <a:solidFill>
                <a:schemeClr val="bg2">
                  <a:lumMod val="25000"/>
                </a:schemeClr>
              </a:solidFill>
              <a:prstDash val="solid"/>
              <a:miter/>
            </a:ln>
          </p:spPr>
          <p:txBody>
            <a:bodyPr rtlCol="0" anchor="ctr"/>
            <a:lstStyle/>
            <a:p>
              <a:endParaRPr lang="en-IN" sz="1050"/>
            </a:p>
          </p:txBody>
        </p:sp>
      </p:grpSp>
      <p:sp>
        <p:nvSpPr>
          <p:cNvPr id="8" name="TextBox 7">
            <a:extLst>
              <a:ext uri="{FF2B5EF4-FFF2-40B4-BE49-F238E27FC236}">
                <a16:creationId xmlns:a16="http://schemas.microsoft.com/office/drawing/2014/main" id="{392C4242-73E1-C09F-74CA-9BC203D9D99A}"/>
              </a:ext>
            </a:extLst>
          </p:cNvPr>
          <p:cNvSpPr txBox="1"/>
          <p:nvPr/>
        </p:nvSpPr>
        <p:spPr>
          <a:xfrm>
            <a:off x="2050106" y="280808"/>
            <a:ext cx="2975988" cy="553998"/>
          </a:xfrm>
          <a:prstGeom prst="rect">
            <a:avLst/>
          </a:prstGeom>
          <a:solidFill>
            <a:schemeClr val="tx1"/>
          </a:solidFill>
        </p:spPr>
        <p:txBody>
          <a:bodyPr wrap="square" rtlCol="0">
            <a:spAutoFit/>
          </a:bodyPr>
          <a:lstStyle/>
          <a:p>
            <a:r>
              <a:rPr lang="en-US" sz="3000" b="1" spc="225" dirty="0">
                <a:solidFill>
                  <a:schemeClr val="bg1"/>
                </a:solidFill>
                <a:latin typeface="Amatic SC" panose="00000500000000000000" pitchFamily="2" charset="-79"/>
                <a:cs typeface="Amatic SC" panose="00000500000000000000" pitchFamily="2" charset="-79"/>
              </a:rPr>
              <a:t>DATA visualization</a:t>
            </a:r>
          </a:p>
        </p:txBody>
      </p:sp>
      <p:cxnSp>
        <p:nvCxnSpPr>
          <p:cNvPr id="9" name="Straight Connector 8">
            <a:extLst>
              <a:ext uri="{FF2B5EF4-FFF2-40B4-BE49-F238E27FC236}">
                <a16:creationId xmlns:a16="http://schemas.microsoft.com/office/drawing/2014/main" id="{98045ED2-F595-530B-43C8-0E1B826D9173}"/>
              </a:ext>
            </a:extLst>
          </p:cNvPr>
          <p:cNvCxnSpPr>
            <a:cxnSpLocks/>
          </p:cNvCxnSpPr>
          <p:nvPr/>
        </p:nvCxnSpPr>
        <p:spPr>
          <a:xfrm>
            <a:off x="2211642" y="794521"/>
            <a:ext cx="2381280" cy="1720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F92B47BC-936D-C904-F4EC-D43E6D8C8768}"/>
              </a:ext>
            </a:extLst>
          </p:cNvPr>
          <p:cNvSpPr/>
          <p:nvPr/>
        </p:nvSpPr>
        <p:spPr>
          <a:xfrm>
            <a:off x="366123" y="218281"/>
            <a:ext cx="6272748" cy="4704710"/>
          </a:xfrm>
          <a:prstGeom prst="roundRect">
            <a:avLst>
              <a:gd name="adj" fmla="val 2266"/>
            </a:avLst>
          </a:prstGeom>
          <a:noFill/>
          <a:ln w="47625">
            <a:solidFill>
              <a:schemeClr val="bg1">
                <a:alpha val="7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00"/>
          </a:p>
        </p:txBody>
      </p:sp>
      <p:grpSp>
        <p:nvGrpSpPr>
          <p:cNvPr id="78" name="Graphic 4">
            <a:extLst>
              <a:ext uri="{FF2B5EF4-FFF2-40B4-BE49-F238E27FC236}">
                <a16:creationId xmlns:a16="http://schemas.microsoft.com/office/drawing/2014/main" id="{3CB58104-4CA5-0155-D154-4A4CADA8E795}"/>
              </a:ext>
            </a:extLst>
          </p:cNvPr>
          <p:cNvGrpSpPr/>
          <p:nvPr/>
        </p:nvGrpSpPr>
        <p:grpSpPr>
          <a:xfrm rot="16926630">
            <a:off x="6352283" y="4362614"/>
            <a:ext cx="173174" cy="222387"/>
            <a:chOff x="1412571" y="1356611"/>
            <a:chExt cx="230898" cy="296516"/>
          </a:xfrm>
        </p:grpSpPr>
        <p:sp>
          <p:nvSpPr>
            <p:cNvPr id="79" name="Freeform: Shape 78">
              <a:extLst>
                <a:ext uri="{FF2B5EF4-FFF2-40B4-BE49-F238E27FC236}">
                  <a16:creationId xmlns:a16="http://schemas.microsoft.com/office/drawing/2014/main" id="{EDE4184F-1570-217F-7252-7B10A6208687}"/>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solidFill>
              <a:srgbClr val="C85928"/>
            </a:solidFill>
            <a:ln w="386" cap="flat">
              <a:noFill/>
              <a:prstDash val="solid"/>
              <a:miter/>
            </a:ln>
          </p:spPr>
          <p:txBody>
            <a:bodyPr rtlCol="0" anchor="ctr"/>
            <a:lstStyle/>
            <a:p>
              <a:endParaRPr lang="en-IN" sz="1050"/>
            </a:p>
          </p:txBody>
        </p:sp>
        <p:sp>
          <p:nvSpPr>
            <p:cNvPr id="80" name="Freeform: Shape 79">
              <a:extLst>
                <a:ext uri="{FF2B5EF4-FFF2-40B4-BE49-F238E27FC236}">
                  <a16:creationId xmlns:a16="http://schemas.microsoft.com/office/drawing/2014/main" id="{8600626E-FA79-B18E-1A2F-7CF8FF6EDBD7}"/>
                </a:ext>
              </a:extLst>
            </p:cNvPr>
            <p:cNvSpPr/>
            <p:nvPr/>
          </p:nvSpPr>
          <p:spPr>
            <a:xfrm>
              <a:off x="1417170" y="1444912"/>
              <a:ext cx="60841" cy="36218"/>
            </a:xfrm>
            <a:custGeom>
              <a:avLst/>
              <a:gdLst>
                <a:gd name="connsiteX0" fmla="*/ 60842 w 60841"/>
                <a:gd name="connsiteY0" fmla="*/ 33328 h 36218"/>
                <a:gd name="connsiteX1" fmla="*/ 0 w 60841"/>
                <a:gd name="connsiteY1" fmla="*/ 36219 h 36218"/>
                <a:gd name="connsiteX2" fmla="*/ 5293 w 60841"/>
                <a:gd name="connsiteY2" fmla="*/ 10182 h 36218"/>
                <a:gd name="connsiteX3" fmla="*/ 47069 w 60841"/>
                <a:gd name="connsiteY3" fmla="*/ 3108 h 36218"/>
                <a:gd name="connsiteX4" fmla="*/ 59625 w 60841"/>
                <a:gd name="connsiteY4" fmla="*/ 0 h 36218"/>
                <a:gd name="connsiteX5" fmla="*/ 60842 w 60841"/>
                <a:gd name="connsiteY5" fmla="*/ 33328 h 3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41" h="36218">
                  <a:moveTo>
                    <a:pt x="60842" y="33328"/>
                  </a:moveTo>
                  <a:cubicBezTo>
                    <a:pt x="38158" y="26368"/>
                    <a:pt x="15696" y="30796"/>
                    <a:pt x="0" y="36219"/>
                  </a:cubicBezTo>
                  <a:cubicBezTo>
                    <a:pt x="2619" y="20610"/>
                    <a:pt x="5293" y="10182"/>
                    <a:pt x="5293" y="10182"/>
                  </a:cubicBezTo>
                  <a:lnTo>
                    <a:pt x="47069" y="3108"/>
                  </a:lnTo>
                  <a:lnTo>
                    <a:pt x="59625" y="0"/>
                  </a:lnTo>
                  <a:lnTo>
                    <a:pt x="60842" y="33328"/>
                  </a:lnTo>
                  <a:close/>
                </a:path>
              </a:pathLst>
            </a:custGeom>
            <a:solidFill>
              <a:srgbClr val="F47C20"/>
            </a:solidFill>
            <a:ln w="386" cap="flat">
              <a:noFill/>
              <a:prstDash val="solid"/>
              <a:miter/>
            </a:ln>
          </p:spPr>
          <p:txBody>
            <a:bodyPr rtlCol="0" anchor="ctr"/>
            <a:lstStyle/>
            <a:p>
              <a:endParaRPr lang="en-IN" sz="1050"/>
            </a:p>
          </p:txBody>
        </p:sp>
        <p:sp>
          <p:nvSpPr>
            <p:cNvPr id="81" name="Freeform: Shape 80">
              <a:extLst>
                <a:ext uri="{FF2B5EF4-FFF2-40B4-BE49-F238E27FC236}">
                  <a16:creationId xmlns:a16="http://schemas.microsoft.com/office/drawing/2014/main" id="{CFD2C2B4-139D-6B89-6916-FBC8A709F931}"/>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noFill/>
            <a:ln w="2703" cap="flat">
              <a:solidFill>
                <a:srgbClr val="010101"/>
              </a:solidFill>
              <a:prstDash val="solid"/>
              <a:miter/>
            </a:ln>
          </p:spPr>
          <p:txBody>
            <a:bodyPr rtlCol="0" anchor="ctr"/>
            <a:lstStyle/>
            <a:p>
              <a:endParaRPr lang="en-IN" sz="1050"/>
            </a:p>
          </p:txBody>
        </p:sp>
        <p:sp>
          <p:nvSpPr>
            <p:cNvPr id="82" name="Freeform: Shape 81">
              <a:extLst>
                <a:ext uri="{FF2B5EF4-FFF2-40B4-BE49-F238E27FC236}">
                  <a16:creationId xmlns:a16="http://schemas.microsoft.com/office/drawing/2014/main" id="{8FDC659C-321B-7C36-1ED5-83F6ED7846EF}"/>
                </a:ext>
              </a:extLst>
            </p:cNvPr>
            <p:cNvSpPr/>
            <p:nvPr/>
          </p:nvSpPr>
          <p:spPr>
            <a:xfrm>
              <a:off x="1462193"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solidFill>
              <a:srgbClr val="F47C20"/>
            </a:solidFill>
            <a:ln w="386" cap="flat">
              <a:noFill/>
              <a:prstDash val="solid"/>
              <a:miter/>
            </a:ln>
          </p:spPr>
          <p:txBody>
            <a:bodyPr rtlCol="0" anchor="ctr"/>
            <a:lstStyle/>
            <a:p>
              <a:endParaRPr lang="en-IN" sz="1050"/>
            </a:p>
          </p:txBody>
        </p:sp>
        <p:sp>
          <p:nvSpPr>
            <p:cNvPr id="83" name="Freeform: Shape 82">
              <a:extLst>
                <a:ext uri="{FF2B5EF4-FFF2-40B4-BE49-F238E27FC236}">
                  <a16:creationId xmlns:a16="http://schemas.microsoft.com/office/drawing/2014/main" id="{91432FC5-DF9B-868A-5E6F-766E8D812BD5}"/>
                </a:ext>
              </a:extLst>
            </p:cNvPr>
            <p:cNvSpPr/>
            <p:nvPr/>
          </p:nvSpPr>
          <p:spPr>
            <a:xfrm>
              <a:off x="1461450" y="1397638"/>
              <a:ext cx="168614" cy="255490"/>
            </a:xfrm>
            <a:custGeom>
              <a:avLst/>
              <a:gdLst>
                <a:gd name="connsiteX0" fmla="*/ 168614 w 168614"/>
                <a:gd name="connsiteY0" fmla="*/ 110667 h 255490"/>
                <a:gd name="connsiteX1" fmla="*/ 148479 w 168614"/>
                <a:gd name="connsiteY1" fmla="*/ 252186 h 255490"/>
                <a:gd name="connsiteX2" fmla="*/ 104893 w 168614"/>
                <a:gd name="connsiteY2" fmla="*/ 252751 h 255490"/>
                <a:gd name="connsiteX3" fmla="*/ 101493 w 168614"/>
                <a:gd name="connsiteY3" fmla="*/ 205204 h 255490"/>
                <a:gd name="connsiteX4" fmla="*/ 72071 w 168614"/>
                <a:gd name="connsiteY4" fmla="*/ 204639 h 255490"/>
                <a:gd name="connsiteX5" fmla="*/ 69800 w 168614"/>
                <a:gd name="connsiteY5" fmla="*/ 249354 h 255490"/>
                <a:gd name="connsiteX6" fmla="*/ 12067 w 168614"/>
                <a:gd name="connsiteY6" fmla="*/ 252190 h 255490"/>
                <a:gd name="connsiteX7" fmla="*/ 174 w 168614"/>
                <a:gd name="connsiteY7" fmla="*/ 103309 h 255490"/>
                <a:gd name="connsiteX8" fmla="*/ 20891 w 168614"/>
                <a:gd name="connsiteY8" fmla="*/ 0 h 255490"/>
                <a:gd name="connsiteX9" fmla="*/ 20744 w 168614"/>
                <a:gd name="connsiteY9" fmla="*/ 81155 h 255490"/>
                <a:gd name="connsiteX10" fmla="*/ 42302 w 168614"/>
                <a:gd name="connsiteY10" fmla="*/ 150161 h 255490"/>
                <a:gd name="connsiteX11" fmla="*/ 70807 w 168614"/>
                <a:gd name="connsiteY11" fmla="*/ 159561 h 255490"/>
                <a:gd name="connsiteX12" fmla="*/ 168614 w 168614"/>
                <a:gd name="connsiteY12" fmla="*/ 110667 h 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14" h="255490">
                  <a:moveTo>
                    <a:pt x="168614" y="110667"/>
                  </a:moveTo>
                  <a:cubicBezTo>
                    <a:pt x="165463" y="180261"/>
                    <a:pt x="148479" y="252186"/>
                    <a:pt x="148479" y="252186"/>
                  </a:cubicBezTo>
                  <a:lnTo>
                    <a:pt x="104893" y="252751"/>
                  </a:lnTo>
                  <a:lnTo>
                    <a:pt x="101493" y="205204"/>
                  </a:lnTo>
                  <a:lnTo>
                    <a:pt x="72071" y="204639"/>
                  </a:lnTo>
                  <a:cubicBezTo>
                    <a:pt x="66964" y="209165"/>
                    <a:pt x="69800" y="249354"/>
                    <a:pt x="69800" y="249354"/>
                  </a:cubicBezTo>
                  <a:cubicBezTo>
                    <a:pt x="55652" y="261247"/>
                    <a:pt x="12067" y="252190"/>
                    <a:pt x="12067" y="252190"/>
                  </a:cubicBezTo>
                  <a:cubicBezTo>
                    <a:pt x="12067" y="252190"/>
                    <a:pt x="4140" y="223882"/>
                    <a:pt x="174" y="103309"/>
                  </a:cubicBezTo>
                  <a:cubicBezTo>
                    <a:pt x="-983" y="68113"/>
                    <a:pt x="3370" y="30879"/>
                    <a:pt x="20891" y="0"/>
                  </a:cubicBezTo>
                  <a:cubicBezTo>
                    <a:pt x="19556" y="27000"/>
                    <a:pt x="19003" y="54159"/>
                    <a:pt x="20744" y="81155"/>
                  </a:cubicBezTo>
                  <a:cubicBezTo>
                    <a:pt x="22206" y="103779"/>
                    <a:pt x="20401" y="136435"/>
                    <a:pt x="42302" y="150161"/>
                  </a:cubicBezTo>
                  <a:cubicBezTo>
                    <a:pt x="50834" y="155508"/>
                    <a:pt x="60893" y="157807"/>
                    <a:pt x="70807" y="159561"/>
                  </a:cubicBezTo>
                  <a:cubicBezTo>
                    <a:pt x="115100" y="167393"/>
                    <a:pt x="150785" y="153700"/>
                    <a:pt x="168614" y="110667"/>
                  </a:cubicBezTo>
                  <a:close/>
                </a:path>
              </a:pathLst>
            </a:custGeom>
            <a:solidFill>
              <a:srgbClr val="C85928"/>
            </a:solidFill>
            <a:ln w="386" cap="flat">
              <a:noFill/>
              <a:prstDash val="solid"/>
              <a:miter/>
            </a:ln>
          </p:spPr>
          <p:txBody>
            <a:bodyPr rtlCol="0" anchor="ctr"/>
            <a:lstStyle/>
            <a:p>
              <a:endParaRPr lang="en-IN" sz="1050"/>
            </a:p>
          </p:txBody>
        </p:sp>
        <p:sp>
          <p:nvSpPr>
            <p:cNvPr id="84" name="Freeform: Shape 83">
              <a:extLst>
                <a:ext uri="{FF2B5EF4-FFF2-40B4-BE49-F238E27FC236}">
                  <a16:creationId xmlns:a16="http://schemas.microsoft.com/office/drawing/2014/main" id="{FBDE4D28-FE24-734C-6C5A-6ABC002D7267}"/>
                </a:ext>
              </a:extLst>
            </p:cNvPr>
            <p:cNvSpPr/>
            <p:nvPr/>
          </p:nvSpPr>
          <p:spPr>
            <a:xfrm>
              <a:off x="1461206"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noFill/>
            <a:ln w="2703" cap="flat">
              <a:solidFill>
                <a:srgbClr val="010101"/>
              </a:solidFill>
              <a:prstDash val="solid"/>
              <a:miter/>
            </a:ln>
          </p:spPr>
          <p:txBody>
            <a:bodyPr rtlCol="0" anchor="ctr"/>
            <a:lstStyle/>
            <a:p>
              <a:endParaRPr lang="en-IN" sz="1050"/>
            </a:p>
          </p:txBody>
        </p:sp>
        <p:sp>
          <p:nvSpPr>
            <p:cNvPr id="85" name="Freeform: Shape 84">
              <a:extLst>
                <a:ext uri="{FF2B5EF4-FFF2-40B4-BE49-F238E27FC236}">
                  <a16:creationId xmlns:a16="http://schemas.microsoft.com/office/drawing/2014/main" id="{6800F28E-1A5F-19E8-6428-3335AEEBF70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solidFill>
              <a:srgbClr val="99C7DC"/>
            </a:solidFill>
            <a:ln w="386" cap="flat">
              <a:noFill/>
              <a:prstDash val="solid"/>
              <a:miter/>
            </a:ln>
          </p:spPr>
          <p:txBody>
            <a:bodyPr rtlCol="0" anchor="ctr"/>
            <a:lstStyle/>
            <a:p>
              <a:endParaRPr lang="en-IN" sz="1050"/>
            </a:p>
          </p:txBody>
        </p:sp>
        <p:sp>
          <p:nvSpPr>
            <p:cNvPr id="86" name="Freeform: Shape 85">
              <a:extLst>
                <a:ext uri="{FF2B5EF4-FFF2-40B4-BE49-F238E27FC236}">
                  <a16:creationId xmlns:a16="http://schemas.microsoft.com/office/drawing/2014/main" id="{3BEFD2DF-5410-3DF5-28D8-227B774075C4}"/>
                </a:ext>
              </a:extLst>
            </p:cNvPr>
            <p:cNvSpPr/>
            <p:nvPr/>
          </p:nvSpPr>
          <p:spPr>
            <a:xfrm>
              <a:off x="1512592" y="1412741"/>
              <a:ext cx="130783" cy="78137"/>
            </a:xfrm>
            <a:custGeom>
              <a:avLst/>
              <a:gdLst>
                <a:gd name="connsiteX0" fmla="*/ 130776 w 130783"/>
                <a:gd name="connsiteY0" fmla="*/ 39884 h 78137"/>
                <a:gd name="connsiteX1" fmla="*/ 117801 w 130783"/>
                <a:gd name="connsiteY1" fmla="*/ 72355 h 78137"/>
                <a:gd name="connsiteX2" fmla="*/ 40280 w 130783"/>
                <a:gd name="connsiteY2" fmla="*/ 75712 h 78137"/>
                <a:gd name="connsiteX3" fmla="*/ 514 w 130783"/>
                <a:gd name="connsiteY3" fmla="*/ 35077 h 78137"/>
                <a:gd name="connsiteX4" fmla="*/ 427 w 130783"/>
                <a:gd name="connsiteY4" fmla="*/ 34485 h 78137"/>
                <a:gd name="connsiteX5" fmla="*/ 14456 w 130783"/>
                <a:gd name="connsiteY5" fmla="*/ 0 h 78137"/>
                <a:gd name="connsiteX6" fmla="*/ 22103 w 130783"/>
                <a:gd name="connsiteY6" fmla="*/ 24642 h 78137"/>
                <a:gd name="connsiteX7" fmla="*/ 46706 w 130783"/>
                <a:gd name="connsiteY7" fmla="*/ 50691 h 78137"/>
                <a:gd name="connsiteX8" fmla="*/ 72596 w 130783"/>
                <a:gd name="connsiteY8" fmla="*/ 55908 h 78137"/>
                <a:gd name="connsiteX9" fmla="*/ 105300 w 130783"/>
                <a:gd name="connsiteY9" fmla="*/ 54080 h 78137"/>
                <a:gd name="connsiteX10" fmla="*/ 130776 w 130783"/>
                <a:gd name="connsiteY10" fmla="*/ 39884 h 7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83" h="78137">
                  <a:moveTo>
                    <a:pt x="130776" y="39884"/>
                  </a:moveTo>
                  <a:cubicBezTo>
                    <a:pt x="130918" y="48116"/>
                    <a:pt x="129066" y="70846"/>
                    <a:pt x="117801" y="72355"/>
                  </a:cubicBezTo>
                  <a:cubicBezTo>
                    <a:pt x="92444" y="75756"/>
                    <a:pt x="65724" y="81396"/>
                    <a:pt x="40280" y="75712"/>
                  </a:cubicBezTo>
                  <a:cubicBezTo>
                    <a:pt x="20503" y="71300"/>
                    <a:pt x="3610" y="55462"/>
                    <a:pt x="514" y="35077"/>
                  </a:cubicBezTo>
                  <a:cubicBezTo>
                    <a:pt x="486" y="34876"/>
                    <a:pt x="454" y="34686"/>
                    <a:pt x="427" y="34485"/>
                  </a:cubicBezTo>
                  <a:cubicBezTo>
                    <a:pt x="-1655" y="19413"/>
                    <a:pt x="4013" y="7145"/>
                    <a:pt x="14456" y="0"/>
                  </a:cubicBezTo>
                  <a:cubicBezTo>
                    <a:pt x="10143" y="2950"/>
                    <a:pt x="20551" y="21471"/>
                    <a:pt x="22103" y="24642"/>
                  </a:cubicBezTo>
                  <a:cubicBezTo>
                    <a:pt x="27668" y="36014"/>
                    <a:pt x="34466" y="45698"/>
                    <a:pt x="46706" y="50691"/>
                  </a:cubicBezTo>
                  <a:cubicBezTo>
                    <a:pt x="54890" y="54028"/>
                    <a:pt x="63788" y="55189"/>
                    <a:pt x="72596" y="55908"/>
                  </a:cubicBezTo>
                  <a:cubicBezTo>
                    <a:pt x="83446" y="56793"/>
                    <a:pt x="94711" y="56967"/>
                    <a:pt x="105300" y="54080"/>
                  </a:cubicBezTo>
                  <a:cubicBezTo>
                    <a:pt x="109179" y="53017"/>
                    <a:pt x="130867" y="44960"/>
                    <a:pt x="130776" y="39884"/>
                  </a:cubicBezTo>
                  <a:close/>
                </a:path>
              </a:pathLst>
            </a:custGeom>
            <a:solidFill>
              <a:srgbClr val="4B656F"/>
            </a:solidFill>
            <a:ln w="386" cap="flat">
              <a:noFill/>
              <a:prstDash val="solid"/>
              <a:miter/>
            </a:ln>
          </p:spPr>
          <p:txBody>
            <a:bodyPr rtlCol="0" anchor="ctr"/>
            <a:lstStyle/>
            <a:p>
              <a:endParaRPr lang="en-IN" sz="1050"/>
            </a:p>
          </p:txBody>
        </p:sp>
        <p:sp>
          <p:nvSpPr>
            <p:cNvPr id="87" name="Freeform: Shape 86">
              <a:extLst>
                <a:ext uri="{FF2B5EF4-FFF2-40B4-BE49-F238E27FC236}">
                  <a16:creationId xmlns:a16="http://schemas.microsoft.com/office/drawing/2014/main" id="{29501480-DDC7-55F4-A6B6-0F55531ABDB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noFill/>
            <a:ln w="2703" cap="flat">
              <a:solidFill>
                <a:srgbClr val="010101"/>
              </a:solidFill>
              <a:prstDash val="solid"/>
              <a:miter/>
            </a:ln>
          </p:spPr>
          <p:txBody>
            <a:bodyPr rtlCol="0" anchor="ctr"/>
            <a:lstStyle/>
            <a:p>
              <a:endParaRPr lang="en-IN" sz="1050"/>
            </a:p>
          </p:txBody>
        </p:sp>
        <p:sp>
          <p:nvSpPr>
            <p:cNvPr id="88" name="Freeform: Shape 87">
              <a:extLst>
                <a:ext uri="{FF2B5EF4-FFF2-40B4-BE49-F238E27FC236}">
                  <a16:creationId xmlns:a16="http://schemas.microsoft.com/office/drawing/2014/main" id="{61C59DF6-5C72-51AD-0DB7-D33CEEC50A21}"/>
                </a:ext>
              </a:extLst>
            </p:cNvPr>
            <p:cNvSpPr/>
            <p:nvPr/>
          </p:nvSpPr>
          <p:spPr>
            <a:xfrm>
              <a:off x="1540212" y="1601317"/>
              <a:ext cx="42459" cy="2764"/>
            </a:xfrm>
            <a:custGeom>
              <a:avLst/>
              <a:gdLst>
                <a:gd name="connsiteX0" fmla="*/ 0 w 42459"/>
                <a:gd name="connsiteY0" fmla="*/ 138 h 2764"/>
                <a:gd name="connsiteX1" fmla="*/ 5308 w 42459"/>
                <a:gd name="connsiteY1" fmla="*/ 71 h 2764"/>
                <a:gd name="connsiteX2" fmla="*/ 10617 w 42459"/>
                <a:gd name="connsiteY2" fmla="*/ 47 h 2764"/>
                <a:gd name="connsiteX3" fmla="*/ 21230 w 42459"/>
                <a:gd name="connsiteY3" fmla="*/ 0 h 2764"/>
                <a:gd name="connsiteX4" fmla="*/ 31843 w 42459"/>
                <a:gd name="connsiteY4" fmla="*/ 47 h 2764"/>
                <a:gd name="connsiteX5" fmla="*/ 37151 w 42459"/>
                <a:gd name="connsiteY5" fmla="*/ 71 h 2764"/>
                <a:gd name="connsiteX6" fmla="*/ 42460 w 42459"/>
                <a:gd name="connsiteY6" fmla="*/ 138 h 2764"/>
                <a:gd name="connsiteX7" fmla="*/ 42460 w 42459"/>
                <a:gd name="connsiteY7" fmla="*/ 415 h 2764"/>
                <a:gd name="connsiteX8" fmla="*/ 31847 w 42459"/>
                <a:gd name="connsiteY8" fmla="*/ 2255 h 2764"/>
                <a:gd name="connsiteX9" fmla="*/ 21234 w 42459"/>
                <a:gd name="connsiteY9" fmla="*/ 2765 h 2764"/>
                <a:gd name="connsiteX10" fmla="*/ 10621 w 42459"/>
                <a:gd name="connsiteY10" fmla="*/ 2263 h 2764"/>
                <a:gd name="connsiteX11" fmla="*/ 8 w 42459"/>
                <a:gd name="connsiteY11" fmla="*/ 415 h 2764"/>
                <a:gd name="connsiteX12" fmla="*/ 8 w 42459"/>
                <a:gd name="connsiteY12" fmla="*/ 138 h 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9" h="2764">
                  <a:moveTo>
                    <a:pt x="0" y="138"/>
                  </a:moveTo>
                  <a:lnTo>
                    <a:pt x="5308" y="71"/>
                  </a:lnTo>
                  <a:lnTo>
                    <a:pt x="10617" y="47"/>
                  </a:lnTo>
                  <a:lnTo>
                    <a:pt x="21230" y="0"/>
                  </a:lnTo>
                  <a:lnTo>
                    <a:pt x="31843" y="47"/>
                  </a:lnTo>
                  <a:lnTo>
                    <a:pt x="37151" y="71"/>
                  </a:lnTo>
                  <a:lnTo>
                    <a:pt x="42460" y="138"/>
                  </a:lnTo>
                  <a:lnTo>
                    <a:pt x="42460" y="415"/>
                  </a:lnTo>
                  <a:cubicBezTo>
                    <a:pt x="38921" y="1386"/>
                    <a:pt x="35386" y="1892"/>
                    <a:pt x="31847" y="2255"/>
                  </a:cubicBezTo>
                  <a:cubicBezTo>
                    <a:pt x="28308" y="2599"/>
                    <a:pt x="24773" y="2761"/>
                    <a:pt x="21234" y="2765"/>
                  </a:cubicBezTo>
                  <a:cubicBezTo>
                    <a:pt x="17695" y="2769"/>
                    <a:pt x="14160" y="2607"/>
                    <a:pt x="10621" y="2263"/>
                  </a:cubicBezTo>
                  <a:cubicBezTo>
                    <a:pt x="7082" y="1900"/>
                    <a:pt x="3547" y="1394"/>
                    <a:pt x="8" y="415"/>
                  </a:cubicBezTo>
                  <a:lnTo>
                    <a:pt x="8" y="138"/>
                  </a:lnTo>
                  <a:close/>
                </a:path>
              </a:pathLst>
            </a:custGeom>
            <a:solidFill>
              <a:srgbClr val="010101"/>
            </a:solidFill>
            <a:ln w="386" cap="flat">
              <a:noFill/>
              <a:prstDash val="solid"/>
              <a:miter/>
            </a:ln>
          </p:spPr>
          <p:txBody>
            <a:bodyPr rtlCol="0" anchor="ctr"/>
            <a:lstStyle/>
            <a:p>
              <a:endParaRPr lang="en-IN" sz="1050"/>
            </a:p>
          </p:txBody>
        </p:sp>
        <p:sp>
          <p:nvSpPr>
            <p:cNvPr id="89" name="Freeform: Shape 88">
              <a:extLst>
                <a:ext uri="{FF2B5EF4-FFF2-40B4-BE49-F238E27FC236}">
                  <a16:creationId xmlns:a16="http://schemas.microsoft.com/office/drawing/2014/main" id="{93C15EEA-773B-C0C9-7EDC-262627428CD1}"/>
                </a:ext>
              </a:extLst>
            </p:cNvPr>
            <p:cNvSpPr/>
            <p:nvPr/>
          </p:nvSpPr>
          <p:spPr>
            <a:xfrm rot="-4998595">
              <a:off x="1580562" y="1399878"/>
              <a:ext cx="23208" cy="56671"/>
            </a:xfrm>
            <a:custGeom>
              <a:avLst/>
              <a:gdLst>
                <a:gd name="connsiteX0" fmla="*/ 23209 w 23208"/>
                <a:gd name="connsiteY0" fmla="*/ 28336 h 56671"/>
                <a:gd name="connsiteX1" fmla="*/ 11604 w 23208"/>
                <a:gd name="connsiteY1" fmla="*/ 56671 h 56671"/>
                <a:gd name="connsiteX2" fmla="*/ 0 w 23208"/>
                <a:gd name="connsiteY2" fmla="*/ 28336 h 56671"/>
                <a:gd name="connsiteX3" fmla="*/ 11604 w 23208"/>
                <a:gd name="connsiteY3" fmla="*/ 0 h 56671"/>
                <a:gd name="connsiteX4" fmla="*/ 23209 w 23208"/>
                <a:gd name="connsiteY4" fmla="*/ 28336 h 5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 h="56671">
                  <a:moveTo>
                    <a:pt x="23209" y="28336"/>
                  </a:moveTo>
                  <a:cubicBezTo>
                    <a:pt x="23209" y="43985"/>
                    <a:pt x="18013" y="56671"/>
                    <a:pt x="11604" y="56671"/>
                  </a:cubicBezTo>
                  <a:cubicBezTo>
                    <a:pt x="5195" y="56671"/>
                    <a:pt x="0" y="43985"/>
                    <a:pt x="0" y="28336"/>
                  </a:cubicBezTo>
                  <a:cubicBezTo>
                    <a:pt x="0" y="12686"/>
                    <a:pt x="5195" y="0"/>
                    <a:pt x="11604" y="0"/>
                  </a:cubicBezTo>
                  <a:cubicBezTo>
                    <a:pt x="18013" y="0"/>
                    <a:pt x="23209" y="12686"/>
                    <a:pt x="23209" y="28336"/>
                  </a:cubicBezTo>
                  <a:close/>
                </a:path>
              </a:pathLst>
            </a:custGeom>
            <a:solidFill>
              <a:srgbClr val="FCFDFD"/>
            </a:solidFill>
            <a:ln w="386" cap="flat">
              <a:noFill/>
              <a:prstDash val="solid"/>
              <a:miter/>
            </a:ln>
          </p:spPr>
          <p:txBody>
            <a:bodyPr rtlCol="0" anchor="ctr"/>
            <a:lstStyle/>
            <a:p>
              <a:endParaRPr lang="en-IN" sz="1050"/>
            </a:p>
          </p:txBody>
        </p:sp>
      </p:grpSp>
      <p:grpSp>
        <p:nvGrpSpPr>
          <p:cNvPr id="90" name="Graphic 41">
            <a:extLst>
              <a:ext uri="{FF2B5EF4-FFF2-40B4-BE49-F238E27FC236}">
                <a16:creationId xmlns:a16="http://schemas.microsoft.com/office/drawing/2014/main" id="{A7953D3D-5E36-16FA-A9C5-2222714CAD92}"/>
              </a:ext>
            </a:extLst>
          </p:cNvPr>
          <p:cNvGrpSpPr/>
          <p:nvPr/>
        </p:nvGrpSpPr>
        <p:grpSpPr>
          <a:xfrm rot="9109345">
            <a:off x="5282889" y="2433763"/>
            <a:ext cx="193237" cy="245420"/>
            <a:chOff x="11163383" y="6059446"/>
            <a:chExt cx="243070" cy="312148"/>
          </a:xfrm>
        </p:grpSpPr>
        <p:sp>
          <p:nvSpPr>
            <p:cNvPr id="91" name="Freeform: Shape 90">
              <a:extLst>
                <a:ext uri="{FF2B5EF4-FFF2-40B4-BE49-F238E27FC236}">
                  <a16:creationId xmlns:a16="http://schemas.microsoft.com/office/drawing/2014/main" id="{F504028C-42A6-068B-E407-F38583F1DF03}"/>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solidFill>
              <a:srgbClr val="178442"/>
            </a:solidFill>
            <a:ln w="402" cap="flat">
              <a:noFill/>
              <a:prstDash val="solid"/>
              <a:miter/>
            </a:ln>
          </p:spPr>
          <p:txBody>
            <a:bodyPr rtlCol="0" anchor="ctr"/>
            <a:lstStyle/>
            <a:p>
              <a:endParaRPr lang="en-IN" sz="1050"/>
            </a:p>
          </p:txBody>
        </p:sp>
        <p:sp>
          <p:nvSpPr>
            <p:cNvPr id="92" name="Freeform: Shape 91">
              <a:extLst>
                <a:ext uri="{FF2B5EF4-FFF2-40B4-BE49-F238E27FC236}">
                  <a16:creationId xmlns:a16="http://schemas.microsoft.com/office/drawing/2014/main" id="{DC8DD6EF-5E75-8952-CB13-942D0A040041}"/>
                </a:ext>
              </a:extLst>
            </p:cNvPr>
            <p:cNvSpPr/>
            <p:nvPr/>
          </p:nvSpPr>
          <p:spPr>
            <a:xfrm>
              <a:off x="11168226" y="6152402"/>
              <a:ext cx="64049" cy="38128"/>
            </a:xfrm>
            <a:custGeom>
              <a:avLst/>
              <a:gdLst>
                <a:gd name="connsiteX0" fmla="*/ 64049 w 64049"/>
                <a:gd name="connsiteY0" fmla="*/ 35085 h 38128"/>
                <a:gd name="connsiteX1" fmla="*/ 0 w 64049"/>
                <a:gd name="connsiteY1" fmla="*/ 38128 h 38128"/>
                <a:gd name="connsiteX2" fmla="*/ 5572 w 64049"/>
                <a:gd name="connsiteY2" fmla="*/ 10719 h 38128"/>
                <a:gd name="connsiteX3" fmla="*/ 49550 w 64049"/>
                <a:gd name="connsiteY3" fmla="*/ 3272 h 38128"/>
                <a:gd name="connsiteX4" fmla="*/ 62769 w 64049"/>
                <a:gd name="connsiteY4" fmla="*/ 0 h 38128"/>
                <a:gd name="connsiteX5" fmla="*/ 64049 w 64049"/>
                <a:gd name="connsiteY5" fmla="*/ 35085 h 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49" h="38128">
                  <a:moveTo>
                    <a:pt x="64049" y="35085"/>
                  </a:moveTo>
                  <a:cubicBezTo>
                    <a:pt x="40170" y="27759"/>
                    <a:pt x="16524" y="32420"/>
                    <a:pt x="0" y="38128"/>
                  </a:cubicBezTo>
                  <a:cubicBezTo>
                    <a:pt x="2757" y="21696"/>
                    <a:pt x="5572" y="10719"/>
                    <a:pt x="5572" y="10719"/>
                  </a:cubicBezTo>
                  <a:lnTo>
                    <a:pt x="49550" y="3272"/>
                  </a:lnTo>
                  <a:lnTo>
                    <a:pt x="62769" y="0"/>
                  </a:lnTo>
                  <a:lnTo>
                    <a:pt x="64049" y="35085"/>
                  </a:lnTo>
                  <a:close/>
                </a:path>
              </a:pathLst>
            </a:custGeom>
            <a:solidFill>
              <a:srgbClr val="1FA249"/>
            </a:solidFill>
            <a:ln w="402" cap="flat">
              <a:noFill/>
              <a:prstDash val="solid"/>
              <a:miter/>
            </a:ln>
          </p:spPr>
          <p:txBody>
            <a:bodyPr rtlCol="0" anchor="ctr"/>
            <a:lstStyle/>
            <a:p>
              <a:endParaRPr lang="en-IN" sz="1050"/>
            </a:p>
          </p:txBody>
        </p:sp>
        <p:sp>
          <p:nvSpPr>
            <p:cNvPr id="93" name="Freeform: Shape 92">
              <a:extLst>
                <a:ext uri="{FF2B5EF4-FFF2-40B4-BE49-F238E27FC236}">
                  <a16:creationId xmlns:a16="http://schemas.microsoft.com/office/drawing/2014/main" id="{52094EE5-C074-7102-EDC6-5C018BA44A0F}"/>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noFill/>
            <a:ln w="2816" cap="flat">
              <a:solidFill>
                <a:srgbClr val="010101"/>
              </a:solidFill>
              <a:prstDash val="solid"/>
              <a:miter/>
            </a:ln>
          </p:spPr>
          <p:txBody>
            <a:bodyPr rtlCol="0" anchor="ctr"/>
            <a:lstStyle/>
            <a:p>
              <a:endParaRPr lang="en-IN" sz="1050"/>
            </a:p>
          </p:txBody>
        </p:sp>
        <p:sp>
          <p:nvSpPr>
            <p:cNvPr id="94" name="Freeform: Shape 93">
              <a:extLst>
                <a:ext uri="{FF2B5EF4-FFF2-40B4-BE49-F238E27FC236}">
                  <a16:creationId xmlns:a16="http://schemas.microsoft.com/office/drawing/2014/main" id="{AB2F1913-BAEF-4D77-9F3B-CD9A60689C5D}"/>
                </a:ext>
              </a:extLst>
            </p:cNvPr>
            <p:cNvSpPr/>
            <p:nvPr/>
          </p:nvSpPr>
          <p:spPr>
            <a:xfrm>
              <a:off x="1121562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solidFill>
              <a:srgbClr val="1FA249"/>
            </a:solidFill>
            <a:ln w="402" cap="flat">
              <a:noFill/>
              <a:prstDash val="solid"/>
              <a:miter/>
            </a:ln>
          </p:spPr>
          <p:txBody>
            <a:bodyPr rtlCol="0" anchor="ctr"/>
            <a:lstStyle/>
            <a:p>
              <a:endParaRPr lang="en-IN" sz="1050" dirty="0"/>
            </a:p>
          </p:txBody>
        </p:sp>
        <p:sp>
          <p:nvSpPr>
            <p:cNvPr id="95" name="Freeform: Shape 94">
              <a:extLst>
                <a:ext uri="{FF2B5EF4-FFF2-40B4-BE49-F238E27FC236}">
                  <a16:creationId xmlns:a16="http://schemas.microsoft.com/office/drawing/2014/main" id="{699DF334-4E97-6F22-ADC6-3B7F9835E83D}"/>
                </a:ext>
              </a:extLst>
            </p:cNvPr>
            <p:cNvSpPr/>
            <p:nvPr/>
          </p:nvSpPr>
          <p:spPr>
            <a:xfrm>
              <a:off x="11214840" y="6102635"/>
              <a:ext cx="177503" cy="268959"/>
            </a:xfrm>
            <a:custGeom>
              <a:avLst/>
              <a:gdLst>
                <a:gd name="connsiteX0" fmla="*/ 177504 w 177503"/>
                <a:gd name="connsiteY0" fmla="*/ 116502 h 268959"/>
                <a:gd name="connsiteX1" fmla="*/ 156306 w 177503"/>
                <a:gd name="connsiteY1" fmla="*/ 265481 h 268959"/>
                <a:gd name="connsiteX2" fmla="*/ 110423 w 177503"/>
                <a:gd name="connsiteY2" fmla="*/ 266076 h 268959"/>
                <a:gd name="connsiteX3" fmla="*/ 106843 w 177503"/>
                <a:gd name="connsiteY3" fmla="*/ 216022 h 268959"/>
                <a:gd name="connsiteX4" fmla="*/ 75871 w 177503"/>
                <a:gd name="connsiteY4" fmla="*/ 215428 h 268959"/>
                <a:gd name="connsiteX5" fmla="*/ 73480 w 177503"/>
                <a:gd name="connsiteY5" fmla="*/ 262500 h 268959"/>
                <a:gd name="connsiteX6" fmla="*/ 12703 w 177503"/>
                <a:gd name="connsiteY6" fmla="*/ 265485 h 268959"/>
                <a:gd name="connsiteX7" fmla="*/ 183 w 177503"/>
                <a:gd name="connsiteY7" fmla="*/ 108755 h 268959"/>
                <a:gd name="connsiteX8" fmla="*/ 21992 w 177503"/>
                <a:gd name="connsiteY8" fmla="*/ 0 h 268959"/>
                <a:gd name="connsiteX9" fmla="*/ 21838 w 177503"/>
                <a:gd name="connsiteY9" fmla="*/ 85434 h 268959"/>
                <a:gd name="connsiteX10" fmla="*/ 44532 w 177503"/>
                <a:gd name="connsiteY10" fmla="*/ 158077 h 268959"/>
                <a:gd name="connsiteX11" fmla="*/ 74540 w 177503"/>
                <a:gd name="connsiteY11" fmla="*/ 167973 h 268959"/>
                <a:gd name="connsiteX12" fmla="*/ 177504 w 177503"/>
                <a:gd name="connsiteY12" fmla="*/ 116502 h 26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503" h="268959">
                  <a:moveTo>
                    <a:pt x="177504" y="116502"/>
                  </a:moveTo>
                  <a:cubicBezTo>
                    <a:pt x="174186" y="189765"/>
                    <a:pt x="156306" y="265481"/>
                    <a:pt x="156306" y="265481"/>
                  </a:cubicBezTo>
                  <a:lnTo>
                    <a:pt x="110423" y="266076"/>
                  </a:lnTo>
                  <a:lnTo>
                    <a:pt x="106843" y="216022"/>
                  </a:lnTo>
                  <a:lnTo>
                    <a:pt x="75871" y="215428"/>
                  </a:lnTo>
                  <a:cubicBezTo>
                    <a:pt x="70495" y="220193"/>
                    <a:pt x="73480" y="262500"/>
                    <a:pt x="73480" y="262500"/>
                  </a:cubicBezTo>
                  <a:cubicBezTo>
                    <a:pt x="58586" y="275020"/>
                    <a:pt x="12703" y="265485"/>
                    <a:pt x="12703" y="265485"/>
                  </a:cubicBezTo>
                  <a:cubicBezTo>
                    <a:pt x="12703" y="265485"/>
                    <a:pt x="4358" y="235685"/>
                    <a:pt x="183" y="108755"/>
                  </a:cubicBezTo>
                  <a:cubicBezTo>
                    <a:pt x="-1035" y="71704"/>
                    <a:pt x="3547" y="32507"/>
                    <a:pt x="21992" y="0"/>
                  </a:cubicBezTo>
                  <a:cubicBezTo>
                    <a:pt x="20587" y="28424"/>
                    <a:pt x="20004" y="57014"/>
                    <a:pt x="21838" y="85434"/>
                  </a:cubicBezTo>
                  <a:cubicBezTo>
                    <a:pt x="23377" y="109250"/>
                    <a:pt x="21476" y="143628"/>
                    <a:pt x="44532" y="158077"/>
                  </a:cubicBezTo>
                  <a:cubicBezTo>
                    <a:pt x="53513" y="163707"/>
                    <a:pt x="64104" y="166127"/>
                    <a:pt x="74540" y="167973"/>
                  </a:cubicBezTo>
                  <a:cubicBezTo>
                    <a:pt x="121168" y="176218"/>
                    <a:pt x="158735" y="161803"/>
                    <a:pt x="177504" y="116502"/>
                  </a:cubicBezTo>
                  <a:close/>
                </a:path>
              </a:pathLst>
            </a:custGeom>
            <a:solidFill>
              <a:srgbClr val="178442"/>
            </a:solidFill>
            <a:ln w="402" cap="flat">
              <a:noFill/>
              <a:prstDash val="solid"/>
              <a:miter/>
            </a:ln>
          </p:spPr>
          <p:txBody>
            <a:bodyPr rtlCol="0" anchor="ctr"/>
            <a:lstStyle/>
            <a:p>
              <a:endParaRPr lang="en-IN" sz="1050"/>
            </a:p>
          </p:txBody>
        </p:sp>
        <p:sp>
          <p:nvSpPr>
            <p:cNvPr id="96" name="Freeform: Shape 95">
              <a:extLst>
                <a:ext uri="{FF2B5EF4-FFF2-40B4-BE49-F238E27FC236}">
                  <a16:creationId xmlns:a16="http://schemas.microsoft.com/office/drawing/2014/main" id="{880A1F48-5C47-40FB-56A4-31EA5E75CFC7}"/>
                </a:ext>
              </a:extLst>
            </p:cNvPr>
            <p:cNvSpPr/>
            <p:nvPr/>
          </p:nvSpPr>
          <p:spPr>
            <a:xfrm>
              <a:off x="1121458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noFill/>
            <a:ln w="2816" cap="flat">
              <a:solidFill>
                <a:srgbClr val="010101"/>
              </a:solidFill>
              <a:prstDash val="solid"/>
              <a:miter/>
            </a:ln>
          </p:spPr>
          <p:txBody>
            <a:bodyPr rtlCol="0" anchor="ctr"/>
            <a:lstStyle/>
            <a:p>
              <a:endParaRPr lang="en-IN" sz="1050"/>
            </a:p>
          </p:txBody>
        </p:sp>
        <p:sp>
          <p:nvSpPr>
            <p:cNvPr id="97" name="Freeform: Shape 96">
              <a:extLst>
                <a:ext uri="{FF2B5EF4-FFF2-40B4-BE49-F238E27FC236}">
                  <a16:creationId xmlns:a16="http://schemas.microsoft.com/office/drawing/2014/main" id="{DF0DB904-A089-1260-E39A-5D2567AFF681}"/>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solidFill>
              <a:srgbClr val="99C7DC"/>
            </a:solidFill>
            <a:ln w="402" cap="flat">
              <a:noFill/>
              <a:prstDash val="solid"/>
              <a:miter/>
            </a:ln>
          </p:spPr>
          <p:txBody>
            <a:bodyPr rtlCol="0" anchor="ctr"/>
            <a:lstStyle/>
            <a:p>
              <a:endParaRPr lang="en-IN" sz="1050"/>
            </a:p>
          </p:txBody>
        </p:sp>
        <p:sp>
          <p:nvSpPr>
            <p:cNvPr id="98" name="Freeform: Shape 97">
              <a:extLst>
                <a:ext uri="{FF2B5EF4-FFF2-40B4-BE49-F238E27FC236}">
                  <a16:creationId xmlns:a16="http://schemas.microsoft.com/office/drawing/2014/main" id="{B25C2906-1D2B-321F-975E-1102D5550240}"/>
                </a:ext>
              </a:extLst>
            </p:cNvPr>
            <p:cNvSpPr/>
            <p:nvPr/>
          </p:nvSpPr>
          <p:spPr>
            <a:xfrm>
              <a:off x="11268677" y="6118535"/>
              <a:ext cx="137677" cy="82257"/>
            </a:xfrm>
            <a:custGeom>
              <a:avLst/>
              <a:gdLst>
                <a:gd name="connsiteX0" fmla="*/ 137670 w 137677"/>
                <a:gd name="connsiteY0" fmla="*/ 41987 h 82257"/>
                <a:gd name="connsiteX1" fmla="*/ 124011 w 137677"/>
                <a:gd name="connsiteY1" fmla="*/ 76170 h 82257"/>
                <a:gd name="connsiteX2" fmla="*/ 42403 w 137677"/>
                <a:gd name="connsiteY2" fmla="*/ 79704 h 82257"/>
                <a:gd name="connsiteX3" fmla="*/ 541 w 137677"/>
                <a:gd name="connsiteY3" fmla="*/ 36927 h 82257"/>
                <a:gd name="connsiteX4" fmla="*/ 449 w 137677"/>
                <a:gd name="connsiteY4" fmla="*/ 36303 h 82257"/>
                <a:gd name="connsiteX5" fmla="*/ 15218 w 137677"/>
                <a:gd name="connsiteY5" fmla="*/ 0 h 82257"/>
                <a:gd name="connsiteX6" fmla="*/ 23268 w 137677"/>
                <a:gd name="connsiteY6" fmla="*/ 25941 h 82257"/>
                <a:gd name="connsiteX7" fmla="*/ 49168 w 137677"/>
                <a:gd name="connsiteY7" fmla="*/ 53363 h 82257"/>
                <a:gd name="connsiteX8" fmla="*/ 76424 w 137677"/>
                <a:gd name="connsiteY8" fmla="*/ 58856 h 82257"/>
                <a:gd name="connsiteX9" fmla="*/ 110851 w 137677"/>
                <a:gd name="connsiteY9" fmla="*/ 56931 h 82257"/>
                <a:gd name="connsiteX10" fmla="*/ 137670 w 137677"/>
                <a:gd name="connsiteY10" fmla="*/ 41987 h 8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77" h="82257">
                  <a:moveTo>
                    <a:pt x="137670" y="41987"/>
                  </a:moveTo>
                  <a:cubicBezTo>
                    <a:pt x="137820" y="50652"/>
                    <a:pt x="135870" y="74581"/>
                    <a:pt x="124011" y="76170"/>
                  </a:cubicBezTo>
                  <a:cubicBezTo>
                    <a:pt x="97317" y="79750"/>
                    <a:pt x="69189" y="85687"/>
                    <a:pt x="42403" y="79704"/>
                  </a:cubicBezTo>
                  <a:cubicBezTo>
                    <a:pt x="21584" y="75059"/>
                    <a:pt x="3801" y="58386"/>
                    <a:pt x="541" y="36927"/>
                  </a:cubicBezTo>
                  <a:cubicBezTo>
                    <a:pt x="512" y="36715"/>
                    <a:pt x="478" y="36515"/>
                    <a:pt x="449" y="36303"/>
                  </a:cubicBezTo>
                  <a:cubicBezTo>
                    <a:pt x="-1742" y="20436"/>
                    <a:pt x="4225" y="7522"/>
                    <a:pt x="15218" y="0"/>
                  </a:cubicBezTo>
                  <a:cubicBezTo>
                    <a:pt x="10678" y="3106"/>
                    <a:pt x="21634" y="22603"/>
                    <a:pt x="23268" y="25941"/>
                  </a:cubicBezTo>
                  <a:cubicBezTo>
                    <a:pt x="29127" y="37912"/>
                    <a:pt x="36283" y="48108"/>
                    <a:pt x="49168" y="53363"/>
                  </a:cubicBezTo>
                  <a:cubicBezTo>
                    <a:pt x="57783" y="56877"/>
                    <a:pt x="67151" y="58099"/>
                    <a:pt x="76424" y="58856"/>
                  </a:cubicBezTo>
                  <a:cubicBezTo>
                    <a:pt x="87845" y="59787"/>
                    <a:pt x="99704" y="59970"/>
                    <a:pt x="110851" y="56931"/>
                  </a:cubicBezTo>
                  <a:cubicBezTo>
                    <a:pt x="114935" y="55812"/>
                    <a:pt x="137766" y="47330"/>
                    <a:pt x="137670" y="41987"/>
                  </a:cubicBezTo>
                  <a:close/>
                </a:path>
              </a:pathLst>
            </a:custGeom>
            <a:solidFill>
              <a:srgbClr val="4B656F"/>
            </a:solidFill>
            <a:ln w="402" cap="flat">
              <a:noFill/>
              <a:prstDash val="solid"/>
              <a:miter/>
            </a:ln>
          </p:spPr>
          <p:txBody>
            <a:bodyPr rtlCol="0" anchor="ctr"/>
            <a:lstStyle/>
            <a:p>
              <a:endParaRPr lang="en-IN" sz="1050"/>
            </a:p>
          </p:txBody>
        </p:sp>
        <p:sp>
          <p:nvSpPr>
            <p:cNvPr id="99" name="Freeform: Shape 98">
              <a:extLst>
                <a:ext uri="{FF2B5EF4-FFF2-40B4-BE49-F238E27FC236}">
                  <a16:creationId xmlns:a16="http://schemas.microsoft.com/office/drawing/2014/main" id="{7DF768DB-7669-241A-32BE-A286D0617019}"/>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noFill/>
            <a:ln w="2816" cap="flat">
              <a:solidFill>
                <a:srgbClr val="010101"/>
              </a:solidFill>
              <a:prstDash val="solid"/>
              <a:miter/>
            </a:ln>
          </p:spPr>
          <p:txBody>
            <a:bodyPr rtlCol="0" anchor="ctr"/>
            <a:lstStyle/>
            <a:p>
              <a:endParaRPr lang="en-IN" sz="1050"/>
            </a:p>
          </p:txBody>
        </p:sp>
        <p:sp>
          <p:nvSpPr>
            <p:cNvPr id="100" name="Freeform: Shape 99">
              <a:extLst>
                <a:ext uri="{FF2B5EF4-FFF2-40B4-BE49-F238E27FC236}">
                  <a16:creationId xmlns:a16="http://schemas.microsoft.com/office/drawing/2014/main" id="{EEDF3AA9-CF78-83DF-9EEB-630944772E18}"/>
                </a:ext>
              </a:extLst>
            </p:cNvPr>
            <p:cNvSpPr/>
            <p:nvPr/>
          </p:nvSpPr>
          <p:spPr>
            <a:xfrm>
              <a:off x="11297754" y="6317053"/>
              <a:ext cx="44698" cy="2910"/>
            </a:xfrm>
            <a:custGeom>
              <a:avLst/>
              <a:gdLst>
                <a:gd name="connsiteX0" fmla="*/ 0 w 44698"/>
                <a:gd name="connsiteY0" fmla="*/ 146 h 2910"/>
                <a:gd name="connsiteX1" fmla="*/ 5588 w 44698"/>
                <a:gd name="connsiteY1" fmla="*/ 75 h 2910"/>
                <a:gd name="connsiteX2" fmla="*/ 11177 w 44698"/>
                <a:gd name="connsiteY2" fmla="*/ 50 h 2910"/>
                <a:gd name="connsiteX3" fmla="*/ 22349 w 44698"/>
                <a:gd name="connsiteY3" fmla="*/ 0 h 2910"/>
                <a:gd name="connsiteX4" fmla="*/ 33521 w 44698"/>
                <a:gd name="connsiteY4" fmla="*/ 50 h 2910"/>
                <a:gd name="connsiteX5" fmla="*/ 39110 w 44698"/>
                <a:gd name="connsiteY5" fmla="*/ 75 h 2910"/>
                <a:gd name="connsiteX6" fmla="*/ 44698 w 44698"/>
                <a:gd name="connsiteY6" fmla="*/ 146 h 2910"/>
                <a:gd name="connsiteX7" fmla="*/ 44698 w 44698"/>
                <a:gd name="connsiteY7" fmla="*/ 437 h 2910"/>
                <a:gd name="connsiteX8" fmla="*/ 33526 w 44698"/>
                <a:gd name="connsiteY8" fmla="*/ 2374 h 2910"/>
                <a:gd name="connsiteX9" fmla="*/ 22353 w 44698"/>
                <a:gd name="connsiteY9" fmla="*/ 2911 h 2910"/>
                <a:gd name="connsiteX10" fmla="*/ 11181 w 44698"/>
                <a:gd name="connsiteY10" fmla="*/ 2383 h 2910"/>
                <a:gd name="connsiteX11" fmla="*/ 8 w 44698"/>
                <a:gd name="connsiteY11" fmla="*/ 437 h 2910"/>
                <a:gd name="connsiteX12" fmla="*/ 8 w 44698"/>
                <a:gd name="connsiteY12" fmla="*/ 146 h 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98" h="2910">
                  <a:moveTo>
                    <a:pt x="0" y="146"/>
                  </a:moveTo>
                  <a:lnTo>
                    <a:pt x="5588" y="75"/>
                  </a:lnTo>
                  <a:lnTo>
                    <a:pt x="11177" y="50"/>
                  </a:lnTo>
                  <a:lnTo>
                    <a:pt x="22349" y="0"/>
                  </a:lnTo>
                  <a:lnTo>
                    <a:pt x="33521" y="50"/>
                  </a:lnTo>
                  <a:lnTo>
                    <a:pt x="39110" y="75"/>
                  </a:lnTo>
                  <a:lnTo>
                    <a:pt x="44698" y="146"/>
                  </a:lnTo>
                  <a:lnTo>
                    <a:pt x="44698" y="437"/>
                  </a:lnTo>
                  <a:cubicBezTo>
                    <a:pt x="40973" y="1459"/>
                    <a:pt x="37251" y="1992"/>
                    <a:pt x="33526" y="2374"/>
                  </a:cubicBezTo>
                  <a:cubicBezTo>
                    <a:pt x="29800" y="2736"/>
                    <a:pt x="26079" y="2906"/>
                    <a:pt x="22353" y="2911"/>
                  </a:cubicBezTo>
                  <a:cubicBezTo>
                    <a:pt x="18628" y="2915"/>
                    <a:pt x="14906" y="2744"/>
                    <a:pt x="11181" y="2383"/>
                  </a:cubicBezTo>
                  <a:cubicBezTo>
                    <a:pt x="7455" y="2000"/>
                    <a:pt x="3734" y="1468"/>
                    <a:pt x="8" y="437"/>
                  </a:cubicBezTo>
                  <a:lnTo>
                    <a:pt x="8" y="146"/>
                  </a:lnTo>
                  <a:close/>
                </a:path>
              </a:pathLst>
            </a:custGeom>
            <a:solidFill>
              <a:srgbClr val="010101"/>
            </a:solidFill>
            <a:ln w="402" cap="flat">
              <a:noFill/>
              <a:prstDash val="solid"/>
              <a:miter/>
            </a:ln>
          </p:spPr>
          <p:txBody>
            <a:bodyPr rtlCol="0" anchor="ctr"/>
            <a:lstStyle/>
            <a:p>
              <a:endParaRPr lang="en-IN" sz="1050"/>
            </a:p>
          </p:txBody>
        </p:sp>
        <p:sp>
          <p:nvSpPr>
            <p:cNvPr id="101" name="Freeform: Shape 100">
              <a:extLst>
                <a:ext uri="{FF2B5EF4-FFF2-40B4-BE49-F238E27FC236}">
                  <a16:creationId xmlns:a16="http://schemas.microsoft.com/office/drawing/2014/main" id="{6D40F4E1-DB68-F21B-EDC4-755C95D6BACC}"/>
                </a:ext>
              </a:extLst>
            </p:cNvPr>
            <p:cNvSpPr/>
            <p:nvPr/>
          </p:nvSpPr>
          <p:spPr>
            <a:xfrm rot="-4998595">
              <a:off x="11340231" y="6104994"/>
              <a:ext cx="24432" cy="59658"/>
            </a:xfrm>
            <a:custGeom>
              <a:avLst/>
              <a:gdLst>
                <a:gd name="connsiteX0" fmla="*/ 24432 w 24432"/>
                <a:gd name="connsiteY0" fmla="*/ 29829 h 59658"/>
                <a:gd name="connsiteX1" fmla="*/ 12216 w 24432"/>
                <a:gd name="connsiteY1" fmla="*/ 59659 h 59658"/>
                <a:gd name="connsiteX2" fmla="*/ 0 w 24432"/>
                <a:gd name="connsiteY2" fmla="*/ 29829 h 59658"/>
                <a:gd name="connsiteX3" fmla="*/ 12216 w 24432"/>
                <a:gd name="connsiteY3" fmla="*/ 0 h 59658"/>
                <a:gd name="connsiteX4" fmla="*/ 24432 w 24432"/>
                <a:gd name="connsiteY4" fmla="*/ 29829 h 5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2" h="59658">
                  <a:moveTo>
                    <a:pt x="24432" y="29829"/>
                  </a:moveTo>
                  <a:cubicBezTo>
                    <a:pt x="24432" y="46304"/>
                    <a:pt x="18963" y="59659"/>
                    <a:pt x="12216" y="59659"/>
                  </a:cubicBezTo>
                  <a:cubicBezTo>
                    <a:pt x="5469" y="59659"/>
                    <a:pt x="0" y="46304"/>
                    <a:pt x="0" y="29829"/>
                  </a:cubicBezTo>
                  <a:cubicBezTo>
                    <a:pt x="0" y="13355"/>
                    <a:pt x="5469" y="0"/>
                    <a:pt x="12216" y="0"/>
                  </a:cubicBezTo>
                  <a:cubicBezTo>
                    <a:pt x="18963" y="0"/>
                    <a:pt x="24432" y="13355"/>
                    <a:pt x="24432" y="29829"/>
                  </a:cubicBezTo>
                  <a:close/>
                </a:path>
              </a:pathLst>
            </a:custGeom>
            <a:solidFill>
              <a:srgbClr val="FCFDFD"/>
            </a:solidFill>
            <a:ln w="402" cap="flat">
              <a:noFill/>
              <a:prstDash val="solid"/>
              <a:miter/>
            </a:ln>
          </p:spPr>
          <p:txBody>
            <a:bodyPr rtlCol="0" anchor="ctr"/>
            <a:lstStyle/>
            <a:p>
              <a:endParaRPr lang="en-IN" sz="1050"/>
            </a:p>
          </p:txBody>
        </p:sp>
      </p:grpSp>
      <p:grpSp>
        <p:nvGrpSpPr>
          <p:cNvPr id="102" name="Graphic 44">
            <a:extLst>
              <a:ext uri="{FF2B5EF4-FFF2-40B4-BE49-F238E27FC236}">
                <a16:creationId xmlns:a16="http://schemas.microsoft.com/office/drawing/2014/main" id="{66A35D83-8CBA-C236-BDB0-FB79440612FD}"/>
              </a:ext>
            </a:extLst>
          </p:cNvPr>
          <p:cNvGrpSpPr/>
          <p:nvPr/>
        </p:nvGrpSpPr>
        <p:grpSpPr>
          <a:xfrm rot="1784189">
            <a:off x="6011441" y="488093"/>
            <a:ext cx="176835" cy="227091"/>
            <a:chOff x="11349936" y="389653"/>
            <a:chExt cx="235780" cy="302788"/>
          </a:xfrm>
        </p:grpSpPr>
        <p:sp>
          <p:nvSpPr>
            <p:cNvPr id="103" name="Freeform: Shape 102">
              <a:extLst>
                <a:ext uri="{FF2B5EF4-FFF2-40B4-BE49-F238E27FC236}">
                  <a16:creationId xmlns:a16="http://schemas.microsoft.com/office/drawing/2014/main" id="{A219CEDC-E799-4B38-E07F-02EE682A09A4}"/>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solidFill>
              <a:srgbClr val="232322"/>
            </a:solidFill>
            <a:ln w="402" cap="flat">
              <a:noFill/>
              <a:prstDash val="solid"/>
              <a:miter/>
            </a:ln>
          </p:spPr>
          <p:txBody>
            <a:bodyPr rtlCol="0" anchor="ctr"/>
            <a:lstStyle/>
            <a:p>
              <a:endParaRPr lang="en-IN" sz="1050"/>
            </a:p>
          </p:txBody>
        </p:sp>
        <p:sp>
          <p:nvSpPr>
            <p:cNvPr id="104" name="Freeform: Shape 103">
              <a:extLst>
                <a:ext uri="{FF2B5EF4-FFF2-40B4-BE49-F238E27FC236}">
                  <a16:creationId xmlns:a16="http://schemas.microsoft.com/office/drawing/2014/main" id="{C9002374-6D90-90B3-D000-FE2547A02375}"/>
                </a:ext>
              </a:extLst>
            </p:cNvPr>
            <p:cNvSpPr/>
            <p:nvPr/>
          </p:nvSpPr>
          <p:spPr>
            <a:xfrm>
              <a:off x="11518894" y="479821"/>
              <a:ext cx="62128" cy="36985"/>
            </a:xfrm>
            <a:custGeom>
              <a:avLst/>
              <a:gdLst>
                <a:gd name="connsiteX0" fmla="*/ 0 w 62128"/>
                <a:gd name="connsiteY0" fmla="*/ 34033 h 36985"/>
                <a:gd name="connsiteX1" fmla="*/ 62129 w 62128"/>
                <a:gd name="connsiteY1" fmla="*/ 36985 h 36985"/>
                <a:gd name="connsiteX2" fmla="*/ 56724 w 62128"/>
                <a:gd name="connsiteY2" fmla="*/ 10398 h 36985"/>
                <a:gd name="connsiteX3" fmla="*/ 14064 w 62128"/>
                <a:gd name="connsiteY3" fmla="*/ 3174 h 36985"/>
                <a:gd name="connsiteX4" fmla="*/ 1242 w 62128"/>
                <a:gd name="connsiteY4" fmla="*/ 0 h 36985"/>
                <a:gd name="connsiteX5" fmla="*/ 0 w 62128"/>
                <a:gd name="connsiteY5" fmla="*/ 34033 h 3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28" h="36985">
                  <a:moveTo>
                    <a:pt x="0" y="34033"/>
                  </a:moveTo>
                  <a:cubicBezTo>
                    <a:pt x="23163" y="26926"/>
                    <a:pt x="46100" y="31447"/>
                    <a:pt x="62129" y="36985"/>
                  </a:cubicBezTo>
                  <a:cubicBezTo>
                    <a:pt x="59455" y="21046"/>
                    <a:pt x="56724" y="10398"/>
                    <a:pt x="56724" y="10398"/>
                  </a:cubicBezTo>
                  <a:lnTo>
                    <a:pt x="14064" y="3174"/>
                  </a:lnTo>
                  <a:lnTo>
                    <a:pt x="1242" y="0"/>
                  </a:lnTo>
                  <a:lnTo>
                    <a:pt x="0" y="34033"/>
                  </a:lnTo>
                  <a:close/>
                </a:path>
              </a:pathLst>
            </a:custGeom>
            <a:solidFill>
              <a:srgbClr val="303030"/>
            </a:solidFill>
            <a:ln w="402" cap="flat">
              <a:noFill/>
              <a:prstDash val="solid"/>
              <a:miter/>
            </a:ln>
          </p:spPr>
          <p:txBody>
            <a:bodyPr rtlCol="0" anchor="ctr"/>
            <a:lstStyle/>
            <a:p>
              <a:endParaRPr lang="en-IN" sz="1050"/>
            </a:p>
          </p:txBody>
        </p:sp>
        <p:sp>
          <p:nvSpPr>
            <p:cNvPr id="105" name="Freeform: Shape 104">
              <a:extLst>
                <a:ext uri="{FF2B5EF4-FFF2-40B4-BE49-F238E27FC236}">
                  <a16:creationId xmlns:a16="http://schemas.microsoft.com/office/drawing/2014/main" id="{25ABAB53-26C1-D624-09A7-767C5E48F716}"/>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noFill/>
            <a:ln w="2816" cap="flat">
              <a:solidFill>
                <a:srgbClr val="010101"/>
              </a:solidFill>
              <a:prstDash val="solid"/>
              <a:miter/>
            </a:ln>
          </p:spPr>
          <p:txBody>
            <a:bodyPr rtlCol="0" anchor="ctr"/>
            <a:lstStyle/>
            <a:p>
              <a:endParaRPr lang="en-IN" sz="1050"/>
            </a:p>
          </p:txBody>
        </p:sp>
        <p:sp>
          <p:nvSpPr>
            <p:cNvPr id="106" name="Freeform: Shape 105">
              <a:extLst>
                <a:ext uri="{FF2B5EF4-FFF2-40B4-BE49-F238E27FC236}">
                  <a16:creationId xmlns:a16="http://schemas.microsoft.com/office/drawing/2014/main" id="{EA4F6AEF-5629-25AF-1CA6-3B505C263778}"/>
                </a:ext>
              </a:extLst>
            </p:cNvPr>
            <p:cNvSpPr/>
            <p:nvPr/>
          </p:nvSpPr>
          <p:spPr>
            <a:xfrm>
              <a:off x="11362364"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solidFill>
              <a:srgbClr val="303030"/>
            </a:solidFill>
            <a:ln w="402" cap="flat">
              <a:noFill/>
              <a:prstDash val="solid"/>
              <a:miter/>
            </a:ln>
          </p:spPr>
          <p:txBody>
            <a:bodyPr rtlCol="0" anchor="ctr"/>
            <a:lstStyle/>
            <a:p>
              <a:endParaRPr lang="en-IN" sz="1050"/>
            </a:p>
          </p:txBody>
        </p:sp>
        <p:sp>
          <p:nvSpPr>
            <p:cNvPr id="107" name="Freeform: Shape 106">
              <a:extLst>
                <a:ext uri="{FF2B5EF4-FFF2-40B4-BE49-F238E27FC236}">
                  <a16:creationId xmlns:a16="http://schemas.microsoft.com/office/drawing/2014/main" id="{905B540F-7096-6052-EC67-F1278F41AF8E}"/>
                </a:ext>
              </a:extLst>
            </p:cNvPr>
            <p:cNvSpPr/>
            <p:nvPr/>
          </p:nvSpPr>
          <p:spPr>
            <a:xfrm>
              <a:off x="11363625" y="431547"/>
              <a:ext cx="172181" cy="260894"/>
            </a:xfrm>
            <a:custGeom>
              <a:avLst/>
              <a:gdLst>
                <a:gd name="connsiteX0" fmla="*/ 0 w 172181"/>
                <a:gd name="connsiteY0" fmla="*/ 113008 h 260894"/>
                <a:gd name="connsiteX1" fmla="*/ 20562 w 172181"/>
                <a:gd name="connsiteY1" fmla="*/ 257520 h 260894"/>
                <a:gd name="connsiteX2" fmla="*/ 65069 w 172181"/>
                <a:gd name="connsiteY2" fmla="*/ 258097 h 260894"/>
                <a:gd name="connsiteX3" fmla="*/ 68542 w 172181"/>
                <a:gd name="connsiteY3" fmla="*/ 209545 h 260894"/>
                <a:gd name="connsiteX4" fmla="*/ 98585 w 172181"/>
                <a:gd name="connsiteY4" fmla="*/ 208968 h 260894"/>
                <a:gd name="connsiteX5" fmla="*/ 100905 w 172181"/>
                <a:gd name="connsiteY5" fmla="*/ 254629 h 260894"/>
                <a:gd name="connsiteX6" fmla="*/ 159859 w 172181"/>
                <a:gd name="connsiteY6" fmla="*/ 257524 h 260894"/>
                <a:gd name="connsiteX7" fmla="*/ 172003 w 172181"/>
                <a:gd name="connsiteY7" fmla="*/ 105494 h 260894"/>
                <a:gd name="connsiteX8" fmla="*/ 150849 w 172181"/>
                <a:gd name="connsiteY8" fmla="*/ 0 h 260894"/>
                <a:gd name="connsiteX9" fmla="*/ 150998 w 172181"/>
                <a:gd name="connsiteY9" fmla="*/ 82872 h 260894"/>
                <a:gd name="connsiteX10" fmla="*/ 128984 w 172181"/>
                <a:gd name="connsiteY10" fmla="*/ 153337 h 260894"/>
                <a:gd name="connsiteX11" fmla="*/ 99876 w 172181"/>
                <a:gd name="connsiteY11" fmla="*/ 162936 h 260894"/>
                <a:gd name="connsiteX12" fmla="*/ 0 w 172181"/>
                <a:gd name="connsiteY12" fmla="*/ 113008 h 2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81" h="260894">
                  <a:moveTo>
                    <a:pt x="0" y="113008"/>
                  </a:moveTo>
                  <a:cubicBezTo>
                    <a:pt x="3219" y="184075"/>
                    <a:pt x="20562" y="257520"/>
                    <a:pt x="20562" y="257520"/>
                  </a:cubicBezTo>
                  <a:lnTo>
                    <a:pt x="65069" y="258097"/>
                  </a:lnTo>
                  <a:lnTo>
                    <a:pt x="68542" y="209545"/>
                  </a:lnTo>
                  <a:lnTo>
                    <a:pt x="98585" y="208968"/>
                  </a:lnTo>
                  <a:cubicBezTo>
                    <a:pt x="103800" y="213590"/>
                    <a:pt x="100905" y="254629"/>
                    <a:pt x="100905" y="254629"/>
                  </a:cubicBezTo>
                  <a:cubicBezTo>
                    <a:pt x="115352" y="266773"/>
                    <a:pt x="159859" y="257524"/>
                    <a:pt x="159859" y="257524"/>
                  </a:cubicBezTo>
                  <a:cubicBezTo>
                    <a:pt x="159859" y="257524"/>
                    <a:pt x="167954" y="228618"/>
                    <a:pt x="172003" y="105494"/>
                  </a:cubicBezTo>
                  <a:cubicBezTo>
                    <a:pt x="173185" y="69554"/>
                    <a:pt x="168740" y="31532"/>
                    <a:pt x="150849" y="0"/>
                  </a:cubicBezTo>
                  <a:cubicBezTo>
                    <a:pt x="152212" y="27571"/>
                    <a:pt x="152777" y="55304"/>
                    <a:pt x="150998" y="82872"/>
                  </a:cubicBezTo>
                  <a:cubicBezTo>
                    <a:pt x="149506" y="105974"/>
                    <a:pt x="151349" y="139321"/>
                    <a:pt x="128984" y="153337"/>
                  </a:cubicBezTo>
                  <a:cubicBezTo>
                    <a:pt x="120272" y="158798"/>
                    <a:pt x="110000" y="161145"/>
                    <a:pt x="99876" y="162936"/>
                  </a:cubicBezTo>
                  <a:cubicBezTo>
                    <a:pt x="54647" y="170934"/>
                    <a:pt x="18206" y="156951"/>
                    <a:pt x="0" y="113008"/>
                  </a:cubicBezTo>
                  <a:close/>
                </a:path>
              </a:pathLst>
            </a:custGeom>
            <a:solidFill>
              <a:srgbClr val="232322"/>
            </a:solidFill>
            <a:ln w="402" cap="flat">
              <a:noFill/>
              <a:prstDash val="solid"/>
              <a:miter/>
            </a:ln>
          </p:spPr>
          <p:txBody>
            <a:bodyPr rtlCol="0" anchor="ctr"/>
            <a:lstStyle/>
            <a:p>
              <a:endParaRPr lang="en-IN" sz="1050"/>
            </a:p>
          </p:txBody>
        </p:sp>
        <p:sp>
          <p:nvSpPr>
            <p:cNvPr id="108" name="Freeform: Shape 107">
              <a:extLst>
                <a:ext uri="{FF2B5EF4-FFF2-40B4-BE49-F238E27FC236}">
                  <a16:creationId xmlns:a16="http://schemas.microsoft.com/office/drawing/2014/main" id="{24524252-2A78-99AB-ECF0-35B7370F470C}"/>
                </a:ext>
              </a:extLst>
            </p:cNvPr>
            <p:cNvSpPr/>
            <p:nvPr/>
          </p:nvSpPr>
          <p:spPr>
            <a:xfrm>
              <a:off x="11363372"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noFill/>
            <a:ln w="2816" cap="flat">
              <a:solidFill>
                <a:srgbClr val="010101"/>
              </a:solidFill>
              <a:prstDash val="solid"/>
              <a:miter/>
            </a:ln>
          </p:spPr>
          <p:txBody>
            <a:bodyPr rtlCol="0" anchor="ctr"/>
            <a:lstStyle/>
            <a:p>
              <a:endParaRPr lang="en-IN" sz="1050"/>
            </a:p>
          </p:txBody>
        </p:sp>
        <p:sp>
          <p:nvSpPr>
            <p:cNvPr id="109" name="Freeform: Shape 108">
              <a:extLst>
                <a:ext uri="{FF2B5EF4-FFF2-40B4-BE49-F238E27FC236}">
                  <a16:creationId xmlns:a16="http://schemas.microsoft.com/office/drawing/2014/main" id="{08EEB7F4-22D5-6C05-5620-50E6B74F5AB4}"/>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solidFill>
              <a:srgbClr val="99C7DC"/>
            </a:solidFill>
            <a:ln w="402" cap="flat">
              <a:noFill/>
              <a:prstDash val="solid"/>
              <a:miter/>
            </a:ln>
          </p:spPr>
          <p:txBody>
            <a:bodyPr rtlCol="0" anchor="ctr"/>
            <a:lstStyle/>
            <a:p>
              <a:endParaRPr lang="en-IN" sz="1050"/>
            </a:p>
          </p:txBody>
        </p:sp>
        <p:sp>
          <p:nvSpPr>
            <p:cNvPr id="110" name="Freeform: Shape 109">
              <a:extLst>
                <a:ext uri="{FF2B5EF4-FFF2-40B4-BE49-F238E27FC236}">
                  <a16:creationId xmlns:a16="http://schemas.microsoft.com/office/drawing/2014/main" id="{A9C52AB8-F5FC-1AF0-652B-99F007C66048}"/>
                </a:ext>
              </a:extLst>
            </p:cNvPr>
            <p:cNvSpPr/>
            <p:nvPr/>
          </p:nvSpPr>
          <p:spPr>
            <a:xfrm>
              <a:off x="11350034" y="446970"/>
              <a:ext cx="133549" cy="79790"/>
            </a:xfrm>
            <a:custGeom>
              <a:avLst/>
              <a:gdLst>
                <a:gd name="connsiteX0" fmla="*/ 7 w 133549"/>
                <a:gd name="connsiteY0" fmla="*/ 40728 h 79790"/>
                <a:gd name="connsiteX1" fmla="*/ 13257 w 133549"/>
                <a:gd name="connsiteY1" fmla="*/ 73886 h 79790"/>
                <a:gd name="connsiteX2" fmla="*/ 92418 w 133549"/>
                <a:gd name="connsiteY2" fmla="*/ 77314 h 79790"/>
                <a:gd name="connsiteX3" fmla="*/ 133025 w 133549"/>
                <a:gd name="connsiteY3" fmla="*/ 35819 h 79790"/>
                <a:gd name="connsiteX4" fmla="*/ 133114 w 133549"/>
                <a:gd name="connsiteY4" fmla="*/ 35214 h 79790"/>
                <a:gd name="connsiteX5" fmla="*/ 118787 w 133549"/>
                <a:gd name="connsiteY5" fmla="*/ 0 h 79790"/>
                <a:gd name="connsiteX6" fmla="*/ 110979 w 133549"/>
                <a:gd name="connsiteY6" fmla="*/ 25164 h 79790"/>
                <a:gd name="connsiteX7" fmla="*/ 85856 w 133549"/>
                <a:gd name="connsiteY7" fmla="*/ 51763 h 79790"/>
                <a:gd name="connsiteX8" fmla="*/ 59418 w 133549"/>
                <a:gd name="connsiteY8" fmla="*/ 57091 h 79790"/>
                <a:gd name="connsiteX9" fmla="*/ 26022 w 133549"/>
                <a:gd name="connsiteY9" fmla="*/ 55224 h 79790"/>
                <a:gd name="connsiteX10" fmla="*/ 7 w 133549"/>
                <a:gd name="connsiteY10" fmla="*/ 40728 h 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49" h="79790">
                  <a:moveTo>
                    <a:pt x="7" y="40728"/>
                  </a:moveTo>
                  <a:cubicBezTo>
                    <a:pt x="-138" y="49133"/>
                    <a:pt x="1754" y="72345"/>
                    <a:pt x="13257" y="73886"/>
                  </a:cubicBezTo>
                  <a:cubicBezTo>
                    <a:pt x="39150" y="77358"/>
                    <a:pt x="66436" y="83118"/>
                    <a:pt x="92418" y="77314"/>
                  </a:cubicBezTo>
                  <a:cubicBezTo>
                    <a:pt x="112613" y="72809"/>
                    <a:pt x="129863" y="56635"/>
                    <a:pt x="133025" y="35819"/>
                  </a:cubicBezTo>
                  <a:cubicBezTo>
                    <a:pt x="133053" y="35614"/>
                    <a:pt x="133085" y="35420"/>
                    <a:pt x="133114" y="35214"/>
                  </a:cubicBezTo>
                  <a:cubicBezTo>
                    <a:pt x="135239" y="19824"/>
                    <a:pt x="129451" y="7296"/>
                    <a:pt x="118787" y="0"/>
                  </a:cubicBezTo>
                  <a:cubicBezTo>
                    <a:pt x="123192" y="3013"/>
                    <a:pt x="112564" y="21925"/>
                    <a:pt x="110979" y="25164"/>
                  </a:cubicBezTo>
                  <a:cubicBezTo>
                    <a:pt x="105296" y="36775"/>
                    <a:pt x="98355" y="46665"/>
                    <a:pt x="85856" y="51763"/>
                  </a:cubicBezTo>
                  <a:cubicBezTo>
                    <a:pt x="77499" y="55171"/>
                    <a:pt x="68412" y="56357"/>
                    <a:pt x="59418" y="57091"/>
                  </a:cubicBezTo>
                  <a:cubicBezTo>
                    <a:pt x="48338" y="57994"/>
                    <a:pt x="36835" y="58172"/>
                    <a:pt x="26022" y="55224"/>
                  </a:cubicBezTo>
                  <a:cubicBezTo>
                    <a:pt x="22061" y="54139"/>
                    <a:pt x="-85" y="45911"/>
                    <a:pt x="7" y="40728"/>
                  </a:cubicBezTo>
                  <a:close/>
                </a:path>
              </a:pathLst>
            </a:custGeom>
            <a:solidFill>
              <a:srgbClr val="4B656F"/>
            </a:solidFill>
            <a:ln w="402" cap="flat">
              <a:noFill/>
              <a:prstDash val="solid"/>
              <a:miter/>
            </a:ln>
          </p:spPr>
          <p:txBody>
            <a:bodyPr rtlCol="0" anchor="ctr"/>
            <a:lstStyle/>
            <a:p>
              <a:endParaRPr lang="en-IN" sz="1050"/>
            </a:p>
          </p:txBody>
        </p:sp>
        <p:sp>
          <p:nvSpPr>
            <p:cNvPr id="111" name="Freeform: Shape 110">
              <a:extLst>
                <a:ext uri="{FF2B5EF4-FFF2-40B4-BE49-F238E27FC236}">
                  <a16:creationId xmlns:a16="http://schemas.microsoft.com/office/drawing/2014/main" id="{469A3A0D-718D-F72B-76B4-FDFA5E350AF8}"/>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noFill/>
            <a:ln w="2816" cap="flat">
              <a:solidFill>
                <a:srgbClr val="010101"/>
              </a:solidFill>
              <a:prstDash val="solid"/>
              <a:miter/>
            </a:ln>
          </p:spPr>
          <p:txBody>
            <a:bodyPr rtlCol="0" anchor="ctr"/>
            <a:lstStyle/>
            <a:p>
              <a:endParaRPr lang="en-IN" sz="1050"/>
            </a:p>
          </p:txBody>
        </p:sp>
        <p:sp>
          <p:nvSpPr>
            <p:cNvPr id="112" name="Freeform: Shape 111">
              <a:extLst>
                <a:ext uri="{FF2B5EF4-FFF2-40B4-BE49-F238E27FC236}">
                  <a16:creationId xmlns:a16="http://schemas.microsoft.com/office/drawing/2014/main" id="{788EAEE7-96A5-3A0F-BAE0-35B0944FA0C1}"/>
                </a:ext>
              </a:extLst>
            </p:cNvPr>
            <p:cNvSpPr/>
            <p:nvPr/>
          </p:nvSpPr>
          <p:spPr>
            <a:xfrm>
              <a:off x="11412016" y="637276"/>
              <a:ext cx="43357" cy="2823"/>
            </a:xfrm>
            <a:custGeom>
              <a:avLst/>
              <a:gdLst>
                <a:gd name="connsiteX0" fmla="*/ 43358 w 43357"/>
                <a:gd name="connsiteY0" fmla="*/ 2682 h 2823"/>
                <a:gd name="connsiteX1" fmla="*/ 37937 w 43357"/>
                <a:gd name="connsiteY1" fmla="*/ 2751 h 2823"/>
                <a:gd name="connsiteX2" fmla="*/ 32516 w 43357"/>
                <a:gd name="connsiteY2" fmla="*/ 2775 h 2823"/>
                <a:gd name="connsiteX3" fmla="*/ 21679 w 43357"/>
                <a:gd name="connsiteY3" fmla="*/ 2823 h 2823"/>
                <a:gd name="connsiteX4" fmla="*/ 10841 w 43357"/>
                <a:gd name="connsiteY4" fmla="*/ 2775 h 2823"/>
                <a:gd name="connsiteX5" fmla="*/ 5421 w 43357"/>
                <a:gd name="connsiteY5" fmla="*/ 2751 h 2823"/>
                <a:gd name="connsiteX6" fmla="*/ 0 w 43357"/>
                <a:gd name="connsiteY6" fmla="*/ 2682 h 2823"/>
                <a:gd name="connsiteX7" fmla="*/ 0 w 43357"/>
                <a:gd name="connsiteY7" fmla="*/ 2400 h 2823"/>
                <a:gd name="connsiteX8" fmla="*/ 10837 w 43357"/>
                <a:gd name="connsiteY8" fmla="*/ 520 h 2823"/>
                <a:gd name="connsiteX9" fmla="*/ 21675 w 43357"/>
                <a:gd name="connsiteY9" fmla="*/ 0 h 2823"/>
                <a:gd name="connsiteX10" fmla="*/ 32512 w 43357"/>
                <a:gd name="connsiteY10" fmla="*/ 512 h 2823"/>
                <a:gd name="connsiteX11" fmla="*/ 43350 w 43357"/>
                <a:gd name="connsiteY11" fmla="*/ 2400 h 2823"/>
                <a:gd name="connsiteX12" fmla="*/ 43350 w 43357"/>
                <a:gd name="connsiteY12" fmla="*/ 2682 h 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57" h="2823">
                  <a:moveTo>
                    <a:pt x="43358" y="2682"/>
                  </a:moveTo>
                  <a:lnTo>
                    <a:pt x="37937" y="2751"/>
                  </a:lnTo>
                  <a:lnTo>
                    <a:pt x="32516" y="2775"/>
                  </a:lnTo>
                  <a:lnTo>
                    <a:pt x="21679" y="2823"/>
                  </a:lnTo>
                  <a:lnTo>
                    <a:pt x="10841" y="2775"/>
                  </a:lnTo>
                  <a:lnTo>
                    <a:pt x="5421" y="2751"/>
                  </a:lnTo>
                  <a:lnTo>
                    <a:pt x="0" y="2682"/>
                  </a:lnTo>
                  <a:lnTo>
                    <a:pt x="0" y="2400"/>
                  </a:lnTo>
                  <a:cubicBezTo>
                    <a:pt x="3614" y="1408"/>
                    <a:pt x="7224" y="891"/>
                    <a:pt x="10837" y="520"/>
                  </a:cubicBezTo>
                  <a:cubicBezTo>
                    <a:pt x="14451" y="169"/>
                    <a:pt x="18061" y="4"/>
                    <a:pt x="21675" y="0"/>
                  </a:cubicBezTo>
                  <a:cubicBezTo>
                    <a:pt x="25289" y="-4"/>
                    <a:pt x="28898" y="161"/>
                    <a:pt x="32512" y="512"/>
                  </a:cubicBezTo>
                  <a:cubicBezTo>
                    <a:pt x="36126" y="883"/>
                    <a:pt x="39736" y="1400"/>
                    <a:pt x="43350" y="2400"/>
                  </a:cubicBezTo>
                  <a:lnTo>
                    <a:pt x="43350" y="2682"/>
                  </a:lnTo>
                  <a:close/>
                </a:path>
              </a:pathLst>
            </a:custGeom>
            <a:solidFill>
              <a:srgbClr val="010101"/>
            </a:solidFill>
            <a:ln w="402" cap="flat">
              <a:noFill/>
              <a:prstDash val="solid"/>
              <a:miter/>
            </a:ln>
          </p:spPr>
          <p:txBody>
            <a:bodyPr rtlCol="0" anchor="ctr"/>
            <a:lstStyle/>
            <a:p>
              <a:endParaRPr lang="en-IN" sz="1050"/>
            </a:p>
          </p:txBody>
        </p:sp>
        <p:sp>
          <p:nvSpPr>
            <p:cNvPr id="113" name="Freeform: Shape 112">
              <a:extLst>
                <a:ext uri="{FF2B5EF4-FFF2-40B4-BE49-F238E27FC236}">
                  <a16:creationId xmlns:a16="http://schemas.microsoft.com/office/drawing/2014/main" id="{E94A9246-A460-B867-E264-294F2130D8CA}"/>
                </a:ext>
              </a:extLst>
            </p:cNvPr>
            <p:cNvSpPr/>
            <p:nvPr/>
          </p:nvSpPr>
          <p:spPr>
            <a:xfrm rot="-401405">
              <a:off x="11373385" y="450920"/>
              <a:ext cx="57869" cy="23699"/>
            </a:xfrm>
            <a:custGeom>
              <a:avLst/>
              <a:gdLst>
                <a:gd name="connsiteX0" fmla="*/ 57870 w 57869"/>
                <a:gd name="connsiteY0" fmla="*/ 11850 h 23699"/>
                <a:gd name="connsiteX1" fmla="*/ 28935 w 57869"/>
                <a:gd name="connsiteY1" fmla="*/ 23700 h 23699"/>
                <a:gd name="connsiteX2" fmla="*/ 0 w 57869"/>
                <a:gd name="connsiteY2" fmla="*/ 11850 h 23699"/>
                <a:gd name="connsiteX3" fmla="*/ 28935 w 57869"/>
                <a:gd name="connsiteY3" fmla="*/ 0 h 23699"/>
                <a:gd name="connsiteX4" fmla="*/ 57870 w 57869"/>
                <a:gd name="connsiteY4" fmla="*/ 11850 h 23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9" h="23699">
                  <a:moveTo>
                    <a:pt x="57870" y="11850"/>
                  </a:moveTo>
                  <a:cubicBezTo>
                    <a:pt x="57870" y="18394"/>
                    <a:pt x="44915" y="23700"/>
                    <a:pt x="28935" y="23700"/>
                  </a:cubicBezTo>
                  <a:cubicBezTo>
                    <a:pt x="12955" y="23700"/>
                    <a:pt x="0" y="18394"/>
                    <a:pt x="0" y="11850"/>
                  </a:cubicBezTo>
                  <a:cubicBezTo>
                    <a:pt x="0" y="5305"/>
                    <a:pt x="12955" y="0"/>
                    <a:pt x="28935" y="0"/>
                  </a:cubicBezTo>
                  <a:cubicBezTo>
                    <a:pt x="44915" y="0"/>
                    <a:pt x="57870" y="5305"/>
                    <a:pt x="57870" y="11850"/>
                  </a:cubicBezTo>
                  <a:close/>
                </a:path>
              </a:pathLst>
            </a:custGeom>
            <a:solidFill>
              <a:srgbClr val="FCFDFD"/>
            </a:solidFill>
            <a:ln w="402" cap="flat">
              <a:noFill/>
              <a:prstDash val="solid"/>
              <a:miter/>
            </a:ln>
          </p:spPr>
          <p:txBody>
            <a:bodyPr rtlCol="0" anchor="ctr"/>
            <a:lstStyle/>
            <a:p>
              <a:endParaRPr lang="en-IN" sz="1050"/>
            </a:p>
          </p:txBody>
        </p:sp>
      </p:grpSp>
      <p:sp>
        <p:nvSpPr>
          <p:cNvPr id="12" name="Rectangle 2">
            <a:extLst>
              <a:ext uri="{FF2B5EF4-FFF2-40B4-BE49-F238E27FC236}">
                <a16:creationId xmlns:a16="http://schemas.microsoft.com/office/drawing/2014/main" id="{70FE2392-9664-282E-0966-FB279B1D2360}"/>
              </a:ext>
            </a:extLst>
          </p:cNvPr>
          <p:cNvSpPr>
            <a:spLocks noChangeArrowheads="1"/>
          </p:cNvSpPr>
          <p:nvPr/>
        </p:nvSpPr>
        <p:spPr bwMode="auto">
          <a:xfrm>
            <a:off x="471423" y="855930"/>
            <a:ext cx="61217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Downloaded Games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Expensive Games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Downloaded Games and Their Prices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Prices Distribution</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Average Downloads for Free and Paid Games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Supported Languages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Average Downloads for Games with Support vs. Games without Support</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Average Downloads for Games by Operating System</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Top Rated Games by Positive and Negative Ratings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Downloaded Games with Their Positive and Negative Ratings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Relationship Between Number of Downloads and Ratings of Games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Relationship Between Price and Ratings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Top Developers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Top Publishers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Distribution of Games by Categories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Top Genres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Most Common Year in Which Games Were Produced</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Correlation Analysis of Game Metrics</a:t>
            </a:r>
          </a:p>
          <a:p>
            <a:pPr marL="171450" marR="0" lvl="0" indent="-171450" algn="l" defTabSz="914400" rtl="0" eaLnBrk="0" fontAlgn="base" latinLnBrk="0" hangingPunct="0">
              <a:lnSpc>
                <a:spcPct val="100000"/>
              </a:lnSpc>
              <a:spcBef>
                <a:spcPct val="0"/>
              </a:spcBef>
              <a:spcAft>
                <a:spcPct val="0"/>
              </a:spcAft>
              <a:buClr>
                <a:srgbClr val="F7743C"/>
              </a:buClr>
              <a:buSzTx/>
              <a:buFont typeface="Wingdings" panose="05000000000000000000" pitchFamily="2" charset="2"/>
              <a:buChar char="Ø"/>
              <a:tabLst/>
            </a:pPr>
            <a:r>
              <a:rPr kumimoji="0" lang="en-US" altLang="en-US" sz="1200" i="0" u="none" strike="noStrike" cap="none" normalizeH="0" baseline="0" dirty="0">
                <a:ln>
                  <a:noFill/>
                </a:ln>
                <a:solidFill>
                  <a:schemeClr val="bg1"/>
                </a:solidFill>
                <a:effectLst/>
                <a:latin typeface="Cascadia Mono SemiLight" panose="020B0609020000020004" pitchFamily="49" charset="0"/>
                <a:ea typeface="Cascadia Mono SemiLight" panose="020B0609020000020004" pitchFamily="49" charset="0"/>
                <a:cs typeface="Cascadia Mono SemiLight" panose="020B0609020000020004" pitchFamily="49" charset="0"/>
              </a:rPr>
              <a:t>Standard Deviation of Average and Median Playtime for the Last Two Decades </a:t>
            </a:r>
          </a:p>
        </p:txBody>
      </p:sp>
      <p:pic>
        <p:nvPicPr>
          <p:cNvPr id="15" name="Graphic 14">
            <a:extLst>
              <a:ext uri="{FF2B5EF4-FFF2-40B4-BE49-F238E27FC236}">
                <a16:creationId xmlns:a16="http://schemas.microsoft.com/office/drawing/2014/main" id="{7CA4482D-97B9-9A01-4F5E-3C0F193BA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6281" y="3229641"/>
            <a:ext cx="2187613" cy="1633698"/>
          </a:xfrm>
          <a:prstGeom prst="rect">
            <a:avLst/>
          </a:prstGeom>
        </p:spPr>
      </p:pic>
      <p:pic>
        <p:nvPicPr>
          <p:cNvPr id="16" name="Graphic 15">
            <a:extLst>
              <a:ext uri="{FF2B5EF4-FFF2-40B4-BE49-F238E27FC236}">
                <a16:creationId xmlns:a16="http://schemas.microsoft.com/office/drawing/2014/main" id="{66A66182-FC30-8EF4-CEAE-3DE7954D4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491755">
            <a:off x="7465675" y="1910248"/>
            <a:ext cx="238844" cy="305817"/>
          </a:xfrm>
          <a:prstGeom prst="rect">
            <a:avLst/>
          </a:prstGeom>
        </p:spPr>
      </p:pic>
      <p:grpSp>
        <p:nvGrpSpPr>
          <p:cNvPr id="17" name="Graphic 1172">
            <a:extLst>
              <a:ext uri="{FF2B5EF4-FFF2-40B4-BE49-F238E27FC236}">
                <a16:creationId xmlns:a16="http://schemas.microsoft.com/office/drawing/2014/main" id="{4D3146C2-B3E3-EA57-4D98-C9D199D5261A}"/>
              </a:ext>
            </a:extLst>
          </p:cNvPr>
          <p:cNvGrpSpPr/>
          <p:nvPr/>
        </p:nvGrpSpPr>
        <p:grpSpPr>
          <a:xfrm rot="9058771">
            <a:off x="8478672" y="589994"/>
            <a:ext cx="205207" cy="280164"/>
            <a:chOff x="7467276" y="5997958"/>
            <a:chExt cx="149894" cy="192493"/>
          </a:xfrm>
        </p:grpSpPr>
        <p:sp>
          <p:nvSpPr>
            <p:cNvPr id="18" name="Freeform: Shape 17">
              <a:extLst>
                <a:ext uri="{FF2B5EF4-FFF2-40B4-BE49-F238E27FC236}">
                  <a16:creationId xmlns:a16="http://schemas.microsoft.com/office/drawing/2014/main" id="{03F5C723-E94A-CB27-3EB6-364DC59BD481}"/>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solidFill>
              <a:srgbClr val="DCC225"/>
            </a:solidFill>
            <a:ln w="24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A8ACB9B8-045F-17A5-638B-5EA29788C459}"/>
                </a:ext>
              </a:extLst>
            </p:cNvPr>
            <p:cNvSpPr/>
            <p:nvPr/>
          </p:nvSpPr>
          <p:spPr>
            <a:xfrm>
              <a:off x="7470262" y="6055281"/>
              <a:ext cx="39497" cy="23512"/>
            </a:xfrm>
            <a:custGeom>
              <a:avLst/>
              <a:gdLst>
                <a:gd name="connsiteX0" fmla="*/ 39497 w 39497"/>
                <a:gd name="connsiteY0" fmla="*/ 21636 h 23512"/>
                <a:gd name="connsiteX1" fmla="*/ 0 w 39497"/>
                <a:gd name="connsiteY1" fmla="*/ 23513 h 23512"/>
                <a:gd name="connsiteX2" fmla="*/ 3436 w 39497"/>
                <a:gd name="connsiteY2" fmla="*/ 6610 h 23512"/>
                <a:gd name="connsiteX3" fmla="*/ 30556 w 39497"/>
                <a:gd name="connsiteY3" fmla="*/ 2018 h 23512"/>
                <a:gd name="connsiteX4" fmla="*/ 38707 w 39497"/>
                <a:gd name="connsiteY4" fmla="*/ 0 h 23512"/>
                <a:gd name="connsiteX5" fmla="*/ 39497 w 39497"/>
                <a:gd name="connsiteY5" fmla="*/ 21636 h 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7" h="23512">
                  <a:moveTo>
                    <a:pt x="39497" y="21636"/>
                  </a:moveTo>
                  <a:cubicBezTo>
                    <a:pt x="24772" y="17118"/>
                    <a:pt x="10190" y="19992"/>
                    <a:pt x="0" y="23513"/>
                  </a:cubicBezTo>
                  <a:cubicBezTo>
                    <a:pt x="1700" y="13379"/>
                    <a:pt x="3436" y="6610"/>
                    <a:pt x="3436" y="6610"/>
                  </a:cubicBezTo>
                  <a:lnTo>
                    <a:pt x="30556" y="2018"/>
                  </a:lnTo>
                  <a:lnTo>
                    <a:pt x="38707" y="0"/>
                  </a:lnTo>
                  <a:lnTo>
                    <a:pt x="39497" y="21636"/>
                  </a:lnTo>
                  <a:close/>
                </a:path>
              </a:pathLst>
            </a:custGeom>
            <a:solidFill>
              <a:srgbClr val="FDEB59"/>
            </a:solidFill>
            <a:ln w="24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5E8B131-1084-668E-D288-A2D38877AB24}"/>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noFill/>
            <a:ln w="1689" cap="flat">
              <a:solidFill>
                <a:srgbClr val="010101"/>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4C68FFE-3F7D-FFEB-6E85-0FA8C99C5FA0}"/>
                </a:ext>
              </a:extLst>
            </p:cNvPr>
            <p:cNvSpPr/>
            <p:nvPr/>
          </p:nvSpPr>
          <p:spPr>
            <a:xfrm>
              <a:off x="7499489"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solidFill>
              <a:srgbClr val="FDEB59"/>
            </a:solidFill>
            <a:ln w="24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9B5A635-94B7-F1D7-17F6-A98FDE009A1F}"/>
                </a:ext>
              </a:extLst>
            </p:cNvPr>
            <p:cNvSpPr/>
            <p:nvPr/>
          </p:nvSpPr>
          <p:spPr>
            <a:xfrm>
              <a:off x="7499007" y="6024591"/>
              <a:ext cx="109461" cy="165859"/>
            </a:xfrm>
            <a:custGeom>
              <a:avLst/>
              <a:gdLst>
                <a:gd name="connsiteX0" fmla="*/ 109461 w 109461"/>
                <a:gd name="connsiteY0" fmla="*/ 71843 h 165859"/>
                <a:gd name="connsiteX1" fmla="*/ 96390 w 109461"/>
                <a:gd name="connsiteY1" fmla="*/ 163715 h 165859"/>
                <a:gd name="connsiteX2" fmla="*/ 68095 w 109461"/>
                <a:gd name="connsiteY2" fmla="*/ 164081 h 165859"/>
                <a:gd name="connsiteX3" fmla="*/ 65887 w 109461"/>
                <a:gd name="connsiteY3" fmla="*/ 133215 h 165859"/>
                <a:gd name="connsiteX4" fmla="*/ 46787 w 109461"/>
                <a:gd name="connsiteY4" fmla="*/ 132848 h 165859"/>
                <a:gd name="connsiteX5" fmla="*/ 45313 w 109461"/>
                <a:gd name="connsiteY5" fmla="*/ 161876 h 165859"/>
                <a:gd name="connsiteX6" fmla="*/ 7834 w 109461"/>
                <a:gd name="connsiteY6" fmla="*/ 163717 h 165859"/>
                <a:gd name="connsiteX7" fmla="*/ 113 w 109461"/>
                <a:gd name="connsiteY7" fmla="*/ 67066 h 165859"/>
                <a:gd name="connsiteX8" fmla="*/ 13562 w 109461"/>
                <a:gd name="connsiteY8" fmla="*/ 0 h 165859"/>
                <a:gd name="connsiteX9" fmla="*/ 13467 w 109461"/>
                <a:gd name="connsiteY9" fmla="*/ 52684 h 165859"/>
                <a:gd name="connsiteX10" fmla="*/ 27462 w 109461"/>
                <a:gd name="connsiteY10" fmla="*/ 97482 h 165859"/>
                <a:gd name="connsiteX11" fmla="*/ 45967 w 109461"/>
                <a:gd name="connsiteY11" fmla="*/ 103584 h 165859"/>
                <a:gd name="connsiteX12" fmla="*/ 109461 w 109461"/>
                <a:gd name="connsiteY12" fmla="*/ 71843 h 16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61" h="165859">
                  <a:moveTo>
                    <a:pt x="109461" y="71843"/>
                  </a:moveTo>
                  <a:cubicBezTo>
                    <a:pt x="107415" y="117022"/>
                    <a:pt x="96390" y="163715"/>
                    <a:pt x="96390" y="163715"/>
                  </a:cubicBezTo>
                  <a:lnTo>
                    <a:pt x="68095" y="164081"/>
                  </a:lnTo>
                  <a:lnTo>
                    <a:pt x="65887" y="133215"/>
                  </a:lnTo>
                  <a:lnTo>
                    <a:pt x="46787" y="132848"/>
                  </a:lnTo>
                  <a:cubicBezTo>
                    <a:pt x="43472" y="135787"/>
                    <a:pt x="45313" y="161876"/>
                    <a:pt x="45313" y="161876"/>
                  </a:cubicBezTo>
                  <a:cubicBezTo>
                    <a:pt x="36128" y="169597"/>
                    <a:pt x="7834" y="163717"/>
                    <a:pt x="7834" y="163717"/>
                  </a:cubicBezTo>
                  <a:cubicBezTo>
                    <a:pt x="7834" y="163717"/>
                    <a:pt x="2687" y="145340"/>
                    <a:pt x="113" y="67066"/>
                  </a:cubicBezTo>
                  <a:cubicBezTo>
                    <a:pt x="-638" y="44218"/>
                    <a:pt x="2187" y="20046"/>
                    <a:pt x="13562" y="0"/>
                  </a:cubicBezTo>
                  <a:cubicBezTo>
                    <a:pt x="12695" y="17528"/>
                    <a:pt x="12336" y="35159"/>
                    <a:pt x="13467" y="52684"/>
                  </a:cubicBezTo>
                  <a:cubicBezTo>
                    <a:pt x="14416" y="67371"/>
                    <a:pt x="13244" y="88571"/>
                    <a:pt x="27462" y="97482"/>
                  </a:cubicBezTo>
                  <a:cubicBezTo>
                    <a:pt x="33000" y="100953"/>
                    <a:pt x="39531" y="102446"/>
                    <a:pt x="45967" y="103584"/>
                  </a:cubicBezTo>
                  <a:cubicBezTo>
                    <a:pt x="74720" y="108669"/>
                    <a:pt x="97887" y="99779"/>
                    <a:pt x="109461" y="71843"/>
                  </a:cubicBezTo>
                  <a:close/>
                </a:path>
              </a:pathLst>
            </a:custGeom>
            <a:solidFill>
              <a:srgbClr val="DCC225"/>
            </a:solidFill>
            <a:ln w="24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990F12C-EA03-AAF9-C050-2E33948D867B}"/>
                </a:ext>
              </a:extLst>
            </p:cNvPr>
            <p:cNvSpPr/>
            <p:nvPr/>
          </p:nvSpPr>
          <p:spPr>
            <a:xfrm>
              <a:off x="7498848"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noFill/>
            <a:ln w="1689" cap="flat">
              <a:solidFill>
                <a:srgbClr val="010101"/>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3A3F0CD8-7347-3EAD-AF40-511EF82CFA0F}"/>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solidFill>
              <a:srgbClr val="99C7DC"/>
            </a:solidFill>
            <a:ln w="24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AF3F6F7-A99A-C813-68CD-7F2B1C556831}"/>
                </a:ext>
              </a:extLst>
            </p:cNvPr>
            <p:cNvSpPr/>
            <p:nvPr/>
          </p:nvSpPr>
          <p:spPr>
            <a:xfrm>
              <a:off x="7532207" y="6034396"/>
              <a:ext cx="84901" cy="50725"/>
            </a:xfrm>
            <a:custGeom>
              <a:avLst/>
              <a:gdLst>
                <a:gd name="connsiteX0" fmla="*/ 84897 w 84901"/>
                <a:gd name="connsiteY0" fmla="*/ 25892 h 50725"/>
                <a:gd name="connsiteX1" fmla="*/ 76474 w 84901"/>
                <a:gd name="connsiteY1" fmla="*/ 46972 h 50725"/>
                <a:gd name="connsiteX2" fmla="*/ 26149 w 84901"/>
                <a:gd name="connsiteY2" fmla="*/ 49151 h 50725"/>
                <a:gd name="connsiteX3" fmla="*/ 333 w 84901"/>
                <a:gd name="connsiteY3" fmla="*/ 22772 h 50725"/>
                <a:gd name="connsiteX4" fmla="*/ 277 w 84901"/>
                <a:gd name="connsiteY4" fmla="*/ 22387 h 50725"/>
                <a:gd name="connsiteX5" fmla="*/ 9385 w 84901"/>
                <a:gd name="connsiteY5" fmla="*/ 0 h 50725"/>
                <a:gd name="connsiteX6" fmla="*/ 14349 w 84901"/>
                <a:gd name="connsiteY6" fmla="*/ 15997 h 50725"/>
                <a:gd name="connsiteX7" fmla="*/ 30321 w 84901"/>
                <a:gd name="connsiteY7" fmla="*/ 32908 h 50725"/>
                <a:gd name="connsiteX8" fmla="*/ 47128 w 84901"/>
                <a:gd name="connsiteY8" fmla="*/ 36295 h 50725"/>
                <a:gd name="connsiteX9" fmla="*/ 68359 w 84901"/>
                <a:gd name="connsiteY9" fmla="*/ 35108 h 50725"/>
                <a:gd name="connsiteX10" fmla="*/ 84897 w 84901"/>
                <a:gd name="connsiteY10" fmla="*/ 25892 h 5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01" h="50725">
                  <a:moveTo>
                    <a:pt x="84897" y="25892"/>
                  </a:moveTo>
                  <a:cubicBezTo>
                    <a:pt x="84989" y="31236"/>
                    <a:pt x="83787" y="45992"/>
                    <a:pt x="76474" y="46972"/>
                  </a:cubicBezTo>
                  <a:cubicBezTo>
                    <a:pt x="60013" y="49179"/>
                    <a:pt x="42667" y="52841"/>
                    <a:pt x="26149" y="49151"/>
                  </a:cubicBezTo>
                  <a:cubicBezTo>
                    <a:pt x="13310" y="46287"/>
                    <a:pt x="2344" y="36005"/>
                    <a:pt x="333" y="22772"/>
                  </a:cubicBezTo>
                  <a:cubicBezTo>
                    <a:pt x="316" y="22641"/>
                    <a:pt x="295" y="22518"/>
                    <a:pt x="277" y="22387"/>
                  </a:cubicBezTo>
                  <a:cubicBezTo>
                    <a:pt x="-1074" y="12602"/>
                    <a:pt x="2605" y="4638"/>
                    <a:pt x="9385" y="0"/>
                  </a:cubicBezTo>
                  <a:cubicBezTo>
                    <a:pt x="6585" y="1915"/>
                    <a:pt x="13341" y="13938"/>
                    <a:pt x="14349" y="15997"/>
                  </a:cubicBezTo>
                  <a:cubicBezTo>
                    <a:pt x="17962" y="23379"/>
                    <a:pt x="22374" y="29667"/>
                    <a:pt x="30321" y="32908"/>
                  </a:cubicBezTo>
                  <a:cubicBezTo>
                    <a:pt x="35633" y="35074"/>
                    <a:pt x="41410" y="35828"/>
                    <a:pt x="47128" y="36295"/>
                  </a:cubicBezTo>
                  <a:cubicBezTo>
                    <a:pt x="54172" y="36869"/>
                    <a:pt x="61484" y="36982"/>
                    <a:pt x="68359" y="35108"/>
                  </a:cubicBezTo>
                  <a:cubicBezTo>
                    <a:pt x="70877" y="34418"/>
                    <a:pt x="84956" y="29187"/>
                    <a:pt x="84897" y="25892"/>
                  </a:cubicBezTo>
                  <a:close/>
                </a:path>
              </a:pathLst>
            </a:custGeom>
            <a:solidFill>
              <a:srgbClr val="4B656F"/>
            </a:solidFill>
            <a:ln w="24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F017EA5-1264-B89D-0970-E9DD202E68C8}"/>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noFill/>
            <a:ln w="1689" cap="flat">
              <a:solidFill>
                <a:srgbClr val="010101"/>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F24D67E2-4561-3D00-260D-38DA946F3701}"/>
                </a:ext>
              </a:extLst>
            </p:cNvPr>
            <p:cNvSpPr/>
            <p:nvPr/>
          </p:nvSpPr>
          <p:spPr>
            <a:xfrm>
              <a:off x="7550138" y="6156816"/>
              <a:ext cx="27563" cy="1794"/>
            </a:xfrm>
            <a:custGeom>
              <a:avLst/>
              <a:gdLst>
                <a:gd name="connsiteX0" fmla="*/ 0 w 27563"/>
                <a:gd name="connsiteY0" fmla="*/ 90 h 1794"/>
                <a:gd name="connsiteX1" fmla="*/ 3446 w 27563"/>
                <a:gd name="connsiteY1" fmla="*/ 46 h 1794"/>
                <a:gd name="connsiteX2" fmla="*/ 6892 w 27563"/>
                <a:gd name="connsiteY2" fmla="*/ 31 h 1794"/>
                <a:gd name="connsiteX3" fmla="*/ 13782 w 27563"/>
                <a:gd name="connsiteY3" fmla="*/ 0 h 1794"/>
                <a:gd name="connsiteX4" fmla="*/ 20672 w 27563"/>
                <a:gd name="connsiteY4" fmla="*/ 31 h 1794"/>
                <a:gd name="connsiteX5" fmla="*/ 24118 w 27563"/>
                <a:gd name="connsiteY5" fmla="*/ 46 h 1794"/>
                <a:gd name="connsiteX6" fmla="*/ 27564 w 27563"/>
                <a:gd name="connsiteY6" fmla="*/ 90 h 1794"/>
                <a:gd name="connsiteX7" fmla="*/ 27564 w 27563"/>
                <a:gd name="connsiteY7" fmla="*/ 269 h 1794"/>
                <a:gd name="connsiteX8" fmla="*/ 20674 w 27563"/>
                <a:gd name="connsiteY8" fmla="*/ 1464 h 1794"/>
                <a:gd name="connsiteX9" fmla="*/ 13785 w 27563"/>
                <a:gd name="connsiteY9" fmla="*/ 1795 h 1794"/>
                <a:gd name="connsiteX10" fmla="*/ 6895 w 27563"/>
                <a:gd name="connsiteY10" fmla="*/ 1469 h 1794"/>
                <a:gd name="connsiteX11" fmla="*/ 5 w 27563"/>
                <a:gd name="connsiteY11" fmla="*/ 269 h 1794"/>
                <a:gd name="connsiteX12" fmla="*/ 5 w 27563"/>
                <a:gd name="connsiteY12" fmla="*/ 90 h 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3" h="1794">
                  <a:moveTo>
                    <a:pt x="0" y="90"/>
                  </a:moveTo>
                  <a:lnTo>
                    <a:pt x="3446" y="46"/>
                  </a:lnTo>
                  <a:lnTo>
                    <a:pt x="6892" y="31"/>
                  </a:lnTo>
                  <a:lnTo>
                    <a:pt x="13782" y="0"/>
                  </a:lnTo>
                  <a:lnTo>
                    <a:pt x="20672" y="31"/>
                  </a:lnTo>
                  <a:lnTo>
                    <a:pt x="24118" y="46"/>
                  </a:lnTo>
                  <a:lnTo>
                    <a:pt x="27564" y="90"/>
                  </a:lnTo>
                  <a:lnTo>
                    <a:pt x="27564" y="269"/>
                  </a:lnTo>
                  <a:cubicBezTo>
                    <a:pt x="25267" y="900"/>
                    <a:pt x="22972" y="1228"/>
                    <a:pt x="20674" y="1464"/>
                  </a:cubicBezTo>
                  <a:cubicBezTo>
                    <a:pt x="18377" y="1687"/>
                    <a:pt x="16082" y="1792"/>
                    <a:pt x="13785" y="1795"/>
                  </a:cubicBezTo>
                  <a:cubicBezTo>
                    <a:pt x="11487" y="1797"/>
                    <a:pt x="9192" y="1692"/>
                    <a:pt x="6895" y="1469"/>
                  </a:cubicBezTo>
                  <a:cubicBezTo>
                    <a:pt x="4597" y="1233"/>
                    <a:pt x="2303" y="905"/>
                    <a:pt x="5" y="269"/>
                  </a:cubicBezTo>
                  <a:lnTo>
                    <a:pt x="5" y="90"/>
                  </a:lnTo>
                  <a:close/>
                </a:path>
              </a:pathLst>
            </a:custGeom>
            <a:solidFill>
              <a:srgbClr val="010101"/>
            </a:solidFill>
            <a:ln w="24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A44870D-2C1B-9E0B-B95A-5926F13C14C2}"/>
                </a:ext>
              </a:extLst>
            </p:cNvPr>
            <p:cNvSpPr/>
            <p:nvPr/>
          </p:nvSpPr>
          <p:spPr>
            <a:xfrm rot="-4998595">
              <a:off x="7576332" y="6026045"/>
              <a:ext cx="15066" cy="36789"/>
            </a:xfrm>
            <a:custGeom>
              <a:avLst/>
              <a:gdLst>
                <a:gd name="connsiteX0" fmla="*/ 15067 w 15066"/>
                <a:gd name="connsiteY0" fmla="*/ 18395 h 36789"/>
                <a:gd name="connsiteX1" fmla="*/ 7533 w 15066"/>
                <a:gd name="connsiteY1" fmla="*/ 36790 h 36789"/>
                <a:gd name="connsiteX2" fmla="*/ 0 w 15066"/>
                <a:gd name="connsiteY2" fmla="*/ 18395 h 36789"/>
                <a:gd name="connsiteX3" fmla="*/ 7533 w 15066"/>
                <a:gd name="connsiteY3" fmla="*/ 0 h 36789"/>
                <a:gd name="connsiteX4" fmla="*/ 15067 w 15066"/>
                <a:gd name="connsiteY4" fmla="*/ 18395 h 36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6" h="36789">
                  <a:moveTo>
                    <a:pt x="15067" y="18395"/>
                  </a:moveTo>
                  <a:cubicBezTo>
                    <a:pt x="15067" y="28554"/>
                    <a:pt x="11694" y="36790"/>
                    <a:pt x="7533" y="36790"/>
                  </a:cubicBezTo>
                  <a:cubicBezTo>
                    <a:pt x="3373" y="36790"/>
                    <a:pt x="0" y="28554"/>
                    <a:pt x="0" y="18395"/>
                  </a:cubicBezTo>
                  <a:cubicBezTo>
                    <a:pt x="0" y="8236"/>
                    <a:pt x="3373" y="0"/>
                    <a:pt x="7533" y="0"/>
                  </a:cubicBezTo>
                  <a:cubicBezTo>
                    <a:pt x="11694" y="0"/>
                    <a:pt x="15067" y="8236"/>
                    <a:pt x="15067" y="18395"/>
                  </a:cubicBezTo>
                  <a:close/>
                </a:path>
              </a:pathLst>
            </a:custGeom>
            <a:solidFill>
              <a:srgbClr val="FCFDFD"/>
            </a:solidFill>
            <a:ln w="241" cap="flat">
              <a:noFill/>
              <a:prstDash val="solid"/>
              <a:miter/>
            </a:ln>
          </p:spPr>
          <p:txBody>
            <a:bodyPr rtlCol="0" anchor="ctr"/>
            <a:lstStyle/>
            <a:p>
              <a:endParaRPr lang="en-IN"/>
            </a:p>
          </p:txBody>
        </p:sp>
      </p:grpSp>
      <p:pic>
        <p:nvPicPr>
          <p:cNvPr id="2" name="Picture 1">
            <a:extLst>
              <a:ext uri="{FF2B5EF4-FFF2-40B4-BE49-F238E27FC236}">
                <a16:creationId xmlns:a16="http://schemas.microsoft.com/office/drawing/2014/main" id="{FB1960D5-C344-2620-34E2-861FB8093964}"/>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0" name="TextBox 9">
            <a:extLst>
              <a:ext uri="{FF2B5EF4-FFF2-40B4-BE49-F238E27FC236}">
                <a16:creationId xmlns:a16="http://schemas.microsoft.com/office/drawing/2014/main" id="{087EFB95-9F34-771E-BC2D-8B7D8D194487}"/>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467451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11100" y="932862"/>
            <a:ext cx="3092406" cy="646331"/>
          </a:xfrm>
          <a:prstGeom prst="rect">
            <a:avLst/>
          </a:prstGeom>
          <a:noFill/>
        </p:spPr>
        <p:txBody>
          <a:bodyPr wrap="square">
            <a:spAutoFit/>
          </a:bodyPr>
          <a:lstStyle/>
          <a:p>
            <a:r>
              <a:rPr lang="en-US" sz="1200" dirty="0">
                <a:solidFill>
                  <a:schemeClr val="bg1"/>
                </a:solidFill>
                <a:latin typeface="+mj-lt"/>
              </a:rPr>
              <a:t>Which developers are making the most successful games? This will help us decide who to work closely with.</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03506" y="3714251"/>
            <a:ext cx="2720282" cy="646331"/>
          </a:xfrm>
          <a:prstGeom prst="rect">
            <a:avLst/>
          </a:prstGeom>
          <a:noFill/>
        </p:spPr>
        <p:txBody>
          <a:bodyPr wrap="square">
            <a:spAutoFit/>
          </a:bodyPr>
          <a:lstStyle/>
          <a:p>
            <a:r>
              <a:rPr lang="en-US" sz="1200" dirty="0">
                <a:solidFill>
                  <a:schemeClr val="bg1"/>
                </a:solidFill>
                <a:latin typeface="+mj-lt"/>
              </a:rPr>
              <a:t>Alright! let’s dive into the top publishers and see who’s driving the most downloads and ratings</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And also what about publishers? Who’s leading the market in terms of game releases and user engagement?</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105534" y="1924935"/>
            <a:ext cx="2750397" cy="461665"/>
          </a:xfrm>
          <a:prstGeom prst="rect">
            <a:avLst/>
          </a:prstGeom>
          <a:noFill/>
        </p:spPr>
        <p:txBody>
          <a:bodyPr wrap="square">
            <a:spAutoFit/>
          </a:bodyPr>
          <a:lstStyle/>
          <a:p>
            <a:r>
              <a:rPr lang="en-US" sz="1200" dirty="0">
                <a:solidFill>
                  <a:schemeClr val="bg1"/>
                </a:solidFill>
                <a:latin typeface="+mj-lt"/>
              </a:rPr>
              <a:t>I’ve got that data! Let’s look at the top developers by game performance.</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F2E842DC-95BE-D203-18EC-F26BE5C1BE32}"/>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D8B39D95-C7E4-187D-3DA6-D4EACF4FD8E2}"/>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60506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33899-7B50-6B74-2633-746B524EB0BE}"/>
              </a:ext>
            </a:extLst>
          </p:cNvPr>
          <p:cNvPicPr>
            <a:picLocks noChangeAspect="1"/>
          </p:cNvPicPr>
          <p:nvPr/>
        </p:nvPicPr>
        <p:blipFill>
          <a:blip r:embed="rId2"/>
          <a:stretch>
            <a:fillRect/>
          </a:stretch>
        </p:blipFill>
        <p:spPr>
          <a:xfrm>
            <a:off x="0" y="0"/>
            <a:ext cx="9144000" cy="5143500"/>
          </a:xfrm>
          <a:prstGeom prst="rect">
            <a:avLst/>
          </a:prstGeom>
        </p:spPr>
      </p:pic>
      <p:sp>
        <p:nvSpPr>
          <p:cNvPr id="6" name="Bottom Gradient">
            <a:extLst>
              <a:ext uri="{FF2B5EF4-FFF2-40B4-BE49-F238E27FC236}">
                <a16:creationId xmlns:a16="http://schemas.microsoft.com/office/drawing/2014/main" id="{B07F333A-20E4-42BA-5D41-C25B143D77CE}"/>
              </a:ext>
            </a:extLst>
          </p:cNvPr>
          <p:cNvSpPr/>
          <p:nvPr/>
        </p:nvSpPr>
        <p:spPr>
          <a:xfrm rot="5400000">
            <a:off x="1985167" y="-2000248"/>
            <a:ext cx="5143501" cy="9144000"/>
          </a:xfrm>
          <a:prstGeom prst="rect">
            <a:avLst/>
          </a:prstGeom>
          <a:gradFill flip="none" rotWithShape="1">
            <a:gsLst>
              <a:gs pos="20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F63B9E3A-A7F5-147C-6C04-82545B93A6D3}"/>
              </a:ext>
            </a:extLst>
          </p:cNvPr>
          <p:cNvSpPr txBox="1"/>
          <p:nvPr/>
        </p:nvSpPr>
        <p:spPr>
          <a:xfrm>
            <a:off x="171450" y="108969"/>
            <a:ext cx="457200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Top Developers</a:t>
            </a:r>
          </a:p>
        </p:txBody>
      </p:sp>
      <p:sp>
        <p:nvSpPr>
          <p:cNvPr id="4" name="Rectangle 1">
            <a:extLst>
              <a:ext uri="{FF2B5EF4-FFF2-40B4-BE49-F238E27FC236}">
                <a16:creationId xmlns:a16="http://schemas.microsoft.com/office/drawing/2014/main" id="{ECA88BF7-B388-21B5-B38F-F9086AAF99F6}"/>
              </a:ext>
            </a:extLst>
          </p:cNvPr>
          <p:cNvSpPr>
            <a:spLocks noChangeArrowheads="1"/>
          </p:cNvSpPr>
          <p:nvPr/>
        </p:nvSpPr>
        <p:spPr bwMode="auto">
          <a:xfrm>
            <a:off x="0" y="693744"/>
            <a:ext cx="9144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IN" dirty="0">
                <a:solidFill>
                  <a:schemeClr val="bg1"/>
                </a:solidFill>
              </a:rPr>
              <a:t>In this section of the analysis, </a:t>
            </a:r>
          </a:p>
          <a:p>
            <a:pPr marL="285750" marR="0" lvl="0" indent="-285750" algn="l" defTabSz="914400" rtl="0" eaLnBrk="0" fontAlgn="base" latinLnBrk="0" hangingPunct="0">
              <a:lnSpc>
                <a:spcPct val="100000"/>
              </a:lnSpc>
              <a:spcBef>
                <a:spcPct val="0"/>
              </a:spcBef>
              <a:spcAft>
                <a:spcPct val="0"/>
              </a:spcAft>
              <a:buClr>
                <a:srgbClr val="CB480F"/>
              </a:buClr>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I </a:t>
            </a:r>
            <a:r>
              <a:rPr kumimoji="0" lang="en-US" altLang="en-US" b="0" i="0" u="none" strike="noStrike" cap="none" normalizeH="0" baseline="0" dirty="0">
                <a:ln>
                  <a:noFill/>
                </a:ln>
                <a:solidFill>
                  <a:srgbClr val="CB480F"/>
                </a:solidFill>
                <a:effectLst/>
                <a:latin typeface="Arial" panose="020B0604020202020204" pitchFamily="34" charset="0"/>
              </a:rPr>
              <a:t>aggregated</a:t>
            </a:r>
            <a:r>
              <a:rPr kumimoji="0" lang="en-US" altLang="en-US" b="0" i="0" u="none" strike="noStrike" cap="none" normalizeH="0" baseline="0" dirty="0">
                <a:ln>
                  <a:noFill/>
                </a:ln>
                <a:solidFill>
                  <a:schemeClr val="bg1"/>
                </a:solidFill>
                <a:effectLst/>
                <a:latin typeface="Arial" panose="020B0604020202020204" pitchFamily="34" charset="0"/>
              </a:rPr>
              <a:t> the data by developers to sum the total downloads, positive ratings, and negative ratings. This analysis provided a holistic view of each developer’s overall performance, focusing on popularity (downloads) and user feedback </a:t>
            </a:r>
            <a:r>
              <a:rPr kumimoji="0" lang="en-US" altLang="en-US" b="0" i="0" u="none" strike="noStrike" cap="none" normalizeH="0" baseline="0" dirty="0">
                <a:ln>
                  <a:noFill/>
                </a:ln>
                <a:solidFill>
                  <a:srgbClr val="CB480F"/>
                </a:solidFill>
                <a:effectLst/>
                <a:latin typeface="Arial" panose="020B0604020202020204" pitchFamily="34" charset="0"/>
              </a:rPr>
              <a:t>(positive and negative ratings</a:t>
            </a:r>
            <a:r>
              <a:rPr kumimoji="0" lang="en-US" altLang="en-US" b="0" i="0" u="none" strike="noStrike" cap="none" normalizeH="0" baseline="0" dirty="0">
                <a:ln>
                  <a:noFill/>
                </a:ln>
                <a:solidFill>
                  <a:schemeClr val="bg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
                <a:srgbClr val="CB480F"/>
              </a:buClr>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I identified the </a:t>
            </a:r>
            <a:r>
              <a:rPr kumimoji="0" lang="en-US" altLang="en-US" b="0" i="0" u="none" strike="noStrike" cap="none" normalizeH="0" baseline="0" dirty="0">
                <a:ln>
                  <a:noFill/>
                </a:ln>
                <a:solidFill>
                  <a:srgbClr val="CB480F"/>
                </a:solidFill>
                <a:effectLst/>
                <a:latin typeface="Arial" panose="020B0604020202020204" pitchFamily="34" charset="0"/>
              </a:rPr>
              <a:t>top 10 developers </a:t>
            </a:r>
            <a:r>
              <a:rPr kumimoji="0" lang="en-US" altLang="en-US" b="0" i="0" u="none" strike="noStrike" cap="none" normalizeH="0" baseline="0" dirty="0">
                <a:ln>
                  <a:noFill/>
                </a:ln>
                <a:solidFill>
                  <a:schemeClr val="bg1"/>
                </a:solidFill>
                <a:effectLst/>
                <a:latin typeface="Arial" panose="020B0604020202020204" pitchFamily="34" charset="0"/>
              </a:rPr>
              <a:t>based on total downloads, positive ratings, and negative ratings. The results were presented using bar charts to highlight the key players in the gaming industry.</a:t>
            </a:r>
          </a:p>
          <a:p>
            <a:pPr marL="285750" marR="0" lvl="0" indent="-285750" algn="l" defTabSz="914400" rtl="0" eaLnBrk="0" fontAlgn="base" latinLnBrk="0" hangingPunct="0">
              <a:lnSpc>
                <a:spcPct val="100000"/>
              </a:lnSpc>
              <a:spcBef>
                <a:spcPct val="0"/>
              </a:spcBef>
              <a:spcAft>
                <a:spcPct val="0"/>
              </a:spcAft>
              <a:buClr>
                <a:srgbClr val="CB480F"/>
              </a:buClr>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I created </a:t>
            </a:r>
            <a:r>
              <a:rPr kumimoji="0" lang="en-US" altLang="en-US" b="0" i="0" u="none" strike="noStrike" cap="none" normalizeH="0" baseline="0" dirty="0">
                <a:ln>
                  <a:noFill/>
                </a:ln>
                <a:solidFill>
                  <a:srgbClr val="CB480F"/>
                </a:solidFill>
                <a:effectLst/>
                <a:latin typeface="Arial" panose="020B0604020202020204" pitchFamily="34" charset="0"/>
              </a:rPr>
              <a:t>grouped bar charts </a:t>
            </a:r>
            <a:r>
              <a:rPr kumimoji="0" lang="en-US" altLang="en-US" b="0" i="0" u="none" strike="noStrike" cap="none" normalizeH="0" baseline="0" dirty="0">
                <a:ln>
                  <a:noFill/>
                </a:ln>
                <a:solidFill>
                  <a:schemeClr val="bg1"/>
                </a:solidFill>
                <a:effectLst/>
                <a:latin typeface="Arial" panose="020B0604020202020204" pitchFamily="34" charset="0"/>
              </a:rPr>
              <a:t>to show the relationship between positive and negative ratings for the top developers, and </a:t>
            </a:r>
            <a:r>
              <a:rPr kumimoji="0" lang="en-US" altLang="en-US" b="0" i="0" u="none" strike="noStrike" cap="none" normalizeH="0" baseline="0" dirty="0">
                <a:ln>
                  <a:noFill/>
                </a:ln>
                <a:solidFill>
                  <a:srgbClr val="CB480F"/>
                </a:solidFill>
                <a:effectLst/>
                <a:latin typeface="Arial" panose="020B0604020202020204" pitchFamily="34" charset="0"/>
              </a:rPr>
              <a:t>separate bar charts </a:t>
            </a:r>
            <a:r>
              <a:rPr kumimoji="0" lang="en-US" altLang="en-US" b="0" i="0" u="none" strike="noStrike" cap="none" normalizeH="0" baseline="0" dirty="0">
                <a:ln>
                  <a:noFill/>
                </a:ln>
                <a:solidFill>
                  <a:schemeClr val="bg1"/>
                </a:solidFill>
                <a:effectLst/>
                <a:latin typeface="Arial" panose="020B0604020202020204" pitchFamily="34" charset="0"/>
              </a:rPr>
              <a:t>to display developers with the highest positive and negative ratings. </a:t>
            </a:r>
          </a:p>
        </p:txBody>
      </p:sp>
      <p:pic>
        <p:nvPicPr>
          <p:cNvPr id="15" name="Picture 14">
            <a:extLst>
              <a:ext uri="{FF2B5EF4-FFF2-40B4-BE49-F238E27FC236}">
                <a16:creationId xmlns:a16="http://schemas.microsoft.com/office/drawing/2014/main" id="{5869ABD8-487C-E505-CFCF-D0B0AD547103}"/>
              </a:ext>
            </a:extLst>
          </p:cNvPr>
          <p:cNvPicPr>
            <a:picLocks noChangeAspect="1"/>
          </p:cNvPicPr>
          <p:nvPr/>
        </p:nvPicPr>
        <p:blipFill>
          <a:blip r:embed="rId3">
            <a:alphaModFix amt="91000"/>
          </a:blip>
          <a:stretch>
            <a:fillRect/>
          </a:stretch>
        </p:blipFill>
        <p:spPr>
          <a:xfrm>
            <a:off x="91440" y="2687048"/>
            <a:ext cx="3255351" cy="2204991"/>
          </a:xfrm>
          <a:prstGeom prst="rect">
            <a:avLst/>
          </a:prstGeom>
        </p:spPr>
      </p:pic>
      <p:pic>
        <p:nvPicPr>
          <p:cNvPr id="16" name="Picture 15">
            <a:extLst>
              <a:ext uri="{FF2B5EF4-FFF2-40B4-BE49-F238E27FC236}">
                <a16:creationId xmlns:a16="http://schemas.microsoft.com/office/drawing/2014/main" id="{C6FF70EC-631A-19E1-44AD-3FA9431AACA9}"/>
              </a:ext>
            </a:extLst>
          </p:cNvPr>
          <p:cNvPicPr>
            <a:picLocks noChangeAspect="1"/>
          </p:cNvPicPr>
          <p:nvPr/>
        </p:nvPicPr>
        <p:blipFill>
          <a:blip r:embed="rId4">
            <a:alphaModFix amt="91000"/>
          </a:blip>
          <a:stretch>
            <a:fillRect/>
          </a:stretch>
        </p:blipFill>
        <p:spPr>
          <a:xfrm>
            <a:off x="3426802" y="2687049"/>
            <a:ext cx="5625758" cy="2204991"/>
          </a:xfrm>
          <a:prstGeom prst="rect">
            <a:avLst/>
          </a:prstGeom>
        </p:spPr>
      </p:pic>
      <p:pic>
        <p:nvPicPr>
          <p:cNvPr id="2" name="Picture 1">
            <a:extLst>
              <a:ext uri="{FF2B5EF4-FFF2-40B4-BE49-F238E27FC236}">
                <a16:creationId xmlns:a16="http://schemas.microsoft.com/office/drawing/2014/main" id="{AD880CF8-7F17-CE1A-5359-A2E726E2F3FA}"/>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3D57A6F9-A37D-7DA1-7911-449188066A8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9765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F6C717-AB07-43CC-FF4E-FC95ECBD3007}"/>
              </a:ext>
            </a:extLst>
          </p:cNvPr>
          <p:cNvPicPr>
            <a:picLocks noChangeAspect="1"/>
          </p:cNvPicPr>
          <p:nvPr/>
        </p:nvPicPr>
        <p:blipFill>
          <a:blip r:embed="rId2"/>
          <a:stretch>
            <a:fillRect/>
          </a:stretch>
        </p:blipFill>
        <p:spPr>
          <a:xfrm>
            <a:off x="0" y="0"/>
            <a:ext cx="9144000" cy="5143500"/>
          </a:xfrm>
          <a:prstGeom prst="rect">
            <a:avLst/>
          </a:prstGeom>
        </p:spPr>
      </p:pic>
      <p:sp>
        <p:nvSpPr>
          <p:cNvPr id="10" name="Bottom Gradient">
            <a:extLst>
              <a:ext uri="{FF2B5EF4-FFF2-40B4-BE49-F238E27FC236}">
                <a16:creationId xmlns:a16="http://schemas.microsoft.com/office/drawing/2014/main" id="{EDE97E1F-BEEE-19C7-40A9-28E27C7927CE}"/>
              </a:ext>
            </a:extLst>
          </p:cNvPr>
          <p:cNvSpPr/>
          <p:nvPr/>
        </p:nvSpPr>
        <p:spPr>
          <a:xfrm rot="5400000">
            <a:off x="1985167" y="-2000248"/>
            <a:ext cx="5143501" cy="9144000"/>
          </a:xfrm>
          <a:prstGeom prst="rect">
            <a:avLst/>
          </a:prstGeom>
          <a:gradFill flip="none" rotWithShape="1">
            <a:gsLst>
              <a:gs pos="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70216558-5C8E-6123-D2E2-76BD189A4C95}"/>
              </a:ext>
            </a:extLst>
          </p:cNvPr>
          <p:cNvSpPr txBox="1"/>
          <p:nvPr/>
        </p:nvSpPr>
        <p:spPr>
          <a:xfrm>
            <a:off x="0" y="87096"/>
            <a:ext cx="3717282" cy="3139321"/>
          </a:xfrm>
          <a:prstGeom prst="rect">
            <a:avLst/>
          </a:prstGeom>
          <a:noFill/>
        </p:spPr>
        <p:txBody>
          <a:bodyPr wrap="square">
            <a:spAutoFit/>
          </a:bodyPr>
          <a:lstStyle/>
          <a:p>
            <a:r>
              <a:rPr lang="en-US" sz="1600" b="1" dirty="0">
                <a:solidFill>
                  <a:srgbClr val="F7743C"/>
                </a:solidFill>
              </a:rPr>
              <a:t>Key Insights:</a:t>
            </a:r>
          </a:p>
          <a:p>
            <a:pPr marL="285750" indent="-285750">
              <a:buClr>
                <a:srgbClr val="CB480F"/>
              </a:buClr>
              <a:buFont typeface="Arial" panose="020B0604020202020204" pitchFamily="34" charset="0"/>
              <a:buChar char="•"/>
            </a:pPr>
            <a:r>
              <a:rPr lang="en-US" b="1" dirty="0">
                <a:solidFill>
                  <a:srgbClr val="CB480F"/>
                </a:solidFill>
              </a:rPr>
              <a:t>Valve Dominates</a:t>
            </a:r>
            <a:r>
              <a:rPr lang="en-US" dirty="0">
                <a:solidFill>
                  <a:srgbClr val="CB480F"/>
                </a:solidFill>
              </a:rPr>
              <a:t>: </a:t>
            </a:r>
            <a:r>
              <a:rPr lang="en-US" dirty="0">
                <a:solidFill>
                  <a:schemeClr val="bg1"/>
                </a:solidFill>
              </a:rPr>
              <a:t>Valve, as well as Valve in collaboration with Hidden Path Entertainment, leads the market with the highest number of downloads and positive ratings, suggesting that their games are not only popular but also well-received by users.</a:t>
            </a:r>
          </a:p>
          <a:p>
            <a:pPr marL="285750" indent="-285750">
              <a:buClr>
                <a:srgbClr val="CB480F"/>
              </a:buClr>
              <a:buFont typeface="Arial" panose="020B0604020202020204" pitchFamily="34" charset="0"/>
              <a:buChar char="•"/>
            </a:pPr>
            <a:r>
              <a:rPr lang="en-US" b="1" dirty="0">
                <a:solidFill>
                  <a:srgbClr val="CB480F"/>
                </a:solidFill>
              </a:rPr>
              <a:t>KRAFTON's Polarizing Impact</a:t>
            </a:r>
            <a:r>
              <a:rPr lang="en-US" dirty="0">
                <a:solidFill>
                  <a:srgbClr val="CB480F"/>
                </a:solidFill>
              </a:rPr>
              <a:t>: </a:t>
            </a:r>
            <a:r>
              <a:rPr lang="en-US" dirty="0">
                <a:solidFill>
                  <a:schemeClr val="bg1"/>
                </a:solidFill>
              </a:rPr>
              <a:t>Despite high download numbers, KRAFTON, Inc. also has the highest number of negative ratings, indicating that while their games attract many users, they also face significant criticism.</a:t>
            </a:r>
          </a:p>
        </p:txBody>
      </p:sp>
      <p:pic>
        <p:nvPicPr>
          <p:cNvPr id="14" name="Picture 13">
            <a:extLst>
              <a:ext uri="{FF2B5EF4-FFF2-40B4-BE49-F238E27FC236}">
                <a16:creationId xmlns:a16="http://schemas.microsoft.com/office/drawing/2014/main" id="{2D78880C-3946-AB74-B79C-CD5325E69889}"/>
              </a:ext>
            </a:extLst>
          </p:cNvPr>
          <p:cNvPicPr>
            <a:picLocks noChangeAspect="1"/>
          </p:cNvPicPr>
          <p:nvPr/>
        </p:nvPicPr>
        <p:blipFill>
          <a:blip r:embed="rId3">
            <a:alphaModFix amt="91000"/>
          </a:blip>
          <a:stretch>
            <a:fillRect/>
          </a:stretch>
        </p:blipFill>
        <p:spPr>
          <a:xfrm>
            <a:off x="3717282" y="130584"/>
            <a:ext cx="5287028" cy="1743492"/>
          </a:xfrm>
          <a:prstGeom prst="rect">
            <a:avLst/>
          </a:prstGeom>
        </p:spPr>
      </p:pic>
      <p:pic>
        <p:nvPicPr>
          <p:cNvPr id="7" name="Picture 6">
            <a:extLst>
              <a:ext uri="{FF2B5EF4-FFF2-40B4-BE49-F238E27FC236}">
                <a16:creationId xmlns:a16="http://schemas.microsoft.com/office/drawing/2014/main" id="{B3CE2B3D-0CFB-74AD-6B70-C36532353254}"/>
              </a:ext>
            </a:extLst>
          </p:cNvPr>
          <p:cNvPicPr>
            <a:picLocks noChangeAspect="1"/>
          </p:cNvPicPr>
          <p:nvPr/>
        </p:nvPicPr>
        <p:blipFill>
          <a:blip r:embed="rId4">
            <a:alphaModFix amt="91000"/>
          </a:blip>
          <a:stretch>
            <a:fillRect/>
          </a:stretch>
        </p:blipFill>
        <p:spPr>
          <a:xfrm>
            <a:off x="80012" y="3339315"/>
            <a:ext cx="5346708" cy="1743492"/>
          </a:xfrm>
          <a:prstGeom prst="rect">
            <a:avLst/>
          </a:prstGeom>
        </p:spPr>
      </p:pic>
      <p:sp>
        <p:nvSpPr>
          <p:cNvPr id="9" name="TextBox 8">
            <a:extLst>
              <a:ext uri="{FF2B5EF4-FFF2-40B4-BE49-F238E27FC236}">
                <a16:creationId xmlns:a16="http://schemas.microsoft.com/office/drawing/2014/main" id="{DC621CA6-4F32-37CB-AC26-8B8C4995A784}"/>
              </a:ext>
            </a:extLst>
          </p:cNvPr>
          <p:cNvSpPr txBox="1"/>
          <p:nvPr/>
        </p:nvSpPr>
        <p:spPr>
          <a:xfrm>
            <a:off x="5417822" y="3256863"/>
            <a:ext cx="3726178" cy="1815882"/>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b="1" dirty="0">
                <a:solidFill>
                  <a:srgbClr val="CB480F"/>
                </a:solidFill>
              </a:rPr>
              <a:t>Mixed Feedback for Rockstar and CD Projekt Red</a:t>
            </a:r>
            <a:r>
              <a:rPr lang="en-US" dirty="0">
                <a:solidFill>
                  <a:srgbClr val="CB480F"/>
                </a:solidFill>
              </a:rPr>
              <a:t>: </a:t>
            </a:r>
            <a:r>
              <a:rPr lang="en-US" dirty="0">
                <a:solidFill>
                  <a:schemeClr val="bg1"/>
                </a:solidFill>
              </a:rPr>
              <a:t>Developers like Rockstar North and CD PROJEKT RED feature prominently in both the positive and negative ratings, suggesting that while they create highly anticipated games, they can be polarizing for the player base.</a:t>
            </a:r>
          </a:p>
        </p:txBody>
      </p:sp>
      <p:sp>
        <p:nvSpPr>
          <p:cNvPr id="12" name="TextBox 11">
            <a:extLst>
              <a:ext uri="{FF2B5EF4-FFF2-40B4-BE49-F238E27FC236}">
                <a16:creationId xmlns:a16="http://schemas.microsoft.com/office/drawing/2014/main" id="{665D44D6-58A9-47FF-945B-62F2E96592BD}"/>
              </a:ext>
            </a:extLst>
          </p:cNvPr>
          <p:cNvSpPr txBox="1"/>
          <p:nvPr/>
        </p:nvSpPr>
        <p:spPr>
          <a:xfrm>
            <a:off x="3634740" y="1986974"/>
            <a:ext cx="5346708" cy="1169551"/>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b="1" dirty="0">
                <a:solidFill>
                  <a:srgbClr val="CB480F"/>
                </a:solidFill>
              </a:rPr>
              <a:t>Top Developers Have High Engagement</a:t>
            </a:r>
            <a:r>
              <a:rPr lang="en-US" dirty="0">
                <a:solidFill>
                  <a:srgbClr val="CB480F"/>
                </a:solidFill>
              </a:rPr>
              <a:t>: </a:t>
            </a:r>
            <a:r>
              <a:rPr lang="en-US" dirty="0">
                <a:solidFill>
                  <a:schemeClr val="bg1"/>
                </a:solidFill>
              </a:rPr>
              <a:t>The top developers in terms of downloads, such as Valve, Ubisoft Montreal, and Facepunch Studios, consistently have high levels of both positive and negative ratings, showing strong user engagement and a mix of reactions to their games.</a:t>
            </a:r>
          </a:p>
        </p:txBody>
      </p:sp>
      <p:pic>
        <p:nvPicPr>
          <p:cNvPr id="2" name="Picture 1">
            <a:extLst>
              <a:ext uri="{FF2B5EF4-FFF2-40B4-BE49-F238E27FC236}">
                <a16:creationId xmlns:a16="http://schemas.microsoft.com/office/drawing/2014/main" id="{0B83B080-85EC-0C77-E122-FE19AD6EA229}"/>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16CCA200-01F7-6666-D018-A940059CED6F}"/>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7711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082A2-1A93-2697-5F50-E20AB48CF944}"/>
              </a:ext>
            </a:extLst>
          </p:cNvPr>
          <p:cNvPicPr>
            <a:picLocks noChangeAspect="1"/>
          </p:cNvPicPr>
          <p:nvPr/>
        </p:nvPicPr>
        <p:blipFill>
          <a:blip r:embed="rId2"/>
          <a:stretch>
            <a:fillRect/>
          </a:stretch>
        </p:blipFill>
        <p:spPr>
          <a:xfrm>
            <a:off x="0" y="0"/>
            <a:ext cx="9144000" cy="5143500"/>
          </a:xfrm>
          <a:prstGeom prst="rect">
            <a:avLst/>
          </a:prstGeom>
        </p:spPr>
      </p:pic>
      <p:sp>
        <p:nvSpPr>
          <p:cNvPr id="4" name="Bottom Gradient">
            <a:extLst>
              <a:ext uri="{FF2B5EF4-FFF2-40B4-BE49-F238E27FC236}">
                <a16:creationId xmlns:a16="http://schemas.microsoft.com/office/drawing/2014/main" id="{ED17AFAF-4BAA-52FB-5764-EC4FECE04FA0}"/>
              </a:ext>
            </a:extLst>
          </p:cNvPr>
          <p:cNvSpPr/>
          <p:nvPr/>
        </p:nvSpPr>
        <p:spPr>
          <a:xfrm rot="5400000">
            <a:off x="1985167" y="-2000248"/>
            <a:ext cx="5143501" cy="9144000"/>
          </a:xfrm>
          <a:prstGeom prst="rect">
            <a:avLst/>
          </a:prstGeom>
          <a:gradFill flip="none" rotWithShape="1">
            <a:gsLst>
              <a:gs pos="2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5" name="TextBox 4">
            <a:extLst>
              <a:ext uri="{FF2B5EF4-FFF2-40B4-BE49-F238E27FC236}">
                <a16:creationId xmlns:a16="http://schemas.microsoft.com/office/drawing/2014/main" id="{5F9DF87D-548F-A751-C81F-41098C64EE9D}"/>
              </a:ext>
            </a:extLst>
          </p:cNvPr>
          <p:cNvSpPr txBox="1"/>
          <p:nvPr/>
        </p:nvSpPr>
        <p:spPr>
          <a:xfrm>
            <a:off x="114300" y="177582"/>
            <a:ext cx="340614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Top Publishers</a:t>
            </a:r>
          </a:p>
        </p:txBody>
      </p:sp>
      <p:sp>
        <p:nvSpPr>
          <p:cNvPr id="7" name="Rectangle 2">
            <a:extLst>
              <a:ext uri="{FF2B5EF4-FFF2-40B4-BE49-F238E27FC236}">
                <a16:creationId xmlns:a16="http://schemas.microsoft.com/office/drawing/2014/main" id="{D1130ED5-8FC6-0B48-F574-9172DE0F722F}"/>
              </a:ext>
            </a:extLst>
          </p:cNvPr>
          <p:cNvSpPr>
            <a:spLocks noChangeArrowheads="1"/>
          </p:cNvSpPr>
          <p:nvPr/>
        </p:nvSpPr>
        <p:spPr bwMode="auto">
          <a:xfrm>
            <a:off x="96805" y="762357"/>
            <a:ext cx="552675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
                <a:srgbClr val="CB480F"/>
              </a:buClr>
            </a:pPr>
            <a:r>
              <a:rPr lang="en-IN" dirty="0">
                <a:solidFill>
                  <a:schemeClr val="bg1"/>
                </a:solidFill>
              </a:rPr>
              <a:t>In this section of the analysis, </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
                <a:srgbClr val="CB480F"/>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I </a:t>
            </a:r>
            <a:r>
              <a:rPr lang="en-US" altLang="en-US" dirty="0">
                <a:solidFill>
                  <a:schemeClr val="bg1"/>
                </a:solidFill>
                <a:latin typeface="Arial" panose="020B0604020202020204" pitchFamily="34" charset="0"/>
              </a:rPr>
              <a:t>s</a:t>
            </a:r>
            <a:r>
              <a:rPr kumimoji="0" lang="en-US" altLang="en-US" b="0" i="0" u="none" strike="noStrike" cap="none" normalizeH="0" baseline="0" dirty="0">
                <a:ln>
                  <a:noFill/>
                </a:ln>
                <a:solidFill>
                  <a:schemeClr val="bg1"/>
                </a:solidFill>
                <a:effectLst/>
                <a:latin typeface="Arial" panose="020B0604020202020204" pitchFamily="34" charset="0"/>
              </a:rPr>
              <a:t>ummed up the </a:t>
            </a:r>
            <a:r>
              <a:rPr kumimoji="0" lang="en-US" altLang="en-US" b="0" i="0" u="none" strike="noStrike" cap="none" normalizeH="0" baseline="0" dirty="0">
                <a:ln>
                  <a:noFill/>
                </a:ln>
                <a:solidFill>
                  <a:srgbClr val="CB480F"/>
                </a:solidFill>
                <a:effectLst/>
                <a:latin typeface="Arial" panose="020B0604020202020204" pitchFamily="34" charset="0"/>
              </a:rPr>
              <a:t>total downloads</a:t>
            </a:r>
            <a:r>
              <a:rPr kumimoji="0" lang="en-US" altLang="en-US" b="0" i="0" u="none" strike="noStrike" cap="none" normalizeH="0" baseline="0" dirty="0">
                <a:ln>
                  <a:noFill/>
                </a:ln>
                <a:solidFill>
                  <a:schemeClr val="bg1"/>
                </a:solidFill>
                <a:effectLst/>
                <a:latin typeface="Arial" panose="020B0604020202020204" pitchFamily="34" charset="0"/>
              </a:rPr>
              <a:t>, </a:t>
            </a:r>
            <a:r>
              <a:rPr kumimoji="0" lang="en-US" altLang="en-US" b="0" i="0" u="none" strike="noStrike" cap="none" normalizeH="0" baseline="0" dirty="0">
                <a:ln>
                  <a:noFill/>
                </a:ln>
                <a:solidFill>
                  <a:srgbClr val="CB480F"/>
                </a:solidFill>
                <a:effectLst/>
                <a:latin typeface="Arial" panose="020B0604020202020204" pitchFamily="34" charset="0"/>
              </a:rPr>
              <a:t>positive ratings</a:t>
            </a:r>
            <a:r>
              <a:rPr kumimoji="0" lang="en-US" altLang="en-US" b="0" i="0" u="none" strike="noStrike" cap="none" normalizeH="0" baseline="0" dirty="0">
                <a:ln>
                  <a:noFill/>
                </a:ln>
                <a:solidFill>
                  <a:schemeClr val="bg1"/>
                </a:solidFill>
                <a:effectLst/>
                <a:latin typeface="Arial" panose="020B0604020202020204" pitchFamily="34" charset="0"/>
              </a:rPr>
              <a:t>, and </a:t>
            </a:r>
            <a:r>
              <a:rPr kumimoji="0" lang="en-US" altLang="en-US" b="0" i="0" u="none" strike="noStrike" cap="none" normalizeH="0" baseline="0" dirty="0">
                <a:ln>
                  <a:noFill/>
                </a:ln>
                <a:solidFill>
                  <a:srgbClr val="CB480F"/>
                </a:solidFill>
                <a:effectLst/>
                <a:latin typeface="Arial" panose="020B0604020202020204" pitchFamily="34" charset="0"/>
              </a:rPr>
              <a:t>negative ratings </a:t>
            </a:r>
            <a:r>
              <a:rPr kumimoji="0" lang="en-US" altLang="en-US" b="0" i="0" u="none" strike="noStrike" cap="none" normalizeH="0" baseline="0" dirty="0">
                <a:ln>
                  <a:noFill/>
                </a:ln>
                <a:solidFill>
                  <a:schemeClr val="bg1"/>
                </a:solidFill>
                <a:effectLst/>
                <a:latin typeface="Arial" panose="020B0604020202020204" pitchFamily="34" charset="0"/>
              </a:rPr>
              <a:t>for each publisher, providing insights into the overall popularity and user sentiment.</a:t>
            </a:r>
          </a:p>
          <a:p>
            <a:pPr marL="0" marR="0" lvl="0" indent="0" algn="l" defTabSz="914400" rtl="0" eaLnBrk="0" fontAlgn="base" latinLnBrk="0" hangingPunct="0">
              <a:lnSpc>
                <a:spcPct val="100000"/>
              </a:lnSpc>
              <a:spcBef>
                <a:spcPct val="0"/>
              </a:spcBef>
              <a:spcAft>
                <a:spcPct val="0"/>
              </a:spcAft>
              <a:buClr>
                <a:srgbClr val="CB480F"/>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Sorted publishers based on the total number of downloads, highlighting the </a:t>
            </a:r>
            <a:r>
              <a:rPr kumimoji="0" lang="en-US" altLang="en-US" b="0" i="0" u="none" strike="noStrike" cap="none" normalizeH="0" baseline="0" dirty="0">
                <a:ln>
                  <a:noFill/>
                </a:ln>
                <a:solidFill>
                  <a:srgbClr val="CB480F"/>
                </a:solidFill>
                <a:effectLst/>
                <a:latin typeface="Arial" panose="020B0604020202020204" pitchFamily="34" charset="0"/>
              </a:rPr>
              <a:t>top 10 publishers </a:t>
            </a:r>
            <a:r>
              <a:rPr kumimoji="0" lang="en-US" altLang="en-US" b="0" i="0" u="none" strike="noStrike" cap="none" normalizeH="0" baseline="0" dirty="0">
                <a:ln>
                  <a:noFill/>
                </a:ln>
                <a:solidFill>
                  <a:schemeClr val="bg1"/>
                </a:solidFill>
                <a:effectLst/>
                <a:latin typeface="Arial" panose="020B0604020202020204" pitchFamily="34" charset="0"/>
              </a:rPr>
              <a:t>by their download counts.</a:t>
            </a:r>
          </a:p>
          <a:p>
            <a:pPr marL="0" marR="0" lvl="0" indent="0" algn="l" defTabSz="914400" rtl="0" eaLnBrk="0" fontAlgn="base" latinLnBrk="0" hangingPunct="0">
              <a:lnSpc>
                <a:spcPct val="100000"/>
              </a:lnSpc>
              <a:spcBef>
                <a:spcPct val="0"/>
              </a:spcBef>
              <a:spcAft>
                <a:spcPct val="0"/>
              </a:spcAft>
              <a:buClr>
                <a:srgbClr val="CB480F"/>
              </a:buClr>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Created </a:t>
            </a:r>
            <a:r>
              <a:rPr kumimoji="0" lang="en-US" altLang="en-US" b="0" i="0" u="none" strike="noStrike" cap="none" normalizeH="0" baseline="0" dirty="0">
                <a:ln>
                  <a:noFill/>
                </a:ln>
                <a:solidFill>
                  <a:srgbClr val="CB480F"/>
                </a:solidFill>
                <a:effectLst/>
                <a:latin typeface="Arial" panose="020B0604020202020204" pitchFamily="34" charset="0"/>
              </a:rPr>
              <a:t>bar charts </a:t>
            </a:r>
            <a:r>
              <a:rPr kumimoji="0" lang="en-US" altLang="en-US" b="0" i="0" u="none" strike="noStrike" cap="none" normalizeH="0" baseline="0" dirty="0">
                <a:ln>
                  <a:noFill/>
                </a:ln>
                <a:solidFill>
                  <a:schemeClr val="bg1"/>
                </a:solidFill>
                <a:effectLst/>
                <a:latin typeface="Arial" panose="020B0604020202020204" pitchFamily="34" charset="0"/>
              </a:rPr>
              <a:t>to show both positive and negative ratings alongside download figures for each publisher. </a:t>
            </a:r>
          </a:p>
        </p:txBody>
      </p:sp>
      <p:pic>
        <p:nvPicPr>
          <p:cNvPr id="11" name="Picture 10">
            <a:extLst>
              <a:ext uri="{FF2B5EF4-FFF2-40B4-BE49-F238E27FC236}">
                <a16:creationId xmlns:a16="http://schemas.microsoft.com/office/drawing/2014/main" id="{D42DA566-DB84-2812-1B30-7AF5CBDFCC36}"/>
              </a:ext>
            </a:extLst>
          </p:cNvPr>
          <p:cNvPicPr>
            <a:picLocks noChangeAspect="1"/>
          </p:cNvPicPr>
          <p:nvPr/>
        </p:nvPicPr>
        <p:blipFill>
          <a:blip r:embed="rId3">
            <a:alphaModFix amt="92000"/>
          </a:blip>
          <a:stretch>
            <a:fillRect/>
          </a:stretch>
        </p:blipFill>
        <p:spPr>
          <a:xfrm>
            <a:off x="201978" y="2823211"/>
            <a:ext cx="6053823" cy="2142708"/>
          </a:xfrm>
          <a:prstGeom prst="rect">
            <a:avLst/>
          </a:prstGeom>
        </p:spPr>
      </p:pic>
      <p:pic>
        <p:nvPicPr>
          <p:cNvPr id="19" name="Picture 18">
            <a:extLst>
              <a:ext uri="{FF2B5EF4-FFF2-40B4-BE49-F238E27FC236}">
                <a16:creationId xmlns:a16="http://schemas.microsoft.com/office/drawing/2014/main" id="{549BB5C5-5355-2958-CDC8-43FB015A0E1E}"/>
              </a:ext>
            </a:extLst>
          </p:cNvPr>
          <p:cNvPicPr>
            <a:picLocks noChangeAspect="1"/>
          </p:cNvPicPr>
          <p:nvPr/>
        </p:nvPicPr>
        <p:blipFill>
          <a:blip r:embed="rId4">
            <a:alphaModFix amt="92000"/>
          </a:blip>
          <a:stretch>
            <a:fillRect/>
          </a:stretch>
        </p:blipFill>
        <p:spPr>
          <a:xfrm>
            <a:off x="6378467" y="1808105"/>
            <a:ext cx="2563555" cy="3157814"/>
          </a:xfrm>
          <a:prstGeom prst="rect">
            <a:avLst/>
          </a:prstGeom>
        </p:spPr>
      </p:pic>
      <p:pic>
        <p:nvPicPr>
          <p:cNvPr id="21" name="Picture 20">
            <a:extLst>
              <a:ext uri="{FF2B5EF4-FFF2-40B4-BE49-F238E27FC236}">
                <a16:creationId xmlns:a16="http://schemas.microsoft.com/office/drawing/2014/main" id="{F50AA52E-67D2-469C-44DF-34042A990EEB}"/>
              </a:ext>
            </a:extLst>
          </p:cNvPr>
          <p:cNvPicPr>
            <a:picLocks noChangeAspect="1"/>
          </p:cNvPicPr>
          <p:nvPr/>
        </p:nvPicPr>
        <p:blipFill>
          <a:blip r:embed="rId5"/>
          <a:stretch>
            <a:fillRect/>
          </a:stretch>
        </p:blipFill>
        <p:spPr>
          <a:xfrm>
            <a:off x="5440680" y="85075"/>
            <a:ext cx="3836783" cy="1815882"/>
          </a:xfrm>
          <a:prstGeom prst="rect">
            <a:avLst/>
          </a:prstGeom>
        </p:spPr>
      </p:pic>
      <p:pic>
        <p:nvPicPr>
          <p:cNvPr id="2" name="Picture 1">
            <a:extLst>
              <a:ext uri="{FF2B5EF4-FFF2-40B4-BE49-F238E27FC236}">
                <a16:creationId xmlns:a16="http://schemas.microsoft.com/office/drawing/2014/main" id="{D9192A05-D30F-5416-C26E-5CAD84F90F39}"/>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6" name="TextBox 5">
            <a:extLst>
              <a:ext uri="{FF2B5EF4-FFF2-40B4-BE49-F238E27FC236}">
                <a16:creationId xmlns:a16="http://schemas.microsoft.com/office/drawing/2014/main" id="{60563F86-87AE-9C5B-C622-1E6F573A655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38865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533432-B169-7E30-18CB-F92C5C60FDEA}"/>
              </a:ext>
            </a:extLst>
          </p:cNvPr>
          <p:cNvPicPr>
            <a:picLocks noChangeAspect="1"/>
          </p:cNvPicPr>
          <p:nvPr/>
        </p:nvPicPr>
        <p:blipFill>
          <a:blip r:embed="rId2"/>
          <a:stretch>
            <a:fillRect/>
          </a:stretch>
        </p:blipFill>
        <p:spPr>
          <a:xfrm>
            <a:off x="0" y="0"/>
            <a:ext cx="9144000" cy="5143500"/>
          </a:xfrm>
          <a:prstGeom prst="rect">
            <a:avLst/>
          </a:prstGeom>
        </p:spPr>
      </p:pic>
      <p:sp>
        <p:nvSpPr>
          <p:cNvPr id="8" name="Bottom Gradient">
            <a:extLst>
              <a:ext uri="{FF2B5EF4-FFF2-40B4-BE49-F238E27FC236}">
                <a16:creationId xmlns:a16="http://schemas.microsoft.com/office/drawing/2014/main" id="{E78F0921-2608-FF1A-9AB2-8B5251ED169B}"/>
              </a:ext>
            </a:extLst>
          </p:cNvPr>
          <p:cNvSpPr/>
          <p:nvPr/>
        </p:nvSpPr>
        <p:spPr>
          <a:xfrm rot="5400000">
            <a:off x="1985167" y="-2000248"/>
            <a:ext cx="5143501" cy="9144000"/>
          </a:xfrm>
          <a:prstGeom prst="rect">
            <a:avLst/>
          </a:prstGeom>
          <a:gradFill flip="none" rotWithShape="1">
            <a:gsLst>
              <a:gs pos="3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15" name="Picture 14">
            <a:extLst>
              <a:ext uri="{FF2B5EF4-FFF2-40B4-BE49-F238E27FC236}">
                <a16:creationId xmlns:a16="http://schemas.microsoft.com/office/drawing/2014/main" id="{79047C87-46EE-EE7C-D48D-69443A535FD3}"/>
              </a:ext>
            </a:extLst>
          </p:cNvPr>
          <p:cNvPicPr>
            <a:picLocks noChangeAspect="1"/>
          </p:cNvPicPr>
          <p:nvPr/>
        </p:nvPicPr>
        <p:blipFill>
          <a:blip r:embed="rId3">
            <a:alphaModFix amt="92000"/>
          </a:blip>
          <a:stretch>
            <a:fillRect/>
          </a:stretch>
        </p:blipFill>
        <p:spPr>
          <a:xfrm>
            <a:off x="114300" y="2880360"/>
            <a:ext cx="2587375" cy="2148837"/>
          </a:xfrm>
          <a:prstGeom prst="rect">
            <a:avLst/>
          </a:prstGeom>
        </p:spPr>
      </p:pic>
      <p:pic>
        <p:nvPicPr>
          <p:cNvPr id="17" name="Picture 16">
            <a:extLst>
              <a:ext uri="{FF2B5EF4-FFF2-40B4-BE49-F238E27FC236}">
                <a16:creationId xmlns:a16="http://schemas.microsoft.com/office/drawing/2014/main" id="{E90DD551-1066-36E2-F632-391E3A3BF144}"/>
              </a:ext>
            </a:extLst>
          </p:cNvPr>
          <p:cNvPicPr>
            <a:picLocks noChangeAspect="1"/>
          </p:cNvPicPr>
          <p:nvPr/>
        </p:nvPicPr>
        <p:blipFill>
          <a:blip r:embed="rId4">
            <a:alphaModFix amt="92000"/>
          </a:blip>
          <a:stretch>
            <a:fillRect/>
          </a:stretch>
        </p:blipFill>
        <p:spPr>
          <a:xfrm>
            <a:off x="2781684" y="2880360"/>
            <a:ext cx="6239257" cy="2148836"/>
          </a:xfrm>
          <a:prstGeom prst="rect">
            <a:avLst/>
          </a:prstGeom>
        </p:spPr>
      </p:pic>
      <p:sp>
        <p:nvSpPr>
          <p:cNvPr id="3" name="TextBox 2">
            <a:extLst>
              <a:ext uri="{FF2B5EF4-FFF2-40B4-BE49-F238E27FC236}">
                <a16:creationId xmlns:a16="http://schemas.microsoft.com/office/drawing/2014/main" id="{FB29EB64-1A27-FFB2-8798-3C7FAAA2E114}"/>
              </a:ext>
            </a:extLst>
          </p:cNvPr>
          <p:cNvSpPr txBox="1"/>
          <p:nvPr/>
        </p:nvSpPr>
        <p:spPr>
          <a:xfrm>
            <a:off x="0" y="114303"/>
            <a:ext cx="9144000" cy="2708434"/>
          </a:xfrm>
          <a:prstGeom prst="rect">
            <a:avLst/>
          </a:prstGeom>
          <a:noFill/>
        </p:spPr>
        <p:txBody>
          <a:bodyPr wrap="square">
            <a:spAutoFit/>
          </a:bodyPr>
          <a:lstStyle/>
          <a:p>
            <a:r>
              <a:rPr lang="en-US" sz="1600" b="1" dirty="0">
                <a:solidFill>
                  <a:srgbClr val="F7743C"/>
                </a:solidFill>
              </a:rPr>
              <a:t>Key Insights:</a:t>
            </a:r>
          </a:p>
          <a:p>
            <a:pPr marL="285750" indent="-285750">
              <a:buClr>
                <a:srgbClr val="CB480F"/>
              </a:buClr>
              <a:buFont typeface="Arial" panose="020B0604020202020204" pitchFamily="34" charset="0"/>
              <a:buChar char="•"/>
            </a:pPr>
            <a:r>
              <a:rPr lang="en-US" b="1" dirty="0">
                <a:solidFill>
                  <a:srgbClr val="F7743C"/>
                </a:solidFill>
              </a:rPr>
              <a:t>Valve's Dominance</a:t>
            </a:r>
            <a:r>
              <a:rPr lang="en-US" dirty="0">
                <a:solidFill>
                  <a:schemeClr val="bg1"/>
                </a:solidFill>
              </a:rPr>
              <a:t>: Valve stands out with over </a:t>
            </a:r>
            <a:r>
              <a:rPr lang="en-US" dirty="0">
                <a:solidFill>
                  <a:srgbClr val="CB480F"/>
                </a:solidFill>
              </a:rPr>
              <a:t>222 million downloads</a:t>
            </a:r>
            <a:r>
              <a:rPr lang="en-US" dirty="0">
                <a:solidFill>
                  <a:schemeClr val="bg1"/>
                </a:solidFill>
              </a:rPr>
              <a:t>, far surpassing all other publishers. It also has the </a:t>
            </a:r>
            <a:r>
              <a:rPr lang="en-US" dirty="0">
                <a:solidFill>
                  <a:srgbClr val="CB480F"/>
                </a:solidFill>
              </a:rPr>
              <a:t>highest number of positive ratings </a:t>
            </a:r>
            <a:r>
              <a:rPr lang="en-US" dirty="0">
                <a:solidFill>
                  <a:schemeClr val="bg1"/>
                </a:solidFill>
              </a:rPr>
              <a:t>(11 million) but </a:t>
            </a:r>
            <a:r>
              <a:rPr lang="en-US" dirty="0">
                <a:solidFill>
                  <a:srgbClr val="CB480F"/>
                </a:solidFill>
              </a:rPr>
              <a:t>also</a:t>
            </a:r>
            <a:r>
              <a:rPr lang="en-US" dirty="0">
                <a:solidFill>
                  <a:schemeClr val="bg1"/>
                </a:solidFill>
              </a:rPr>
              <a:t> the highest </a:t>
            </a:r>
            <a:r>
              <a:rPr lang="en-US" dirty="0">
                <a:solidFill>
                  <a:srgbClr val="CB480F"/>
                </a:solidFill>
              </a:rPr>
              <a:t>negative</a:t>
            </a:r>
            <a:r>
              <a:rPr lang="en-US" dirty="0">
                <a:solidFill>
                  <a:schemeClr val="bg1"/>
                </a:solidFill>
              </a:rPr>
              <a:t> ratings (1.2 million), indicating a wide user base with diverse feedback</a:t>
            </a:r>
            <a:r>
              <a:rPr lang="en-US" dirty="0"/>
              <a:t>.</a:t>
            </a:r>
          </a:p>
          <a:p>
            <a:pPr marL="285750" indent="-285750">
              <a:buClr>
                <a:srgbClr val="CB480F"/>
              </a:buClr>
              <a:buFont typeface="Arial" panose="020B0604020202020204" pitchFamily="34" charset="0"/>
              <a:buChar char="•"/>
            </a:pPr>
            <a:r>
              <a:rPr lang="en-US" b="1" dirty="0">
                <a:solidFill>
                  <a:srgbClr val="F7743C"/>
                </a:solidFill>
              </a:rPr>
              <a:t>Ubisoft and Electronic Arts</a:t>
            </a:r>
            <a:r>
              <a:rPr lang="en-US" dirty="0">
                <a:solidFill>
                  <a:srgbClr val="F7743C"/>
                </a:solidFill>
              </a:rPr>
              <a:t>: </a:t>
            </a:r>
            <a:r>
              <a:rPr lang="en-US" dirty="0">
                <a:solidFill>
                  <a:schemeClr val="bg1"/>
                </a:solidFill>
              </a:rPr>
              <a:t>Ubisoft ranks second with nearly </a:t>
            </a:r>
            <a:r>
              <a:rPr lang="en-US" dirty="0">
                <a:solidFill>
                  <a:srgbClr val="CB480F"/>
                </a:solidFill>
              </a:rPr>
              <a:t>66 million downloads</a:t>
            </a:r>
            <a:r>
              <a:rPr lang="en-US" dirty="0">
                <a:solidFill>
                  <a:schemeClr val="bg1"/>
                </a:solidFill>
              </a:rPr>
              <a:t>, and </a:t>
            </a:r>
            <a:r>
              <a:rPr lang="en-US" dirty="0">
                <a:solidFill>
                  <a:srgbClr val="CB480F"/>
                </a:solidFill>
              </a:rPr>
              <a:t>Electronic Arts </a:t>
            </a:r>
            <a:r>
              <a:rPr lang="en-US" dirty="0">
                <a:solidFill>
                  <a:schemeClr val="bg1"/>
                </a:solidFill>
              </a:rPr>
              <a:t>follows with </a:t>
            </a:r>
            <a:r>
              <a:rPr lang="en-US" dirty="0">
                <a:solidFill>
                  <a:srgbClr val="CB480F"/>
                </a:solidFill>
              </a:rPr>
              <a:t>57.7 million </a:t>
            </a:r>
            <a:r>
              <a:rPr lang="en-US" dirty="0">
                <a:solidFill>
                  <a:schemeClr val="bg1"/>
                </a:solidFill>
              </a:rPr>
              <a:t>downloads. Both have significant positive ratings, with </a:t>
            </a:r>
            <a:r>
              <a:rPr lang="en-US" dirty="0">
                <a:solidFill>
                  <a:srgbClr val="CB480F"/>
                </a:solidFill>
              </a:rPr>
              <a:t>3.6 million </a:t>
            </a:r>
            <a:r>
              <a:rPr lang="en-US" dirty="0">
                <a:solidFill>
                  <a:schemeClr val="bg1"/>
                </a:solidFill>
              </a:rPr>
              <a:t>and </a:t>
            </a:r>
            <a:r>
              <a:rPr lang="en-US" dirty="0">
                <a:solidFill>
                  <a:srgbClr val="CB480F"/>
                </a:solidFill>
              </a:rPr>
              <a:t>1.8 million</a:t>
            </a:r>
            <a:r>
              <a:rPr lang="en-US" dirty="0">
                <a:solidFill>
                  <a:schemeClr val="bg1"/>
                </a:solidFill>
              </a:rPr>
              <a:t>, respectively, but also face substantial negative feedback, which is a point to consider in customer satisfaction.</a:t>
            </a:r>
          </a:p>
          <a:p>
            <a:pPr marL="285750" indent="-285750">
              <a:buClr>
                <a:srgbClr val="CB480F"/>
              </a:buClr>
              <a:buFont typeface="Arial" panose="020B0604020202020204" pitchFamily="34" charset="0"/>
              <a:buChar char="•"/>
            </a:pPr>
            <a:r>
              <a:rPr lang="en-US" b="1" dirty="0">
                <a:solidFill>
                  <a:srgbClr val="F7743C"/>
                </a:solidFill>
              </a:rPr>
              <a:t>Consistent Trends Across Major Publishers</a:t>
            </a:r>
            <a:r>
              <a:rPr lang="en-US" dirty="0">
                <a:solidFill>
                  <a:srgbClr val="F7743C"/>
                </a:solidFill>
              </a:rPr>
              <a:t>: </a:t>
            </a:r>
            <a:r>
              <a:rPr lang="en-US" dirty="0">
                <a:solidFill>
                  <a:schemeClr val="bg1"/>
                </a:solidFill>
              </a:rPr>
              <a:t>Bethesda Softworks, </a:t>
            </a:r>
            <a:r>
              <a:rPr lang="en-US" dirty="0">
                <a:solidFill>
                  <a:srgbClr val="CB480F"/>
                </a:solidFill>
              </a:rPr>
              <a:t>Xbox Game Studios</a:t>
            </a:r>
            <a:r>
              <a:rPr lang="en-US" dirty="0">
                <a:solidFill>
                  <a:schemeClr val="bg1"/>
                </a:solidFill>
              </a:rPr>
              <a:t>, and </a:t>
            </a:r>
            <a:r>
              <a:rPr lang="en-US" dirty="0">
                <a:solidFill>
                  <a:srgbClr val="CB480F"/>
                </a:solidFill>
              </a:rPr>
              <a:t>Rockstar Games</a:t>
            </a:r>
            <a:r>
              <a:rPr lang="en-US" dirty="0">
                <a:solidFill>
                  <a:schemeClr val="bg1"/>
                </a:solidFill>
              </a:rPr>
              <a:t> also show large download counts (ranging</a:t>
            </a:r>
            <a:r>
              <a:rPr lang="en-US" dirty="0">
                <a:solidFill>
                  <a:srgbClr val="CB480F"/>
                </a:solidFill>
              </a:rPr>
              <a:t> </a:t>
            </a:r>
            <a:r>
              <a:rPr lang="en-US" dirty="0">
                <a:solidFill>
                  <a:schemeClr val="bg1"/>
                </a:solidFill>
              </a:rPr>
              <a:t>from</a:t>
            </a:r>
            <a:r>
              <a:rPr lang="en-US" dirty="0">
                <a:solidFill>
                  <a:srgbClr val="CB480F"/>
                </a:solidFill>
              </a:rPr>
              <a:t> </a:t>
            </a:r>
            <a:r>
              <a:rPr lang="en-US" dirty="0">
                <a:solidFill>
                  <a:schemeClr val="bg1"/>
                </a:solidFill>
              </a:rPr>
              <a:t>30M</a:t>
            </a:r>
            <a:r>
              <a:rPr lang="en-US" dirty="0">
                <a:solidFill>
                  <a:srgbClr val="CB480F"/>
                </a:solidFill>
              </a:rPr>
              <a:t> </a:t>
            </a:r>
            <a:r>
              <a:rPr lang="en-US" dirty="0">
                <a:solidFill>
                  <a:schemeClr val="bg1"/>
                </a:solidFill>
              </a:rPr>
              <a:t>to</a:t>
            </a:r>
            <a:r>
              <a:rPr lang="en-US" dirty="0">
                <a:solidFill>
                  <a:srgbClr val="CB480F"/>
                </a:solidFill>
              </a:rPr>
              <a:t> </a:t>
            </a:r>
            <a:r>
              <a:rPr lang="en-US" dirty="0">
                <a:solidFill>
                  <a:schemeClr val="bg1"/>
                </a:solidFill>
              </a:rPr>
              <a:t>42M) with high positive feedback. However, the trend of high downloads correlating with noticeable negative ratings continues.</a:t>
            </a:r>
          </a:p>
          <a:p>
            <a:pPr marL="285750" indent="-285750">
              <a:buClr>
                <a:srgbClr val="CB480F"/>
              </a:buClr>
              <a:buFont typeface="Arial" panose="020B0604020202020204" pitchFamily="34" charset="0"/>
              <a:buChar char="•"/>
            </a:pPr>
            <a:r>
              <a:rPr lang="en-US" b="1" dirty="0">
                <a:solidFill>
                  <a:srgbClr val="F7743C"/>
                </a:solidFill>
              </a:rPr>
              <a:t>Smaller Publishers</a:t>
            </a:r>
            <a:r>
              <a:rPr lang="en-US" dirty="0">
                <a:solidFill>
                  <a:srgbClr val="F7743C"/>
                </a:solidFill>
              </a:rPr>
              <a:t>: </a:t>
            </a:r>
            <a:r>
              <a:rPr lang="en-US" dirty="0">
                <a:solidFill>
                  <a:schemeClr val="bg1"/>
                </a:solidFill>
              </a:rPr>
              <a:t>Publishers like </a:t>
            </a:r>
            <a:r>
              <a:rPr lang="en-US" dirty="0">
                <a:solidFill>
                  <a:srgbClr val="CB480F"/>
                </a:solidFill>
              </a:rPr>
              <a:t>2K</a:t>
            </a:r>
            <a:r>
              <a:rPr lang="en-US" dirty="0">
                <a:solidFill>
                  <a:schemeClr val="bg1"/>
                </a:solidFill>
              </a:rPr>
              <a:t> and </a:t>
            </a:r>
            <a:r>
              <a:rPr lang="en-US" dirty="0">
                <a:solidFill>
                  <a:srgbClr val="CB480F"/>
                </a:solidFill>
              </a:rPr>
              <a:t>SEGA</a:t>
            </a:r>
            <a:r>
              <a:rPr lang="en-US" dirty="0">
                <a:solidFill>
                  <a:schemeClr val="bg1"/>
                </a:solidFill>
              </a:rPr>
              <a:t>, despite having lower download numbers compared to the top tier, maintain fairly balanced positive-to-negative rating ratios, indicating a more favorable user sentiment.</a:t>
            </a:r>
          </a:p>
        </p:txBody>
      </p:sp>
      <p:pic>
        <p:nvPicPr>
          <p:cNvPr id="2" name="Picture 1">
            <a:extLst>
              <a:ext uri="{FF2B5EF4-FFF2-40B4-BE49-F238E27FC236}">
                <a16:creationId xmlns:a16="http://schemas.microsoft.com/office/drawing/2014/main" id="{C134FE60-00EC-1E8C-06A4-E4B40EA86B69}"/>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342DCEFE-E515-44B8-33D5-E9C38B004265}"/>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42718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ottom Gradient">
            <a:extLst>
              <a:ext uri="{FF2B5EF4-FFF2-40B4-BE49-F238E27FC236}">
                <a16:creationId xmlns:a16="http://schemas.microsoft.com/office/drawing/2014/main" id="{2A41D7CC-7039-A281-C3DF-420382CD1326}"/>
              </a:ext>
            </a:extLst>
          </p:cNvPr>
          <p:cNvSpPr/>
          <p:nvPr/>
        </p:nvSpPr>
        <p:spPr>
          <a:xfrm rot="5400000">
            <a:off x="2000250" y="-2000249"/>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mj-lt"/>
            </a:endParaRPr>
          </a:p>
        </p:txBody>
      </p:sp>
      <p:grpSp>
        <p:nvGrpSpPr>
          <p:cNvPr id="2" name="Google Shape;5717;p92">
            <a:extLst>
              <a:ext uri="{FF2B5EF4-FFF2-40B4-BE49-F238E27FC236}">
                <a16:creationId xmlns:a16="http://schemas.microsoft.com/office/drawing/2014/main" id="{62CD61EE-0DC7-C653-02F7-DFF3E5820C63}"/>
              </a:ext>
            </a:extLst>
          </p:cNvPr>
          <p:cNvGrpSpPr/>
          <p:nvPr/>
        </p:nvGrpSpPr>
        <p:grpSpPr>
          <a:xfrm>
            <a:off x="455809" y="560073"/>
            <a:ext cx="4584828" cy="1234434"/>
            <a:chOff x="4411970" y="4340222"/>
            <a:chExt cx="779468" cy="242682"/>
          </a:xfrm>
          <a:solidFill>
            <a:srgbClr val="3E5EBF">
              <a:alpha val="85000"/>
            </a:srgbClr>
          </a:solidFill>
          <a:effectLst>
            <a:glow rad="50800">
              <a:srgbClr val="0000FF">
                <a:alpha val="85000"/>
              </a:srgbClr>
            </a:glow>
          </a:effectLst>
        </p:grpSpPr>
        <p:sp>
          <p:nvSpPr>
            <p:cNvPr id="3" name="Google Shape;5718;p92">
              <a:extLst>
                <a:ext uri="{FF2B5EF4-FFF2-40B4-BE49-F238E27FC236}">
                  <a16:creationId xmlns:a16="http://schemas.microsoft.com/office/drawing/2014/main" id="{6240789B-2A83-4C3E-CB4A-2EB78CDA257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7BA9FB"/>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5" name="Google Shape;5720;p92">
              <a:extLst>
                <a:ext uri="{FF2B5EF4-FFF2-40B4-BE49-F238E27FC236}">
                  <a16:creationId xmlns:a16="http://schemas.microsoft.com/office/drawing/2014/main" id="{1D19A774-47F6-E8EC-81E9-9DC28A800666}"/>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11" name="TextBox 10">
            <a:extLst>
              <a:ext uri="{FF2B5EF4-FFF2-40B4-BE49-F238E27FC236}">
                <a16:creationId xmlns:a16="http://schemas.microsoft.com/office/drawing/2014/main" id="{E004D7AC-8387-474F-024E-E11CD1531181}"/>
              </a:ext>
            </a:extLst>
          </p:cNvPr>
          <p:cNvSpPr txBox="1"/>
          <p:nvPr/>
        </p:nvSpPr>
        <p:spPr>
          <a:xfrm>
            <a:off x="1911100" y="932862"/>
            <a:ext cx="3092406" cy="646331"/>
          </a:xfrm>
          <a:prstGeom prst="rect">
            <a:avLst/>
          </a:prstGeom>
          <a:noFill/>
        </p:spPr>
        <p:txBody>
          <a:bodyPr wrap="square">
            <a:spAutoFit/>
          </a:bodyPr>
          <a:lstStyle/>
          <a:p>
            <a:r>
              <a:rPr lang="en-US" sz="1200" dirty="0">
                <a:solidFill>
                  <a:schemeClr val="bg1"/>
                </a:solidFill>
                <a:latin typeface="+mj-lt"/>
              </a:rPr>
              <a:t>What types of games are dominating the platform? We need to know this for targeted promotions.</a:t>
            </a:r>
            <a:endParaRPr lang="en-IN" sz="1200" dirty="0">
              <a:solidFill>
                <a:schemeClr val="bg1"/>
              </a:solidFill>
              <a:latin typeface="+mj-lt"/>
            </a:endParaRPr>
          </a:p>
        </p:txBody>
      </p:sp>
      <p:pic>
        <p:nvPicPr>
          <p:cNvPr id="12" name="Picture Placeholder 103" descr="A person with blue hair and spiked back&#10;&#10;Description automatically generated">
            <a:extLst>
              <a:ext uri="{FF2B5EF4-FFF2-40B4-BE49-F238E27FC236}">
                <a16:creationId xmlns:a16="http://schemas.microsoft.com/office/drawing/2014/main" id="{A0B9D55B-3D8E-CF8E-82BB-2EC5013419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5261" y="683783"/>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50800">
              <a:srgbClr val="C00000">
                <a:alpha val="85000"/>
              </a:srgbClr>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03506" y="3800097"/>
            <a:ext cx="2720282" cy="461665"/>
          </a:xfrm>
          <a:prstGeom prst="rect">
            <a:avLst/>
          </a:prstGeom>
          <a:noFill/>
        </p:spPr>
        <p:txBody>
          <a:bodyPr wrap="square">
            <a:spAutoFit/>
          </a:bodyPr>
          <a:lstStyle/>
          <a:p>
            <a:r>
              <a:rPr lang="en-US" sz="1200" dirty="0">
                <a:solidFill>
                  <a:schemeClr val="bg1"/>
                </a:solidFill>
                <a:latin typeface="+mj-lt"/>
              </a:rPr>
              <a:t>Let’s take a look at the top genres and what’s trending on Steam.</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41157" y="2526547"/>
            <a:ext cx="4584828" cy="1234434"/>
            <a:chOff x="4411970" y="4340222"/>
            <a:chExt cx="779468" cy="242682"/>
          </a:xfrm>
          <a:solidFill>
            <a:srgbClr val="3E5EBF">
              <a:alpha val="85000"/>
            </a:srgbClr>
          </a:solidFill>
          <a:effectLst>
            <a:glow rad="50800">
              <a:srgbClr val="0000FF">
                <a:alpha val="85000"/>
              </a:srgbClr>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1719962" y="2898947"/>
            <a:ext cx="2928161" cy="646331"/>
          </a:xfrm>
          <a:prstGeom prst="rect">
            <a:avLst/>
          </a:prstGeom>
          <a:noFill/>
        </p:spPr>
        <p:txBody>
          <a:bodyPr wrap="square">
            <a:spAutoFit/>
          </a:bodyPr>
          <a:lstStyle/>
          <a:p>
            <a:r>
              <a:rPr lang="en-US" sz="1200" dirty="0">
                <a:solidFill>
                  <a:schemeClr val="bg1"/>
                </a:solidFill>
                <a:latin typeface="+mj-lt"/>
              </a:rPr>
              <a:t>And which game genres are the most popular? This is key for planning our next campaigns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3431" y="2682844"/>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grpSp>
        <p:nvGrpSpPr>
          <p:cNvPr id="33" name="Google Shape;5717;p92">
            <a:extLst>
              <a:ext uri="{FF2B5EF4-FFF2-40B4-BE49-F238E27FC236}">
                <a16:creationId xmlns:a16="http://schemas.microsoft.com/office/drawing/2014/main" id="{2E0A817B-1240-585A-BC70-DDC33D684C40}"/>
              </a:ext>
            </a:extLst>
          </p:cNvPr>
          <p:cNvGrpSpPr/>
          <p:nvPr/>
        </p:nvGrpSpPr>
        <p:grpSpPr>
          <a:xfrm rot="10800000">
            <a:off x="4879055" y="1672613"/>
            <a:ext cx="4049860" cy="1177507"/>
            <a:chOff x="4411970" y="4340222"/>
            <a:chExt cx="779468" cy="242682"/>
          </a:xfrm>
          <a:solidFill>
            <a:srgbClr val="FF6600">
              <a:alpha val="85000"/>
            </a:srgbClr>
          </a:solidFill>
          <a:effectLst>
            <a:glow rad="50800">
              <a:srgbClr val="C00000">
                <a:alpha val="85000"/>
              </a:srgbClr>
            </a:glow>
          </a:effectLst>
        </p:grpSpPr>
        <p:sp>
          <p:nvSpPr>
            <p:cNvPr id="34" name="Google Shape;5718;p92">
              <a:extLst>
                <a:ext uri="{FF2B5EF4-FFF2-40B4-BE49-F238E27FC236}">
                  <a16:creationId xmlns:a16="http://schemas.microsoft.com/office/drawing/2014/main" id="{4D406EBE-C7F6-D7A7-81D9-759292FEBA1E}"/>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C0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6" name="Google Shape;5720;p92">
              <a:extLst>
                <a:ext uri="{FF2B5EF4-FFF2-40B4-BE49-F238E27FC236}">
                  <a16:creationId xmlns:a16="http://schemas.microsoft.com/office/drawing/2014/main" id="{D2C6E083-9D8E-26DD-C8FD-A42D9EFCDA3E}"/>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37" name="Picture Placeholder 93" descr="A person in a suit&#10;&#10;Description automatically generated">
            <a:extLst>
              <a:ext uri="{FF2B5EF4-FFF2-40B4-BE49-F238E27FC236}">
                <a16:creationId xmlns:a16="http://schemas.microsoft.com/office/drawing/2014/main" id="{22C49F21-E85E-B52B-AB40-AF2B5D323B58}"/>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909066" y="1877728"/>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38" name="TextBox 37">
            <a:extLst>
              <a:ext uri="{FF2B5EF4-FFF2-40B4-BE49-F238E27FC236}">
                <a16:creationId xmlns:a16="http://schemas.microsoft.com/office/drawing/2014/main" id="{6F6F0B7D-6C87-A39D-A35B-F5D147F142DA}"/>
              </a:ext>
            </a:extLst>
          </p:cNvPr>
          <p:cNvSpPr txBox="1"/>
          <p:nvPr/>
        </p:nvSpPr>
        <p:spPr>
          <a:xfrm>
            <a:off x="5105534" y="1829654"/>
            <a:ext cx="2750397" cy="646331"/>
          </a:xfrm>
          <a:prstGeom prst="rect">
            <a:avLst/>
          </a:prstGeom>
          <a:noFill/>
        </p:spPr>
        <p:txBody>
          <a:bodyPr wrap="square">
            <a:spAutoFit/>
          </a:bodyPr>
          <a:lstStyle/>
          <a:p>
            <a:r>
              <a:rPr lang="en-US" sz="1200" dirty="0">
                <a:solidFill>
                  <a:schemeClr val="bg1"/>
                </a:solidFill>
                <a:latin typeface="+mj-lt"/>
              </a:rPr>
              <a:t>I’ll show you the distribution of game categories to help guide your marketing efforts.</a:t>
            </a:r>
            <a:endParaRPr lang="en-IN" sz="1200" dirty="0">
              <a:solidFill>
                <a:schemeClr val="bg1"/>
              </a:solidFill>
              <a:latin typeface="+mj-lt"/>
            </a:endParaRPr>
          </a:p>
        </p:txBody>
      </p:sp>
      <p:pic>
        <p:nvPicPr>
          <p:cNvPr id="6" name="Picture 5">
            <a:extLst>
              <a:ext uri="{FF2B5EF4-FFF2-40B4-BE49-F238E27FC236}">
                <a16:creationId xmlns:a16="http://schemas.microsoft.com/office/drawing/2014/main" id="{06BD8EC4-1ED2-5D70-5939-B8EAC9D67F17}"/>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5BB82D1F-3087-4034-12F4-D3DBC1E9567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9590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34F7A2-A1AA-FD48-A0BF-A0C33A45DBCA}"/>
              </a:ext>
            </a:extLst>
          </p:cNvPr>
          <p:cNvPicPr>
            <a:picLocks noChangeAspect="1"/>
          </p:cNvPicPr>
          <p:nvPr/>
        </p:nvPicPr>
        <p:blipFill>
          <a:blip r:embed="rId2"/>
          <a:stretch>
            <a:fillRect/>
          </a:stretch>
        </p:blipFill>
        <p:spPr>
          <a:xfrm>
            <a:off x="1" y="0"/>
            <a:ext cx="9144000" cy="5143500"/>
          </a:xfrm>
          <a:prstGeom prst="rect">
            <a:avLst/>
          </a:prstGeom>
        </p:spPr>
      </p:pic>
      <p:sp>
        <p:nvSpPr>
          <p:cNvPr id="10" name="Bottom Gradient">
            <a:extLst>
              <a:ext uri="{FF2B5EF4-FFF2-40B4-BE49-F238E27FC236}">
                <a16:creationId xmlns:a16="http://schemas.microsoft.com/office/drawing/2014/main" id="{E1C944D3-8662-0887-432A-A3F0F942CF73}"/>
              </a:ext>
            </a:extLst>
          </p:cNvPr>
          <p:cNvSpPr/>
          <p:nvPr/>
        </p:nvSpPr>
        <p:spPr>
          <a:xfrm rot="5400000">
            <a:off x="1985167" y="-2000248"/>
            <a:ext cx="5143501" cy="9144000"/>
          </a:xfrm>
          <a:prstGeom prst="rect">
            <a:avLst/>
          </a:prstGeom>
          <a:gradFill flip="none" rotWithShape="1">
            <a:gsLst>
              <a:gs pos="5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29A358F5-953B-12F8-4ADD-C4D0B99AE57D}"/>
              </a:ext>
            </a:extLst>
          </p:cNvPr>
          <p:cNvSpPr txBox="1"/>
          <p:nvPr/>
        </p:nvSpPr>
        <p:spPr>
          <a:xfrm>
            <a:off x="228600" y="223302"/>
            <a:ext cx="4401494" cy="1077218"/>
          </a:xfrm>
          <a:prstGeom prst="rect">
            <a:avLst/>
          </a:prstGeom>
          <a:noFill/>
        </p:spPr>
        <p:txBody>
          <a:bodyPr wrap="square">
            <a:spAutoFit/>
          </a:bodyPr>
          <a:lstStyle/>
          <a:p>
            <a:r>
              <a:rPr lang="en-IN" sz="3200" dirty="0">
                <a:solidFill>
                  <a:schemeClr val="bg1"/>
                </a:solidFill>
                <a:latin typeface="Saira SemiCondensed ExtraBold" panose="020B0604020202020204" charset="0"/>
              </a:rPr>
              <a:t>Distribution of Games </a:t>
            </a:r>
          </a:p>
          <a:p>
            <a:r>
              <a:rPr lang="en-IN" sz="3200" dirty="0">
                <a:solidFill>
                  <a:schemeClr val="bg1"/>
                </a:solidFill>
                <a:latin typeface="Saira SemiCondensed ExtraBold" panose="020B0604020202020204" charset="0"/>
              </a:rPr>
              <a:t>Categories</a:t>
            </a:r>
          </a:p>
        </p:txBody>
      </p:sp>
      <p:sp>
        <p:nvSpPr>
          <p:cNvPr id="4" name="Rectangle 1">
            <a:extLst>
              <a:ext uri="{FF2B5EF4-FFF2-40B4-BE49-F238E27FC236}">
                <a16:creationId xmlns:a16="http://schemas.microsoft.com/office/drawing/2014/main" id="{F1F2DD48-3242-EB7E-49AA-883005869CF1}"/>
              </a:ext>
            </a:extLst>
          </p:cNvPr>
          <p:cNvSpPr>
            <a:spLocks noChangeArrowheads="1"/>
          </p:cNvSpPr>
          <p:nvPr/>
        </p:nvSpPr>
        <p:spPr bwMode="auto">
          <a:xfrm>
            <a:off x="4909657" y="223302"/>
            <a:ext cx="400574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
                <a:srgbClr val="CB480F"/>
              </a:buClr>
            </a:pPr>
            <a:r>
              <a:rPr lang="en-US" dirty="0">
                <a:solidFill>
                  <a:schemeClr val="bg1"/>
                </a:solidFill>
              </a:rPr>
              <a:t>In this section, I analyzed game categories by </a:t>
            </a:r>
            <a:r>
              <a:rPr lang="en-US" dirty="0">
                <a:solidFill>
                  <a:srgbClr val="F7743C"/>
                </a:solidFill>
              </a:rPr>
              <a:t>extracting</a:t>
            </a:r>
            <a:r>
              <a:rPr lang="en-US" dirty="0">
                <a:solidFill>
                  <a:schemeClr val="bg1"/>
                </a:solidFill>
              </a:rPr>
              <a:t> and </a:t>
            </a:r>
            <a:r>
              <a:rPr lang="en-US" dirty="0">
                <a:solidFill>
                  <a:srgbClr val="F7743C"/>
                </a:solidFill>
              </a:rPr>
              <a:t>cleaning</a:t>
            </a:r>
            <a:r>
              <a:rPr lang="en-US" dirty="0">
                <a:solidFill>
                  <a:schemeClr val="bg1"/>
                </a:solidFill>
              </a:rPr>
              <a:t> data to identify the types of games available. I created a </a:t>
            </a:r>
            <a:r>
              <a:rPr lang="en-US" dirty="0">
                <a:solidFill>
                  <a:srgbClr val="F7743C"/>
                </a:solidFill>
              </a:rPr>
              <a:t>frequency</a:t>
            </a:r>
            <a:r>
              <a:rPr lang="en-US" dirty="0">
                <a:solidFill>
                  <a:schemeClr val="bg1"/>
                </a:solidFill>
              </a:rPr>
              <a:t> </a:t>
            </a:r>
            <a:r>
              <a:rPr lang="en-US" dirty="0">
                <a:solidFill>
                  <a:srgbClr val="F7743C"/>
                </a:solidFill>
              </a:rPr>
              <a:t>count</a:t>
            </a:r>
            <a:r>
              <a:rPr lang="en-US" dirty="0">
                <a:solidFill>
                  <a:schemeClr val="bg1"/>
                </a:solidFill>
              </a:rPr>
              <a:t> for each </a:t>
            </a:r>
            <a:r>
              <a:rPr lang="en-US" dirty="0">
                <a:solidFill>
                  <a:srgbClr val="F7743C"/>
                </a:solidFill>
              </a:rPr>
              <a:t>category</a:t>
            </a:r>
            <a:r>
              <a:rPr lang="en-US" dirty="0">
                <a:solidFill>
                  <a:schemeClr val="bg1"/>
                </a:solidFill>
              </a:rPr>
              <a:t>, grouped less common ones into an "</a:t>
            </a:r>
            <a:r>
              <a:rPr lang="en-US" dirty="0">
                <a:solidFill>
                  <a:srgbClr val="F7743C"/>
                </a:solidFill>
              </a:rPr>
              <a:t>others</a:t>
            </a:r>
            <a:r>
              <a:rPr lang="en-US" dirty="0">
                <a:solidFill>
                  <a:schemeClr val="bg1"/>
                </a:solidFill>
              </a:rPr>
              <a:t>" category, and visualized the distribution with a </a:t>
            </a:r>
            <a:r>
              <a:rPr lang="en-US" dirty="0">
                <a:solidFill>
                  <a:srgbClr val="F7743C"/>
                </a:solidFill>
              </a:rPr>
              <a:t>pie</a:t>
            </a:r>
            <a:r>
              <a:rPr lang="en-US" dirty="0">
                <a:solidFill>
                  <a:schemeClr val="bg1"/>
                </a:solidFill>
              </a:rPr>
              <a:t> </a:t>
            </a:r>
            <a:r>
              <a:rPr lang="en-US" dirty="0">
                <a:solidFill>
                  <a:srgbClr val="F7743C"/>
                </a:solidFill>
              </a:rPr>
              <a:t>chart</a:t>
            </a:r>
            <a:r>
              <a:rPr lang="en-US" dirty="0">
                <a:solidFill>
                  <a:schemeClr val="bg1"/>
                </a:solidFill>
              </a:rPr>
              <a:t> to highlight the proportions of each category.</a:t>
            </a: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63FABE8-3939-55E1-CD1B-EE01E7198B5E}"/>
              </a:ext>
            </a:extLst>
          </p:cNvPr>
          <p:cNvPicPr>
            <a:picLocks noChangeAspect="1"/>
          </p:cNvPicPr>
          <p:nvPr/>
        </p:nvPicPr>
        <p:blipFill>
          <a:blip r:embed="rId3">
            <a:alphaModFix amt="90000"/>
          </a:blip>
          <a:stretch>
            <a:fillRect/>
          </a:stretch>
        </p:blipFill>
        <p:spPr>
          <a:xfrm>
            <a:off x="5001640" y="1994977"/>
            <a:ext cx="3833750" cy="3012233"/>
          </a:xfrm>
          <a:prstGeom prst="rect">
            <a:avLst/>
          </a:prstGeom>
        </p:spPr>
      </p:pic>
      <p:sp>
        <p:nvSpPr>
          <p:cNvPr id="12" name="TextBox 11">
            <a:extLst>
              <a:ext uri="{FF2B5EF4-FFF2-40B4-BE49-F238E27FC236}">
                <a16:creationId xmlns:a16="http://schemas.microsoft.com/office/drawing/2014/main" id="{EFDD74CF-E05C-6DFF-D9CB-A2FEF3B49AAA}"/>
              </a:ext>
            </a:extLst>
          </p:cNvPr>
          <p:cNvSpPr txBox="1"/>
          <p:nvPr/>
        </p:nvSpPr>
        <p:spPr>
          <a:xfrm>
            <a:off x="142403" y="1288436"/>
            <a:ext cx="4767254" cy="3754874"/>
          </a:xfrm>
          <a:prstGeom prst="rect">
            <a:avLst/>
          </a:prstGeom>
          <a:noFill/>
        </p:spPr>
        <p:txBody>
          <a:bodyPr wrap="square">
            <a:spAutoFit/>
          </a:bodyPr>
          <a:lstStyle/>
          <a:p>
            <a:pPr>
              <a:buClr>
                <a:srgbClr val="CB480F"/>
              </a:buClr>
            </a:pPr>
            <a:r>
              <a:rPr lang="en-US" b="1" dirty="0">
                <a:solidFill>
                  <a:srgbClr val="F7743C"/>
                </a:solidFill>
              </a:rPr>
              <a:t>Key Insights:</a:t>
            </a:r>
          </a:p>
          <a:p>
            <a:pPr marL="285750" indent="-285750">
              <a:buClr>
                <a:srgbClr val="CB480F"/>
              </a:buClr>
              <a:buFont typeface="Arial" panose="020B0604020202020204" pitchFamily="34" charset="0"/>
              <a:buChar char="•"/>
            </a:pPr>
            <a:r>
              <a:rPr lang="en-US" b="1" dirty="0">
                <a:solidFill>
                  <a:srgbClr val="F7743C"/>
                </a:solidFill>
              </a:rPr>
              <a:t>Dominance of Single-player Games</a:t>
            </a:r>
            <a:r>
              <a:rPr lang="en-US" dirty="0">
                <a:solidFill>
                  <a:schemeClr val="bg1"/>
                </a:solidFill>
              </a:rPr>
              <a:t>: 86,771 titles highlight a strong preference for solo gaming experiences.</a:t>
            </a:r>
          </a:p>
          <a:p>
            <a:pPr marL="285750" indent="-285750">
              <a:buClr>
                <a:srgbClr val="CB480F"/>
              </a:buClr>
              <a:buFont typeface="Arial" panose="020B0604020202020204" pitchFamily="34" charset="0"/>
              <a:buChar char="•"/>
            </a:pPr>
            <a:r>
              <a:rPr lang="en-US" b="1" dirty="0">
                <a:solidFill>
                  <a:srgbClr val="F7743C"/>
                </a:solidFill>
              </a:rPr>
              <a:t>Significant Interest in Achievements</a:t>
            </a:r>
            <a:r>
              <a:rPr lang="en-US" dirty="0">
                <a:solidFill>
                  <a:srgbClr val="F7743C"/>
                </a:solidFill>
              </a:rPr>
              <a:t>: </a:t>
            </a:r>
            <a:r>
              <a:rPr lang="en-US" dirty="0">
                <a:solidFill>
                  <a:schemeClr val="bg1"/>
                </a:solidFill>
              </a:rPr>
              <a:t>Categories like "Steam Achievements" (41,189 titles) and "Steam Cloud" (21,107 titles) show gamers value features that enhance gameplay.</a:t>
            </a:r>
          </a:p>
          <a:p>
            <a:pPr marL="285750" indent="-285750">
              <a:buClr>
                <a:srgbClr val="CB480F"/>
              </a:buClr>
              <a:buFont typeface="Arial" panose="020B0604020202020204" pitchFamily="34" charset="0"/>
              <a:buChar char="•"/>
            </a:pPr>
            <a:r>
              <a:rPr lang="en-US" b="1" dirty="0">
                <a:solidFill>
                  <a:srgbClr val="F7743C"/>
                </a:solidFill>
              </a:rPr>
              <a:t>Multi-player and Co-op Modes</a:t>
            </a:r>
            <a:r>
              <a:rPr lang="en-US" dirty="0">
                <a:solidFill>
                  <a:srgbClr val="F7743C"/>
                </a:solidFill>
              </a:rPr>
              <a:t>: </a:t>
            </a:r>
            <a:r>
              <a:rPr lang="en-US" dirty="0">
                <a:solidFill>
                  <a:schemeClr val="bg1"/>
                </a:solidFill>
              </a:rPr>
              <a:t>Multi-player games have 17,150 titles, with co-op options indicating a solid interest in social gaming dynamics.</a:t>
            </a:r>
          </a:p>
          <a:p>
            <a:pPr marL="285750" indent="-285750">
              <a:buClr>
                <a:srgbClr val="CB480F"/>
              </a:buClr>
              <a:buFont typeface="Arial" panose="020B0604020202020204" pitchFamily="34" charset="0"/>
              <a:buChar char="•"/>
            </a:pPr>
            <a:r>
              <a:rPr lang="en-US" b="1" dirty="0">
                <a:solidFill>
                  <a:srgbClr val="F7743C"/>
                </a:solidFill>
              </a:rPr>
              <a:t>Other Categories</a:t>
            </a:r>
            <a:r>
              <a:rPr lang="en-US" dirty="0">
                <a:solidFill>
                  <a:srgbClr val="F7743C"/>
                </a:solidFill>
              </a:rPr>
              <a:t>: </a:t>
            </a:r>
            <a:r>
              <a:rPr lang="en-US" dirty="0">
                <a:solidFill>
                  <a:schemeClr val="bg1"/>
                </a:solidFill>
              </a:rPr>
              <a:t>The "others" category totals 42,712 titles, suggesting collectively notable diversity in the gaming landscape.</a:t>
            </a:r>
          </a:p>
          <a:p>
            <a:pPr marL="285750" indent="-285750">
              <a:buClr>
                <a:srgbClr val="CB480F"/>
              </a:buClr>
              <a:buFont typeface="Arial" panose="020B0604020202020204" pitchFamily="34" charset="0"/>
              <a:buChar char="•"/>
            </a:pPr>
            <a:r>
              <a:rPr lang="en-US" b="1" dirty="0">
                <a:solidFill>
                  <a:srgbClr val="F7743C"/>
                </a:solidFill>
              </a:rPr>
              <a:t>Balanced Game Offering</a:t>
            </a:r>
            <a:r>
              <a:rPr lang="en-US" dirty="0">
                <a:solidFill>
                  <a:srgbClr val="F7743C"/>
                </a:solidFill>
              </a:rPr>
              <a:t>: </a:t>
            </a:r>
            <a:r>
              <a:rPr lang="en-US" dirty="0">
                <a:solidFill>
                  <a:schemeClr val="bg1"/>
                </a:solidFill>
              </a:rPr>
              <a:t>A healthy variety of game types caters to diverse player preferences, enhancing the platform's overall appeal.</a:t>
            </a:r>
          </a:p>
        </p:txBody>
      </p:sp>
      <p:pic>
        <p:nvPicPr>
          <p:cNvPr id="2" name="Picture 1">
            <a:extLst>
              <a:ext uri="{FF2B5EF4-FFF2-40B4-BE49-F238E27FC236}">
                <a16:creationId xmlns:a16="http://schemas.microsoft.com/office/drawing/2014/main" id="{19E8D805-A8DA-0096-F19C-9CED04856135}"/>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4E333432-B57F-950F-601B-68DF9FF21146}"/>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16748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9F5675-67F6-000E-66D3-AE91AE18656F}"/>
              </a:ext>
            </a:extLst>
          </p:cNvPr>
          <p:cNvPicPr>
            <a:picLocks noChangeAspect="1"/>
          </p:cNvPicPr>
          <p:nvPr/>
        </p:nvPicPr>
        <p:blipFill>
          <a:blip r:embed="rId2"/>
          <a:stretch>
            <a:fillRect/>
          </a:stretch>
        </p:blipFill>
        <p:spPr>
          <a:xfrm>
            <a:off x="-1" y="0"/>
            <a:ext cx="9192639" cy="5143500"/>
          </a:xfrm>
          <a:prstGeom prst="rect">
            <a:avLst/>
          </a:prstGeom>
        </p:spPr>
      </p:pic>
      <p:sp>
        <p:nvSpPr>
          <p:cNvPr id="6" name="Bottom Gradient">
            <a:extLst>
              <a:ext uri="{FF2B5EF4-FFF2-40B4-BE49-F238E27FC236}">
                <a16:creationId xmlns:a16="http://schemas.microsoft.com/office/drawing/2014/main" id="{76FF13EB-0C6B-90A5-5EE8-589D0A544425}"/>
              </a:ext>
            </a:extLst>
          </p:cNvPr>
          <p:cNvSpPr/>
          <p:nvPr/>
        </p:nvSpPr>
        <p:spPr>
          <a:xfrm rot="5400000">
            <a:off x="1985167" y="-2000248"/>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DA4144B7-858D-D0FC-19B4-9A068E9E2073}"/>
              </a:ext>
            </a:extLst>
          </p:cNvPr>
          <p:cNvSpPr txBox="1"/>
          <p:nvPr/>
        </p:nvSpPr>
        <p:spPr>
          <a:xfrm>
            <a:off x="148590" y="109002"/>
            <a:ext cx="2594610" cy="584775"/>
          </a:xfrm>
          <a:prstGeom prst="rect">
            <a:avLst/>
          </a:prstGeom>
          <a:noFill/>
        </p:spPr>
        <p:txBody>
          <a:bodyPr wrap="square">
            <a:spAutoFit/>
          </a:bodyPr>
          <a:lstStyle/>
          <a:p>
            <a:r>
              <a:rPr lang="en-IN" sz="3200" dirty="0">
                <a:solidFill>
                  <a:schemeClr val="bg1"/>
                </a:solidFill>
                <a:latin typeface="Saira SemiCondensed ExtraBold" panose="020B0604020202020204" charset="0"/>
              </a:rPr>
              <a:t>Top Genres</a:t>
            </a:r>
          </a:p>
        </p:txBody>
      </p:sp>
      <p:sp>
        <p:nvSpPr>
          <p:cNvPr id="5" name="TextBox 4">
            <a:extLst>
              <a:ext uri="{FF2B5EF4-FFF2-40B4-BE49-F238E27FC236}">
                <a16:creationId xmlns:a16="http://schemas.microsoft.com/office/drawing/2014/main" id="{28B57D0A-85F8-1616-7C5E-B0A3D5883DDC}"/>
              </a:ext>
            </a:extLst>
          </p:cNvPr>
          <p:cNvSpPr txBox="1"/>
          <p:nvPr/>
        </p:nvSpPr>
        <p:spPr>
          <a:xfrm>
            <a:off x="68581" y="710029"/>
            <a:ext cx="4320540" cy="1384995"/>
          </a:xfrm>
          <a:prstGeom prst="rect">
            <a:avLst/>
          </a:prstGeom>
          <a:noFill/>
        </p:spPr>
        <p:txBody>
          <a:bodyPr wrap="square">
            <a:spAutoFit/>
          </a:bodyPr>
          <a:lstStyle/>
          <a:p>
            <a:r>
              <a:rPr lang="en-US" dirty="0">
                <a:solidFill>
                  <a:schemeClr val="bg1"/>
                </a:solidFill>
              </a:rPr>
              <a:t>In this section, I </a:t>
            </a:r>
            <a:r>
              <a:rPr lang="en-US" dirty="0">
                <a:solidFill>
                  <a:srgbClr val="CB480F"/>
                </a:solidFill>
              </a:rPr>
              <a:t>analyzed</a:t>
            </a:r>
            <a:r>
              <a:rPr lang="en-US" dirty="0">
                <a:solidFill>
                  <a:schemeClr val="bg1"/>
                </a:solidFill>
              </a:rPr>
              <a:t> game genres by </a:t>
            </a:r>
            <a:r>
              <a:rPr lang="en-US" dirty="0">
                <a:solidFill>
                  <a:srgbClr val="CB480F"/>
                </a:solidFill>
              </a:rPr>
              <a:t>extracting</a:t>
            </a:r>
            <a:r>
              <a:rPr lang="en-US" dirty="0">
                <a:solidFill>
                  <a:schemeClr val="bg1"/>
                </a:solidFill>
              </a:rPr>
              <a:t> and </a:t>
            </a:r>
            <a:r>
              <a:rPr lang="en-US" dirty="0">
                <a:solidFill>
                  <a:srgbClr val="CB480F"/>
                </a:solidFill>
              </a:rPr>
              <a:t>cleaning</a:t>
            </a:r>
            <a:r>
              <a:rPr lang="en-US" dirty="0">
                <a:solidFill>
                  <a:schemeClr val="bg1"/>
                </a:solidFill>
              </a:rPr>
              <a:t> the data to identify unique genres. I created a </a:t>
            </a:r>
            <a:r>
              <a:rPr lang="en-US" dirty="0">
                <a:solidFill>
                  <a:srgbClr val="CB480F"/>
                </a:solidFill>
              </a:rPr>
              <a:t>frequency</a:t>
            </a:r>
            <a:r>
              <a:rPr lang="en-US" dirty="0">
                <a:solidFill>
                  <a:schemeClr val="bg1"/>
                </a:solidFill>
              </a:rPr>
              <a:t> </a:t>
            </a:r>
            <a:r>
              <a:rPr lang="en-US" dirty="0">
                <a:solidFill>
                  <a:srgbClr val="CB480F"/>
                </a:solidFill>
              </a:rPr>
              <a:t>count</a:t>
            </a:r>
            <a:r>
              <a:rPr lang="en-US" dirty="0">
                <a:solidFill>
                  <a:schemeClr val="bg1"/>
                </a:solidFill>
              </a:rPr>
              <a:t> for each genre, grouped less common ones into an "</a:t>
            </a:r>
            <a:r>
              <a:rPr lang="en-US" dirty="0">
                <a:solidFill>
                  <a:srgbClr val="CB480F"/>
                </a:solidFill>
              </a:rPr>
              <a:t>others</a:t>
            </a:r>
            <a:r>
              <a:rPr lang="en-US" dirty="0">
                <a:solidFill>
                  <a:schemeClr val="bg1"/>
                </a:solidFill>
              </a:rPr>
              <a:t>" category, and visualized the distribution with a </a:t>
            </a:r>
            <a:r>
              <a:rPr lang="en-US" dirty="0">
                <a:solidFill>
                  <a:srgbClr val="CB480F"/>
                </a:solidFill>
              </a:rPr>
              <a:t>pie</a:t>
            </a:r>
            <a:r>
              <a:rPr lang="en-US" dirty="0">
                <a:solidFill>
                  <a:schemeClr val="bg1"/>
                </a:solidFill>
              </a:rPr>
              <a:t> </a:t>
            </a:r>
            <a:r>
              <a:rPr lang="en-US" dirty="0">
                <a:solidFill>
                  <a:srgbClr val="CB480F"/>
                </a:solidFill>
              </a:rPr>
              <a:t>chart</a:t>
            </a:r>
            <a:r>
              <a:rPr lang="en-US" dirty="0">
                <a:solidFill>
                  <a:schemeClr val="bg1"/>
                </a:solidFill>
              </a:rPr>
              <a:t> to highlight the proportions of each genre.</a:t>
            </a:r>
            <a:endParaRPr lang="en-IN" dirty="0">
              <a:solidFill>
                <a:schemeClr val="bg1"/>
              </a:solidFill>
            </a:endParaRPr>
          </a:p>
        </p:txBody>
      </p:sp>
      <p:sp>
        <p:nvSpPr>
          <p:cNvPr id="7" name="TextBox 6">
            <a:extLst>
              <a:ext uri="{FF2B5EF4-FFF2-40B4-BE49-F238E27FC236}">
                <a16:creationId xmlns:a16="http://schemas.microsoft.com/office/drawing/2014/main" id="{76B2DC74-9B1A-7456-AEEA-C4F3F9DFA996}"/>
              </a:ext>
            </a:extLst>
          </p:cNvPr>
          <p:cNvSpPr txBox="1"/>
          <p:nvPr/>
        </p:nvSpPr>
        <p:spPr>
          <a:xfrm>
            <a:off x="68581" y="2137470"/>
            <a:ext cx="4320540" cy="2708434"/>
          </a:xfrm>
          <a:prstGeom prst="rect">
            <a:avLst/>
          </a:prstGeom>
          <a:noFill/>
        </p:spPr>
        <p:txBody>
          <a:bodyPr wrap="square">
            <a:spAutoFit/>
          </a:bodyPr>
          <a:lstStyle/>
          <a:p>
            <a:r>
              <a:rPr lang="en-US" sz="1600" b="1" dirty="0">
                <a:solidFill>
                  <a:srgbClr val="F7743C"/>
                </a:solidFill>
              </a:rPr>
              <a:t>Key Insights</a:t>
            </a:r>
            <a:r>
              <a:rPr lang="en-US" sz="1600" dirty="0">
                <a:solidFill>
                  <a:srgbClr val="F7743C"/>
                </a:solidFill>
              </a:rPr>
              <a:t>:</a:t>
            </a:r>
          </a:p>
          <a:p>
            <a:pPr>
              <a:buClr>
                <a:srgbClr val="CB480F"/>
              </a:buClr>
              <a:buFont typeface="Arial" panose="020B0604020202020204" pitchFamily="34" charset="0"/>
              <a:buChar char="•"/>
            </a:pPr>
            <a:r>
              <a:rPr lang="en-US" b="1" dirty="0">
                <a:solidFill>
                  <a:srgbClr val="CB480F"/>
                </a:solidFill>
              </a:rPr>
              <a:t> </a:t>
            </a:r>
            <a:r>
              <a:rPr lang="en-US" b="1" dirty="0">
                <a:solidFill>
                  <a:srgbClr val="F7743C"/>
                </a:solidFill>
              </a:rPr>
              <a:t>Indie Dominance</a:t>
            </a:r>
            <a:r>
              <a:rPr lang="en-US" dirty="0">
                <a:solidFill>
                  <a:srgbClr val="F7743C"/>
                </a:solidFill>
              </a:rPr>
              <a:t>: </a:t>
            </a:r>
            <a:r>
              <a:rPr lang="en-US" dirty="0">
                <a:solidFill>
                  <a:schemeClr val="bg1"/>
                </a:solidFill>
              </a:rPr>
              <a:t>The "</a:t>
            </a:r>
            <a:r>
              <a:rPr lang="en-US" dirty="0">
                <a:solidFill>
                  <a:srgbClr val="CB480F"/>
                </a:solidFill>
              </a:rPr>
              <a:t>Indie</a:t>
            </a:r>
            <a:r>
              <a:rPr lang="en-US" dirty="0">
                <a:solidFill>
                  <a:schemeClr val="bg1"/>
                </a:solidFill>
              </a:rPr>
              <a:t>" genre leads with </a:t>
            </a:r>
            <a:r>
              <a:rPr lang="en-US" dirty="0">
                <a:solidFill>
                  <a:srgbClr val="CB480F"/>
                </a:solidFill>
              </a:rPr>
              <a:t>64,418 titles</a:t>
            </a:r>
            <a:r>
              <a:rPr lang="en-US" dirty="0">
                <a:solidFill>
                  <a:schemeClr val="bg1"/>
                </a:solidFill>
              </a:rPr>
              <a:t>, indicating a strong interest in independent game development.</a:t>
            </a:r>
          </a:p>
          <a:p>
            <a:pPr>
              <a:buClr>
                <a:srgbClr val="CB480F"/>
              </a:buClr>
              <a:buFont typeface="Arial" panose="020B0604020202020204" pitchFamily="34" charset="0"/>
              <a:buChar char="•"/>
            </a:pPr>
            <a:r>
              <a:rPr lang="en-US" b="1" dirty="0">
                <a:solidFill>
                  <a:srgbClr val="CB480F"/>
                </a:solidFill>
              </a:rPr>
              <a:t> </a:t>
            </a:r>
            <a:r>
              <a:rPr lang="en-US" b="1" dirty="0">
                <a:solidFill>
                  <a:srgbClr val="F7743C"/>
                </a:solidFill>
              </a:rPr>
              <a:t>Casual and Action Genres</a:t>
            </a:r>
            <a:r>
              <a:rPr lang="en-US" dirty="0">
                <a:solidFill>
                  <a:srgbClr val="F7743C"/>
                </a:solidFill>
              </a:rPr>
              <a:t>: </a:t>
            </a:r>
            <a:r>
              <a:rPr lang="en-US" dirty="0">
                <a:solidFill>
                  <a:schemeClr val="bg1"/>
                </a:solidFill>
              </a:rPr>
              <a:t>"</a:t>
            </a:r>
            <a:r>
              <a:rPr lang="en-US" dirty="0">
                <a:solidFill>
                  <a:srgbClr val="CB480F"/>
                </a:solidFill>
              </a:rPr>
              <a:t>Casual</a:t>
            </a:r>
            <a:r>
              <a:rPr lang="en-US" dirty="0">
                <a:solidFill>
                  <a:schemeClr val="bg1"/>
                </a:solidFill>
              </a:rPr>
              <a:t>" and "</a:t>
            </a:r>
            <a:r>
              <a:rPr lang="en-US" dirty="0">
                <a:solidFill>
                  <a:srgbClr val="CB480F"/>
                </a:solidFill>
              </a:rPr>
              <a:t>Action</a:t>
            </a:r>
            <a:r>
              <a:rPr lang="en-US" dirty="0">
                <a:solidFill>
                  <a:schemeClr val="bg1"/>
                </a:solidFill>
              </a:rPr>
              <a:t>" genres follow, with </a:t>
            </a:r>
            <a:r>
              <a:rPr lang="en-US" dirty="0">
                <a:solidFill>
                  <a:srgbClr val="CB480F"/>
                </a:solidFill>
              </a:rPr>
              <a:t>39,263</a:t>
            </a:r>
            <a:r>
              <a:rPr lang="en-US" dirty="0">
                <a:solidFill>
                  <a:schemeClr val="bg1"/>
                </a:solidFill>
              </a:rPr>
              <a:t> and </a:t>
            </a:r>
            <a:r>
              <a:rPr lang="en-US" dirty="0">
                <a:solidFill>
                  <a:srgbClr val="CB480F"/>
                </a:solidFill>
              </a:rPr>
              <a:t>37,946</a:t>
            </a:r>
            <a:r>
              <a:rPr lang="en-US" dirty="0">
                <a:solidFill>
                  <a:schemeClr val="bg1"/>
                </a:solidFill>
              </a:rPr>
              <a:t> titles, respectively, reflecting a significant market for engaging </a:t>
            </a:r>
            <a:r>
              <a:rPr lang="en-US" dirty="0">
                <a:solidFill>
                  <a:srgbClr val="CB480F"/>
                </a:solidFill>
              </a:rPr>
              <a:t>and accessible gameplay.</a:t>
            </a:r>
          </a:p>
          <a:p>
            <a:pPr>
              <a:buClr>
                <a:srgbClr val="CB480F"/>
              </a:buClr>
              <a:buFont typeface="Arial" panose="020B0604020202020204" pitchFamily="34" charset="0"/>
              <a:buChar char="•"/>
            </a:pPr>
            <a:r>
              <a:rPr lang="en-US" b="1" dirty="0">
                <a:solidFill>
                  <a:srgbClr val="CB480F"/>
                </a:solidFill>
              </a:rPr>
              <a:t> </a:t>
            </a:r>
            <a:r>
              <a:rPr lang="en-US" b="1" dirty="0">
                <a:solidFill>
                  <a:srgbClr val="F7743C"/>
                </a:solidFill>
              </a:rPr>
              <a:t>Diverse Genre Representation</a:t>
            </a:r>
            <a:r>
              <a:rPr lang="en-US" dirty="0">
                <a:solidFill>
                  <a:srgbClr val="F7743C"/>
                </a:solidFill>
              </a:rPr>
              <a:t>: </a:t>
            </a:r>
            <a:r>
              <a:rPr lang="en-US" dirty="0">
                <a:solidFill>
                  <a:schemeClr val="bg1"/>
                </a:solidFill>
              </a:rPr>
              <a:t>Other genres like "</a:t>
            </a:r>
            <a:r>
              <a:rPr lang="en-US" dirty="0">
                <a:solidFill>
                  <a:srgbClr val="CB480F"/>
                </a:solidFill>
              </a:rPr>
              <a:t>Adventure</a:t>
            </a:r>
            <a:r>
              <a:rPr lang="en-US" dirty="0">
                <a:solidFill>
                  <a:schemeClr val="bg1"/>
                </a:solidFill>
              </a:rPr>
              <a:t>," "</a:t>
            </a:r>
            <a:r>
              <a:rPr lang="en-US" dirty="0">
                <a:solidFill>
                  <a:srgbClr val="CB480F"/>
                </a:solidFill>
              </a:rPr>
              <a:t>Simulation</a:t>
            </a:r>
            <a:r>
              <a:rPr lang="en-US" dirty="0">
                <a:solidFill>
                  <a:schemeClr val="bg1"/>
                </a:solidFill>
              </a:rPr>
              <a:t>," and "</a:t>
            </a:r>
            <a:r>
              <a:rPr lang="en-US" dirty="0">
                <a:solidFill>
                  <a:srgbClr val="CB480F"/>
                </a:solidFill>
              </a:rPr>
              <a:t>RPG</a:t>
            </a:r>
            <a:r>
              <a:rPr lang="en-US" dirty="0">
                <a:solidFill>
                  <a:schemeClr val="bg1"/>
                </a:solidFill>
              </a:rPr>
              <a:t>" also have notable frequencies, suggesting a well-rounded offering for various player preferences.</a:t>
            </a:r>
          </a:p>
        </p:txBody>
      </p:sp>
      <p:pic>
        <p:nvPicPr>
          <p:cNvPr id="9" name="Picture 8">
            <a:extLst>
              <a:ext uri="{FF2B5EF4-FFF2-40B4-BE49-F238E27FC236}">
                <a16:creationId xmlns:a16="http://schemas.microsoft.com/office/drawing/2014/main" id="{CFA9B581-D62C-1C96-4158-E6BC987E273D}"/>
              </a:ext>
            </a:extLst>
          </p:cNvPr>
          <p:cNvPicPr>
            <a:picLocks noChangeAspect="1"/>
          </p:cNvPicPr>
          <p:nvPr/>
        </p:nvPicPr>
        <p:blipFill>
          <a:blip r:embed="rId3">
            <a:alphaModFix amt="92000"/>
          </a:blip>
          <a:stretch>
            <a:fillRect/>
          </a:stretch>
        </p:blipFill>
        <p:spPr>
          <a:xfrm>
            <a:off x="4474846" y="109002"/>
            <a:ext cx="4051933" cy="3292006"/>
          </a:xfrm>
          <a:prstGeom prst="rect">
            <a:avLst/>
          </a:prstGeom>
        </p:spPr>
      </p:pic>
      <p:pic>
        <p:nvPicPr>
          <p:cNvPr id="11" name="Picture 10">
            <a:extLst>
              <a:ext uri="{FF2B5EF4-FFF2-40B4-BE49-F238E27FC236}">
                <a16:creationId xmlns:a16="http://schemas.microsoft.com/office/drawing/2014/main" id="{1EA56A72-30B6-A355-F5D3-37592C86EFAF}"/>
              </a:ext>
            </a:extLst>
          </p:cNvPr>
          <p:cNvPicPr>
            <a:picLocks noChangeAspect="1"/>
          </p:cNvPicPr>
          <p:nvPr/>
        </p:nvPicPr>
        <p:blipFill>
          <a:blip r:embed="rId4">
            <a:alphaModFix amt="92000"/>
          </a:blip>
          <a:stretch>
            <a:fillRect/>
          </a:stretch>
        </p:blipFill>
        <p:spPr>
          <a:xfrm>
            <a:off x="7225971" y="2263140"/>
            <a:ext cx="1746580" cy="2708434"/>
          </a:xfrm>
          <a:prstGeom prst="rect">
            <a:avLst/>
          </a:prstGeom>
        </p:spPr>
      </p:pic>
      <p:sp>
        <p:nvSpPr>
          <p:cNvPr id="13" name="TextBox 12">
            <a:extLst>
              <a:ext uri="{FF2B5EF4-FFF2-40B4-BE49-F238E27FC236}">
                <a16:creationId xmlns:a16="http://schemas.microsoft.com/office/drawing/2014/main" id="{8FB1124B-7545-4EB7-139B-9826FF576B86}"/>
              </a:ext>
            </a:extLst>
          </p:cNvPr>
          <p:cNvSpPr txBox="1"/>
          <p:nvPr/>
        </p:nvSpPr>
        <p:spPr>
          <a:xfrm>
            <a:off x="4286250" y="3395115"/>
            <a:ext cx="2939721" cy="1600438"/>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b="1" dirty="0">
                <a:solidFill>
                  <a:srgbClr val="F7743C"/>
                </a:solidFill>
              </a:rPr>
              <a:t>Collective Impact of Lesser Genres</a:t>
            </a:r>
            <a:r>
              <a:rPr lang="en-US" dirty="0">
                <a:solidFill>
                  <a:srgbClr val="F7743C"/>
                </a:solidFill>
              </a:rPr>
              <a:t>: </a:t>
            </a:r>
            <a:r>
              <a:rPr lang="en-US" dirty="0">
                <a:solidFill>
                  <a:schemeClr val="bg1"/>
                </a:solidFill>
              </a:rPr>
              <a:t>The "</a:t>
            </a:r>
            <a:r>
              <a:rPr lang="en-US" dirty="0">
                <a:solidFill>
                  <a:srgbClr val="CB480F"/>
                </a:solidFill>
              </a:rPr>
              <a:t>others</a:t>
            </a:r>
            <a:r>
              <a:rPr lang="en-US" dirty="0">
                <a:solidFill>
                  <a:schemeClr val="bg1"/>
                </a:solidFill>
              </a:rPr>
              <a:t>" category aggregates </a:t>
            </a:r>
            <a:r>
              <a:rPr lang="en-US" dirty="0">
                <a:solidFill>
                  <a:srgbClr val="CB480F"/>
                </a:solidFill>
              </a:rPr>
              <a:t>7,609</a:t>
            </a:r>
            <a:r>
              <a:rPr lang="en-US" dirty="0">
                <a:solidFill>
                  <a:schemeClr val="bg1"/>
                </a:solidFill>
              </a:rPr>
              <a:t> </a:t>
            </a:r>
            <a:r>
              <a:rPr lang="en-US" dirty="0">
                <a:solidFill>
                  <a:srgbClr val="CB480F"/>
                </a:solidFill>
              </a:rPr>
              <a:t>titles</a:t>
            </a:r>
            <a:r>
              <a:rPr lang="en-US" dirty="0">
                <a:solidFill>
                  <a:schemeClr val="bg1"/>
                </a:solidFill>
              </a:rPr>
              <a:t>, indicating that while individually less common, these genres contribute to the diversity of the gaming landscape.</a:t>
            </a:r>
            <a:endParaRPr lang="en-IN" dirty="0"/>
          </a:p>
        </p:txBody>
      </p:sp>
      <p:pic>
        <p:nvPicPr>
          <p:cNvPr id="2" name="Picture 1">
            <a:extLst>
              <a:ext uri="{FF2B5EF4-FFF2-40B4-BE49-F238E27FC236}">
                <a16:creationId xmlns:a16="http://schemas.microsoft.com/office/drawing/2014/main" id="{7F475E66-AAEC-ECDC-B2C0-BA9266E4DC8C}"/>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C10E7CF5-4FFB-BAAE-D91D-1D06B3FBC57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71450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F3EA86-7376-A99E-73E1-02EF54320EF8}"/>
              </a:ext>
            </a:extLst>
          </p:cNvPr>
          <p:cNvPicPr>
            <a:picLocks noChangeAspect="1"/>
          </p:cNvPicPr>
          <p:nvPr/>
        </p:nvPicPr>
        <p:blipFill>
          <a:blip r:embed="rId2"/>
          <a:stretch>
            <a:fillRect/>
          </a:stretch>
        </p:blipFill>
        <p:spPr>
          <a:xfrm>
            <a:off x="0" y="0"/>
            <a:ext cx="9144000" cy="5143500"/>
          </a:xfrm>
          <a:prstGeom prst="rect">
            <a:avLst/>
          </a:prstGeom>
        </p:spPr>
      </p:pic>
      <p:sp>
        <p:nvSpPr>
          <p:cNvPr id="6" name="Bottom Gradient">
            <a:extLst>
              <a:ext uri="{FF2B5EF4-FFF2-40B4-BE49-F238E27FC236}">
                <a16:creationId xmlns:a16="http://schemas.microsoft.com/office/drawing/2014/main" id="{5E51BCC2-7478-C23E-CF5B-DB15DDDBF959}"/>
              </a:ext>
            </a:extLst>
          </p:cNvPr>
          <p:cNvSpPr/>
          <p:nvPr/>
        </p:nvSpPr>
        <p:spPr>
          <a:xfrm rot="5400000">
            <a:off x="1985167" y="-2000248"/>
            <a:ext cx="5143501" cy="9144000"/>
          </a:xfrm>
          <a:prstGeom prst="rect">
            <a:avLst/>
          </a:prstGeom>
          <a:gradFill flip="none" rotWithShape="1">
            <a:gsLst>
              <a:gs pos="31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3" name="Picture 2">
            <a:extLst>
              <a:ext uri="{FF2B5EF4-FFF2-40B4-BE49-F238E27FC236}">
                <a16:creationId xmlns:a16="http://schemas.microsoft.com/office/drawing/2014/main" id="{F88C24E8-0325-3D4F-7F9F-6BC5B942D21E}"/>
              </a:ext>
            </a:extLst>
          </p:cNvPr>
          <p:cNvPicPr>
            <a:picLocks noChangeAspect="1"/>
          </p:cNvPicPr>
          <p:nvPr/>
        </p:nvPicPr>
        <p:blipFill>
          <a:blip r:embed="rId3">
            <a:alphaModFix amt="93000"/>
          </a:blip>
          <a:stretch>
            <a:fillRect/>
          </a:stretch>
        </p:blipFill>
        <p:spPr>
          <a:xfrm>
            <a:off x="314325" y="3080384"/>
            <a:ext cx="6812280" cy="1949312"/>
          </a:xfrm>
          <a:prstGeom prst="rect">
            <a:avLst/>
          </a:prstGeom>
        </p:spPr>
      </p:pic>
      <p:pic>
        <p:nvPicPr>
          <p:cNvPr id="5" name="Picture 4">
            <a:extLst>
              <a:ext uri="{FF2B5EF4-FFF2-40B4-BE49-F238E27FC236}">
                <a16:creationId xmlns:a16="http://schemas.microsoft.com/office/drawing/2014/main" id="{87657230-0AEC-4E2C-FB5E-499DE671F302}"/>
              </a:ext>
            </a:extLst>
          </p:cNvPr>
          <p:cNvPicPr>
            <a:picLocks noChangeAspect="1"/>
          </p:cNvPicPr>
          <p:nvPr/>
        </p:nvPicPr>
        <p:blipFill>
          <a:blip r:embed="rId4"/>
          <a:stretch>
            <a:fillRect/>
          </a:stretch>
        </p:blipFill>
        <p:spPr>
          <a:xfrm>
            <a:off x="6640830" y="-62226"/>
            <a:ext cx="3141726" cy="5835706"/>
          </a:xfrm>
          <a:prstGeom prst="rect">
            <a:avLst/>
          </a:prstGeom>
        </p:spPr>
      </p:pic>
      <p:sp>
        <p:nvSpPr>
          <p:cNvPr id="9" name="TextBox 8">
            <a:extLst>
              <a:ext uri="{FF2B5EF4-FFF2-40B4-BE49-F238E27FC236}">
                <a16:creationId xmlns:a16="http://schemas.microsoft.com/office/drawing/2014/main" id="{C09653C6-2D15-0E7E-F325-42F320098CB3}"/>
              </a:ext>
            </a:extLst>
          </p:cNvPr>
          <p:cNvSpPr txBox="1"/>
          <p:nvPr/>
        </p:nvSpPr>
        <p:spPr>
          <a:xfrm>
            <a:off x="91440" y="125730"/>
            <a:ext cx="8823960" cy="584775"/>
          </a:xfrm>
          <a:prstGeom prst="rect">
            <a:avLst/>
          </a:prstGeom>
          <a:noFill/>
        </p:spPr>
        <p:txBody>
          <a:bodyPr wrap="square">
            <a:spAutoFit/>
          </a:bodyPr>
          <a:lstStyle/>
          <a:p>
            <a:pPr algn="l"/>
            <a:r>
              <a:rPr lang="en-US" sz="3200" b="1" i="0" dirty="0">
                <a:solidFill>
                  <a:schemeClr val="bg1"/>
                </a:solidFill>
                <a:effectLst/>
                <a:latin typeface="Saira SemiCondensed ExtraBold" panose="020B0604020202020204" charset="0"/>
              </a:rPr>
              <a:t>Most common year in which games were produced</a:t>
            </a:r>
          </a:p>
        </p:txBody>
      </p:sp>
      <p:sp>
        <p:nvSpPr>
          <p:cNvPr id="11" name="TextBox 10">
            <a:extLst>
              <a:ext uri="{FF2B5EF4-FFF2-40B4-BE49-F238E27FC236}">
                <a16:creationId xmlns:a16="http://schemas.microsoft.com/office/drawing/2014/main" id="{DF1F649A-2A5D-94FB-71AF-A02FB80E5225}"/>
              </a:ext>
            </a:extLst>
          </p:cNvPr>
          <p:cNvSpPr txBox="1"/>
          <p:nvPr/>
        </p:nvSpPr>
        <p:spPr>
          <a:xfrm>
            <a:off x="91440" y="710505"/>
            <a:ext cx="7258050" cy="954107"/>
          </a:xfrm>
          <a:prstGeom prst="rect">
            <a:avLst/>
          </a:prstGeom>
          <a:noFill/>
        </p:spPr>
        <p:txBody>
          <a:bodyPr wrap="square">
            <a:spAutoFit/>
          </a:bodyPr>
          <a:lstStyle/>
          <a:p>
            <a:r>
              <a:rPr lang="en-US" dirty="0">
                <a:solidFill>
                  <a:schemeClr val="bg1"/>
                </a:solidFill>
              </a:rPr>
              <a:t>In this section, I analyzed the production of games over the years by </a:t>
            </a:r>
            <a:r>
              <a:rPr lang="en-US" dirty="0">
                <a:solidFill>
                  <a:srgbClr val="CB480F"/>
                </a:solidFill>
              </a:rPr>
              <a:t>extracting</a:t>
            </a:r>
            <a:r>
              <a:rPr lang="en-US" dirty="0">
                <a:solidFill>
                  <a:schemeClr val="bg1"/>
                </a:solidFill>
              </a:rPr>
              <a:t> the </a:t>
            </a:r>
            <a:r>
              <a:rPr lang="en-US" dirty="0">
                <a:solidFill>
                  <a:srgbClr val="CB480F"/>
                </a:solidFill>
              </a:rPr>
              <a:t>release</a:t>
            </a:r>
            <a:r>
              <a:rPr lang="en-US" dirty="0">
                <a:solidFill>
                  <a:schemeClr val="bg1"/>
                </a:solidFill>
              </a:rPr>
              <a:t> </a:t>
            </a:r>
            <a:r>
              <a:rPr lang="en-US" dirty="0">
                <a:solidFill>
                  <a:srgbClr val="CB480F"/>
                </a:solidFill>
              </a:rPr>
              <a:t>year</a:t>
            </a:r>
            <a:r>
              <a:rPr lang="en-US" dirty="0">
                <a:solidFill>
                  <a:schemeClr val="bg1"/>
                </a:solidFill>
              </a:rPr>
              <a:t> from the dataset. I created a </a:t>
            </a:r>
            <a:r>
              <a:rPr lang="en-US" dirty="0">
                <a:solidFill>
                  <a:srgbClr val="CB480F"/>
                </a:solidFill>
              </a:rPr>
              <a:t>count</a:t>
            </a:r>
            <a:r>
              <a:rPr lang="en-US" dirty="0">
                <a:solidFill>
                  <a:schemeClr val="bg1"/>
                </a:solidFill>
              </a:rPr>
              <a:t> </a:t>
            </a:r>
            <a:r>
              <a:rPr lang="en-US" dirty="0">
                <a:solidFill>
                  <a:srgbClr val="CB480F"/>
                </a:solidFill>
              </a:rPr>
              <a:t>of</a:t>
            </a:r>
            <a:r>
              <a:rPr lang="en-US" dirty="0">
                <a:solidFill>
                  <a:schemeClr val="bg1"/>
                </a:solidFill>
              </a:rPr>
              <a:t> </a:t>
            </a:r>
            <a:r>
              <a:rPr lang="en-US" dirty="0">
                <a:solidFill>
                  <a:srgbClr val="CB480F"/>
                </a:solidFill>
              </a:rPr>
              <a:t>games</a:t>
            </a:r>
            <a:r>
              <a:rPr lang="en-US" dirty="0">
                <a:solidFill>
                  <a:schemeClr val="bg1"/>
                </a:solidFill>
              </a:rPr>
              <a:t> produced for each year, </a:t>
            </a:r>
            <a:r>
              <a:rPr lang="en-US" dirty="0">
                <a:solidFill>
                  <a:srgbClr val="CB480F"/>
                </a:solidFill>
              </a:rPr>
              <a:t>sorted</a:t>
            </a:r>
            <a:r>
              <a:rPr lang="en-US" dirty="0">
                <a:solidFill>
                  <a:schemeClr val="bg1"/>
                </a:solidFill>
              </a:rPr>
              <a:t> the data to </a:t>
            </a:r>
            <a:r>
              <a:rPr lang="en-US" dirty="0">
                <a:solidFill>
                  <a:srgbClr val="CB480F"/>
                </a:solidFill>
              </a:rPr>
              <a:t>identify</a:t>
            </a:r>
            <a:r>
              <a:rPr lang="en-US" dirty="0">
                <a:solidFill>
                  <a:schemeClr val="bg1"/>
                </a:solidFill>
              </a:rPr>
              <a:t> </a:t>
            </a:r>
            <a:r>
              <a:rPr lang="en-US" dirty="0">
                <a:solidFill>
                  <a:srgbClr val="CB480F"/>
                </a:solidFill>
              </a:rPr>
              <a:t>trends</a:t>
            </a:r>
            <a:r>
              <a:rPr lang="en-US" dirty="0">
                <a:solidFill>
                  <a:schemeClr val="bg1"/>
                </a:solidFill>
              </a:rPr>
              <a:t>, and visualized the results with a </a:t>
            </a:r>
            <a:r>
              <a:rPr lang="en-US" dirty="0">
                <a:solidFill>
                  <a:srgbClr val="CB480F"/>
                </a:solidFill>
              </a:rPr>
              <a:t>scatter</a:t>
            </a:r>
            <a:r>
              <a:rPr lang="en-US" dirty="0">
                <a:solidFill>
                  <a:schemeClr val="bg1"/>
                </a:solidFill>
              </a:rPr>
              <a:t> </a:t>
            </a:r>
            <a:r>
              <a:rPr lang="en-US" dirty="0">
                <a:solidFill>
                  <a:srgbClr val="CB480F"/>
                </a:solidFill>
              </a:rPr>
              <a:t>plot</a:t>
            </a:r>
            <a:r>
              <a:rPr lang="en-US" dirty="0">
                <a:solidFill>
                  <a:schemeClr val="bg1"/>
                </a:solidFill>
              </a:rPr>
              <a:t> to showcase the number of games released each year.</a:t>
            </a:r>
            <a:endParaRPr lang="en-IN" dirty="0">
              <a:solidFill>
                <a:schemeClr val="bg1"/>
              </a:solidFill>
            </a:endParaRPr>
          </a:p>
        </p:txBody>
      </p:sp>
      <p:sp>
        <p:nvSpPr>
          <p:cNvPr id="15" name="TextBox 14">
            <a:extLst>
              <a:ext uri="{FF2B5EF4-FFF2-40B4-BE49-F238E27FC236}">
                <a16:creationId xmlns:a16="http://schemas.microsoft.com/office/drawing/2014/main" id="{EF3F85EC-8BBE-F140-9B59-57C978A2A6A7}"/>
              </a:ext>
            </a:extLst>
          </p:cNvPr>
          <p:cNvSpPr txBox="1"/>
          <p:nvPr/>
        </p:nvSpPr>
        <p:spPr>
          <a:xfrm>
            <a:off x="80010" y="1664612"/>
            <a:ext cx="7383780" cy="1415772"/>
          </a:xfrm>
          <a:prstGeom prst="rect">
            <a:avLst/>
          </a:prstGeom>
          <a:noFill/>
        </p:spPr>
        <p:txBody>
          <a:bodyPr wrap="square">
            <a:spAutoFit/>
          </a:bodyPr>
          <a:lstStyle/>
          <a:p>
            <a:r>
              <a:rPr lang="en-US" sz="1600" b="1" dirty="0">
                <a:solidFill>
                  <a:srgbClr val="F7743C"/>
                </a:solidFill>
              </a:rPr>
              <a:t>Key Insights:</a:t>
            </a:r>
          </a:p>
          <a:p>
            <a:pPr>
              <a:buClr>
                <a:srgbClr val="CB480F"/>
              </a:buClr>
              <a:buFont typeface="Arial" panose="020B0604020202020204" pitchFamily="34" charset="0"/>
              <a:buChar char="•"/>
            </a:pPr>
            <a:r>
              <a:rPr lang="en-US" b="1" dirty="0">
                <a:solidFill>
                  <a:srgbClr val="F7743C"/>
                </a:solidFill>
              </a:rPr>
              <a:t> Peak Year</a:t>
            </a:r>
            <a:r>
              <a:rPr lang="en-US" dirty="0">
                <a:solidFill>
                  <a:srgbClr val="F7743C"/>
                </a:solidFill>
              </a:rPr>
              <a:t>: </a:t>
            </a:r>
            <a:r>
              <a:rPr lang="en-US" dirty="0">
                <a:solidFill>
                  <a:srgbClr val="CB480F"/>
                </a:solidFill>
              </a:rPr>
              <a:t>2023</a:t>
            </a:r>
            <a:r>
              <a:rPr lang="en-US" dirty="0"/>
              <a:t> </a:t>
            </a:r>
            <a:r>
              <a:rPr lang="en-US" dirty="0">
                <a:solidFill>
                  <a:schemeClr val="bg1"/>
                </a:solidFill>
              </a:rPr>
              <a:t>had the highest releases at </a:t>
            </a:r>
            <a:r>
              <a:rPr lang="en-US" dirty="0">
                <a:solidFill>
                  <a:srgbClr val="CB480F"/>
                </a:solidFill>
              </a:rPr>
              <a:t>15,536</a:t>
            </a:r>
            <a:r>
              <a:rPr lang="en-US" dirty="0"/>
              <a:t> </a:t>
            </a:r>
            <a:r>
              <a:rPr lang="en-US" dirty="0">
                <a:solidFill>
                  <a:srgbClr val="CB480F"/>
                </a:solidFill>
              </a:rPr>
              <a:t>titles</a:t>
            </a:r>
            <a:r>
              <a:rPr lang="en-US" dirty="0">
                <a:solidFill>
                  <a:schemeClr val="bg1"/>
                </a:solidFill>
              </a:rPr>
              <a:t>, showcasing a strong market.</a:t>
            </a:r>
          </a:p>
          <a:p>
            <a:pPr>
              <a:buClr>
                <a:srgbClr val="CB480F"/>
              </a:buClr>
              <a:buFont typeface="Arial" panose="020B0604020202020204" pitchFamily="34" charset="0"/>
              <a:buChar char="•"/>
            </a:pPr>
            <a:r>
              <a:rPr lang="en-US" b="1" dirty="0">
                <a:solidFill>
                  <a:srgbClr val="F7743C"/>
                </a:solidFill>
              </a:rPr>
              <a:t> Rising Trend</a:t>
            </a:r>
            <a:r>
              <a:rPr lang="en-US" dirty="0">
                <a:solidFill>
                  <a:srgbClr val="F7743C"/>
                </a:solidFill>
              </a:rPr>
              <a:t>: </a:t>
            </a:r>
            <a:r>
              <a:rPr lang="en-US" dirty="0">
                <a:solidFill>
                  <a:schemeClr val="bg1"/>
                </a:solidFill>
              </a:rPr>
              <a:t>Steady </a:t>
            </a:r>
            <a:r>
              <a:rPr lang="en-US" dirty="0">
                <a:solidFill>
                  <a:srgbClr val="CB480F"/>
                </a:solidFill>
              </a:rPr>
              <a:t>growth</a:t>
            </a:r>
            <a:r>
              <a:rPr lang="en-US" dirty="0"/>
              <a:t> </a:t>
            </a:r>
            <a:r>
              <a:rPr lang="en-US" dirty="0">
                <a:solidFill>
                  <a:schemeClr val="bg1"/>
                </a:solidFill>
              </a:rPr>
              <a:t>in game production from </a:t>
            </a:r>
            <a:r>
              <a:rPr lang="en-US" dirty="0">
                <a:solidFill>
                  <a:srgbClr val="CB480F"/>
                </a:solidFill>
              </a:rPr>
              <a:t>2020</a:t>
            </a:r>
            <a:r>
              <a:rPr lang="en-US" dirty="0"/>
              <a:t> </a:t>
            </a:r>
            <a:r>
              <a:rPr lang="en-US" dirty="0">
                <a:solidFill>
                  <a:schemeClr val="bg1"/>
                </a:solidFill>
              </a:rPr>
              <a:t>to</a:t>
            </a:r>
            <a:r>
              <a:rPr lang="en-US" dirty="0"/>
              <a:t> </a:t>
            </a:r>
            <a:r>
              <a:rPr lang="en-US" dirty="0">
                <a:solidFill>
                  <a:schemeClr val="bg1"/>
                </a:solidFill>
              </a:rPr>
              <a:t>2023 indicates increased interest.</a:t>
            </a:r>
          </a:p>
          <a:p>
            <a:pPr>
              <a:buClr>
                <a:srgbClr val="CB480F"/>
              </a:buClr>
              <a:buFont typeface="Arial" panose="020B0604020202020204" pitchFamily="34" charset="0"/>
              <a:buChar char="•"/>
            </a:pPr>
            <a:r>
              <a:rPr lang="en-US" b="1" dirty="0">
                <a:solidFill>
                  <a:srgbClr val="F7743C"/>
                </a:solidFill>
              </a:rPr>
              <a:t> Historical Shift</a:t>
            </a:r>
            <a:r>
              <a:rPr lang="en-US" dirty="0">
                <a:solidFill>
                  <a:srgbClr val="F7743C"/>
                </a:solidFill>
              </a:rPr>
              <a:t>: </a:t>
            </a:r>
            <a:r>
              <a:rPr lang="en-US" dirty="0">
                <a:solidFill>
                  <a:schemeClr val="bg1"/>
                </a:solidFill>
              </a:rPr>
              <a:t>Significant</a:t>
            </a:r>
            <a:r>
              <a:rPr lang="en-US" dirty="0"/>
              <a:t> </a:t>
            </a:r>
            <a:r>
              <a:rPr lang="en-US" dirty="0">
                <a:solidFill>
                  <a:srgbClr val="CB480F"/>
                </a:solidFill>
              </a:rPr>
              <a:t>drop</a:t>
            </a:r>
            <a:r>
              <a:rPr lang="en-US" dirty="0"/>
              <a:t> </a:t>
            </a:r>
            <a:r>
              <a:rPr lang="en-US" dirty="0">
                <a:solidFill>
                  <a:schemeClr val="bg1"/>
                </a:solidFill>
              </a:rPr>
              <a:t>in production before </a:t>
            </a:r>
            <a:r>
              <a:rPr lang="en-US" dirty="0">
                <a:solidFill>
                  <a:srgbClr val="CB480F"/>
                </a:solidFill>
              </a:rPr>
              <a:t>2010</a:t>
            </a:r>
            <a:r>
              <a:rPr lang="en-US" dirty="0"/>
              <a:t> </a:t>
            </a:r>
            <a:r>
              <a:rPr lang="en-US" dirty="0">
                <a:solidFill>
                  <a:schemeClr val="bg1"/>
                </a:solidFill>
              </a:rPr>
              <a:t>highlights rapid market growth in </a:t>
            </a:r>
            <a:r>
              <a:rPr lang="en-US" dirty="0">
                <a:solidFill>
                  <a:srgbClr val="CB480F"/>
                </a:solidFill>
              </a:rPr>
              <a:t>recent</a:t>
            </a:r>
            <a:r>
              <a:rPr lang="en-US" dirty="0"/>
              <a:t> </a:t>
            </a:r>
            <a:r>
              <a:rPr lang="en-US" dirty="0">
                <a:solidFill>
                  <a:srgbClr val="CB480F"/>
                </a:solidFill>
              </a:rPr>
              <a:t>years</a:t>
            </a:r>
            <a:r>
              <a:rPr lang="en-US" dirty="0"/>
              <a:t>.</a:t>
            </a:r>
          </a:p>
        </p:txBody>
      </p:sp>
      <p:pic>
        <p:nvPicPr>
          <p:cNvPr id="2" name="Picture 1">
            <a:extLst>
              <a:ext uri="{FF2B5EF4-FFF2-40B4-BE49-F238E27FC236}">
                <a16:creationId xmlns:a16="http://schemas.microsoft.com/office/drawing/2014/main" id="{25A517D8-65B9-0A23-BD80-B23085F075F2}"/>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CB47CB75-F5E3-35C6-C10A-C726FD2FDA5C}"/>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0424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63500">
              <a:srgbClr val="C00000"/>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4">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4967548" y="3690046"/>
            <a:ext cx="2888364" cy="646331"/>
          </a:xfrm>
          <a:prstGeom prst="rect">
            <a:avLst/>
          </a:prstGeom>
          <a:noFill/>
        </p:spPr>
        <p:txBody>
          <a:bodyPr wrap="square">
            <a:spAutoFit/>
          </a:bodyPr>
          <a:lstStyle/>
          <a:p>
            <a:r>
              <a:rPr lang="en-US" sz="1200" dirty="0">
                <a:solidFill>
                  <a:schemeClr val="bg1"/>
                </a:solidFill>
                <a:latin typeface="+mj-lt"/>
              </a:rPr>
              <a:t>Sure! I’ve conducted a correlation analysis. Let’s see how metrics like playtime and ratings interact.</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717411" y="1775150"/>
            <a:ext cx="4584828" cy="1234434"/>
            <a:chOff x="4411970" y="4340222"/>
            <a:chExt cx="779468" cy="242682"/>
          </a:xfrm>
          <a:solidFill>
            <a:srgbClr val="3E5EBF">
              <a:alpha val="85000"/>
            </a:srgbClr>
          </a:solidFill>
          <a:effectLst>
            <a:glow rad="63500">
              <a:srgbClr val="0000FF"/>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4022127" y="2179904"/>
            <a:ext cx="3186941" cy="646331"/>
          </a:xfrm>
          <a:prstGeom prst="rect">
            <a:avLst/>
          </a:prstGeom>
          <a:noFill/>
        </p:spPr>
        <p:txBody>
          <a:bodyPr wrap="square">
            <a:spAutoFit/>
          </a:bodyPr>
          <a:lstStyle/>
          <a:p>
            <a:r>
              <a:rPr lang="en-US" sz="1200" dirty="0">
                <a:solidFill>
                  <a:schemeClr val="bg1"/>
                </a:solidFill>
                <a:latin typeface="+mj-lt"/>
              </a:rPr>
              <a:t>Can you analyze how different game metrics like playtime and ratings are related? This could help us predict engagement.</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979685" y="1931447"/>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pic>
        <p:nvPicPr>
          <p:cNvPr id="4" name="Picture Placeholder 24" descr="A video game graphics of two people&#10;&#10;Description automatically generated">
            <a:extLst>
              <a:ext uri="{FF2B5EF4-FFF2-40B4-BE49-F238E27FC236}">
                <a16:creationId xmlns:a16="http://schemas.microsoft.com/office/drawing/2014/main" id="{713EE025-55D1-9B66-87E9-88A51D92B59F}"/>
              </a:ext>
            </a:extLst>
          </p:cNvPr>
          <p:cNvPicPr>
            <a:picLocks noChangeAspect="1"/>
          </p:cNvPicPr>
          <p:nvPr/>
        </p:nvPicPr>
        <p:blipFill>
          <a:blip r:embed="rId6">
            <a:extLst>
              <a:ext uri="{28A0092B-C50C-407E-A947-70E740481C1C}">
                <a14:useLocalDpi xmlns:a14="http://schemas.microsoft.com/office/drawing/2010/main" val="0"/>
              </a:ext>
            </a:extLst>
          </a:blip>
          <a:srcRect t="1705" b="1705"/>
          <a:stretch/>
        </p:blipFill>
        <p:spPr>
          <a:xfrm flipH="1">
            <a:off x="-2258075" y="0"/>
            <a:ext cx="5725516" cy="5477705"/>
          </a:xfrm>
          <a:custGeom>
            <a:avLst/>
            <a:gdLst>
              <a:gd name="connsiteX0" fmla="*/ 0 w 8618634"/>
              <a:gd name="connsiteY0" fmla="*/ 0 h 7683500"/>
              <a:gd name="connsiteX1" fmla="*/ 8618634 w 8618634"/>
              <a:gd name="connsiteY1" fmla="*/ 0 h 7683500"/>
              <a:gd name="connsiteX2" fmla="*/ 8618634 w 8618634"/>
              <a:gd name="connsiteY2" fmla="*/ 7683500 h 7683500"/>
              <a:gd name="connsiteX3" fmla="*/ 0 w 8618634"/>
              <a:gd name="connsiteY3" fmla="*/ 7683500 h 7683500"/>
            </a:gdLst>
            <a:ahLst/>
            <a:cxnLst>
              <a:cxn ang="0">
                <a:pos x="connsiteX0" y="connsiteY0"/>
              </a:cxn>
              <a:cxn ang="0">
                <a:pos x="connsiteX1" y="connsiteY1"/>
              </a:cxn>
              <a:cxn ang="0">
                <a:pos x="connsiteX2" y="connsiteY2"/>
              </a:cxn>
              <a:cxn ang="0">
                <a:pos x="connsiteX3" y="connsiteY3"/>
              </a:cxn>
            </a:cxnLst>
            <a:rect l="l" t="t" r="r" b="b"/>
            <a:pathLst>
              <a:path w="8618634" h="7683500">
                <a:moveTo>
                  <a:pt x="0" y="0"/>
                </a:moveTo>
                <a:lnTo>
                  <a:pt x="8618634" y="0"/>
                </a:lnTo>
                <a:lnTo>
                  <a:pt x="8618634" y="7683500"/>
                </a:lnTo>
                <a:lnTo>
                  <a:pt x="0" y="7683500"/>
                </a:lnTo>
                <a:close/>
              </a:path>
            </a:pathLst>
          </a:custGeom>
        </p:spPr>
      </p:pic>
      <p:pic>
        <p:nvPicPr>
          <p:cNvPr id="2" name="Picture 1">
            <a:extLst>
              <a:ext uri="{FF2B5EF4-FFF2-40B4-BE49-F238E27FC236}">
                <a16:creationId xmlns:a16="http://schemas.microsoft.com/office/drawing/2014/main" id="{A2EB02F3-D18B-1AC5-1A3D-60AABFA6622A}"/>
              </a:ext>
            </a:extLst>
          </p:cNvPr>
          <p:cNvPicPr>
            <a:picLocks noChangeAspect="1"/>
          </p:cNvPicPr>
          <p:nvPr/>
        </p:nvPicPr>
        <p:blipFill>
          <a:blip r:embed="rId7"/>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 name="TextBox 2">
            <a:extLst>
              <a:ext uri="{FF2B5EF4-FFF2-40B4-BE49-F238E27FC236}">
                <a16:creationId xmlns:a16="http://schemas.microsoft.com/office/drawing/2014/main" id="{FFC51EBE-5FD8-0621-D78E-1A7F099C0FB5}"/>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01882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CCB9-7F92-FAA0-884E-0553D3A6BBD7}"/>
              </a:ext>
            </a:extLst>
          </p:cNvPr>
          <p:cNvSpPr/>
          <p:nvPr/>
        </p:nvSpPr>
        <p:spPr>
          <a:xfrm>
            <a:off x="5040233" y="492391"/>
            <a:ext cx="3669254" cy="4348622"/>
          </a:xfrm>
          <a:prstGeom prst="roundRect">
            <a:avLst>
              <a:gd name="adj" fmla="val 3579"/>
            </a:avLst>
          </a:prstGeom>
          <a:noFill/>
          <a:ln w="73025">
            <a:solidFill>
              <a:schemeClr val="bg1">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TextBox 7">
            <a:extLst>
              <a:ext uri="{FF2B5EF4-FFF2-40B4-BE49-F238E27FC236}">
                <a16:creationId xmlns:a16="http://schemas.microsoft.com/office/drawing/2014/main" id="{392C4242-73E1-C09F-74CA-9BC203D9D99A}"/>
              </a:ext>
            </a:extLst>
          </p:cNvPr>
          <p:cNvSpPr txBox="1"/>
          <p:nvPr/>
        </p:nvSpPr>
        <p:spPr>
          <a:xfrm>
            <a:off x="5849382" y="815474"/>
            <a:ext cx="2198176" cy="553998"/>
          </a:xfrm>
          <a:prstGeom prst="rect">
            <a:avLst/>
          </a:prstGeom>
          <a:solidFill>
            <a:schemeClr val="tx1"/>
          </a:solidFill>
        </p:spPr>
        <p:txBody>
          <a:bodyPr wrap="square" rtlCol="0">
            <a:spAutoFit/>
          </a:bodyPr>
          <a:lstStyle/>
          <a:p>
            <a:r>
              <a:rPr lang="en-US" sz="3000" b="1" spc="225" dirty="0">
                <a:solidFill>
                  <a:schemeClr val="bg1"/>
                </a:solidFill>
                <a:latin typeface="Amatic SC" panose="00000500000000000000" pitchFamily="2" charset="-79"/>
                <a:cs typeface="Amatic SC" panose="00000500000000000000" pitchFamily="2" charset="-79"/>
              </a:rPr>
              <a:t>DATA insights</a:t>
            </a:r>
          </a:p>
        </p:txBody>
      </p:sp>
      <p:cxnSp>
        <p:nvCxnSpPr>
          <p:cNvPr id="9" name="Straight Connector 8">
            <a:extLst>
              <a:ext uri="{FF2B5EF4-FFF2-40B4-BE49-F238E27FC236}">
                <a16:creationId xmlns:a16="http://schemas.microsoft.com/office/drawing/2014/main" id="{98045ED2-F595-530B-43C8-0E1B826D9173}"/>
              </a:ext>
            </a:extLst>
          </p:cNvPr>
          <p:cNvCxnSpPr>
            <a:cxnSpLocks/>
          </p:cNvCxnSpPr>
          <p:nvPr/>
        </p:nvCxnSpPr>
        <p:spPr>
          <a:xfrm flipV="1">
            <a:off x="6004286" y="1365583"/>
            <a:ext cx="1657350" cy="1330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F92B47BC-936D-C904-F4EC-D43E6D8C8768}"/>
              </a:ext>
            </a:extLst>
          </p:cNvPr>
          <p:cNvSpPr/>
          <p:nvPr/>
        </p:nvSpPr>
        <p:spPr>
          <a:xfrm>
            <a:off x="5122783" y="585465"/>
            <a:ext cx="3454365" cy="4167442"/>
          </a:xfrm>
          <a:prstGeom prst="roundRect">
            <a:avLst>
              <a:gd name="adj" fmla="val 2266"/>
            </a:avLst>
          </a:prstGeom>
          <a:noFill/>
          <a:ln w="47625">
            <a:solidFill>
              <a:schemeClr val="bg1">
                <a:alpha val="74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00"/>
          </a:p>
        </p:txBody>
      </p:sp>
      <p:grpSp>
        <p:nvGrpSpPr>
          <p:cNvPr id="78" name="Graphic 4">
            <a:extLst>
              <a:ext uri="{FF2B5EF4-FFF2-40B4-BE49-F238E27FC236}">
                <a16:creationId xmlns:a16="http://schemas.microsoft.com/office/drawing/2014/main" id="{3CB58104-4CA5-0155-D154-4A4CADA8E795}"/>
              </a:ext>
            </a:extLst>
          </p:cNvPr>
          <p:cNvGrpSpPr/>
          <p:nvPr/>
        </p:nvGrpSpPr>
        <p:grpSpPr>
          <a:xfrm rot="16926630">
            <a:off x="1059428" y="1017458"/>
            <a:ext cx="173174" cy="222387"/>
            <a:chOff x="1412571" y="1356611"/>
            <a:chExt cx="230898" cy="296516"/>
          </a:xfrm>
        </p:grpSpPr>
        <p:sp>
          <p:nvSpPr>
            <p:cNvPr id="79" name="Freeform: Shape 78">
              <a:extLst>
                <a:ext uri="{FF2B5EF4-FFF2-40B4-BE49-F238E27FC236}">
                  <a16:creationId xmlns:a16="http://schemas.microsoft.com/office/drawing/2014/main" id="{EDE4184F-1570-217F-7252-7B10A6208687}"/>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solidFill>
              <a:srgbClr val="C85928"/>
            </a:solidFill>
            <a:ln w="386" cap="flat">
              <a:noFill/>
              <a:prstDash val="solid"/>
              <a:miter/>
            </a:ln>
          </p:spPr>
          <p:txBody>
            <a:bodyPr rtlCol="0" anchor="ctr"/>
            <a:lstStyle/>
            <a:p>
              <a:endParaRPr lang="en-IN" sz="1050"/>
            </a:p>
          </p:txBody>
        </p:sp>
        <p:sp>
          <p:nvSpPr>
            <p:cNvPr id="80" name="Freeform: Shape 79">
              <a:extLst>
                <a:ext uri="{FF2B5EF4-FFF2-40B4-BE49-F238E27FC236}">
                  <a16:creationId xmlns:a16="http://schemas.microsoft.com/office/drawing/2014/main" id="{8600626E-FA79-B18E-1A2F-7CF8FF6EDBD7}"/>
                </a:ext>
              </a:extLst>
            </p:cNvPr>
            <p:cNvSpPr/>
            <p:nvPr/>
          </p:nvSpPr>
          <p:spPr>
            <a:xfrm>
              <a:off x="1417170" y="1444912"/>
              <a:ext cx="60841" cy="36218"/>
            </a:xfrm>
            <a:custGeom>
              <a:avLst/>
              <a:gdLst>
                <a:gd name="connsiteX0" fmla="*/ 60842 w 60841"/>
                <a:gd name="connsiteY0" fmla="*/ 33328 h 36218"/>
                <a:gd name="connsiteX1" fmla="*/ 0 w 60841"/>
                <a:gd name="connsiteY1" fmla="*/ 36219 h 36218"/>
                <a:gd name="connsiteX2" fmla="*/ 5293 w 60841"/>
                <a:gd name="connsiteY2" fmla="*/ 10182 h 36218"/>
                <a:gd name="connsiteX3" fmla="*/ 47069 w 60841"/>
                <a:gd name="connsiteY3" fmla="*/ 3108 h 36218"/>
                <a:gd name="connsiteX4" fmla="*/ 59625 w 60841"/>
                <a:gd name="connsiteY4" fmla="*/ 0 h 36218"/>
                <a:gd name="connsiteX5" fmla="*/ 60842 w 60841"/>
                <a:gd name="connsiteY5" fmla="*/ 33328 h 3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41" h="36218">
                  <a:moveTo>
                    <a:pt x="60842" y="33328"/>
                  </a:moveTo>
                  <a:cubicBezTo>
                    <a:pt x="38158" y="26368"/>
                    <a:pt x="15696" y="30796"/>
                    <a:pt x="0" y="36219"/>
                  </a:cubicBezTo>
                  <a:cubicBezTo>
                    <a:pt x="2619" y="20610"/>
                    <a:pt x="5293" y="10182"/>
                    <a:pt x="5293" y="10182"/>
                  </a:cubicBezTo>
                  <a:lnTo>
                    <a:pt x="47069" y="3108"/>
                  </a:lnTo>
                  <a:lnTo>
                    <a:pt x="59625" y="0"/>
                  </a:lnTo>
                  <a:lnTo>
                    <a:pt x="60842" y="33328"/>
                  </a:lnTo>
                  <a:close/>
                </a:path>
              </a:pathLst>
            </a:custGeom>
            <a:solidFill>
              <a:srgbClr val="F47C20"/>
            </a:solidFill>
            <a:ln w="386" cap="flat">
              <a:noFill/>
              <a:prstDash val="solid"/>
              <a:miter/>
            </a:ln>
          </p:spPr>
          <p:txBody>
            <a:bodyPr rtlCol="0" anchor="ctr"/>
            <a:lstStyle/>
            <a:p>
              <a:endParaRPr lang="en-IN" sz="1050"/>
            </a:p>
          </p:txBody>
        </p:sp>
        <p:sp>
          <p:nvSpPr>
            <p:cNvPr id="81" name="Freeform: Shape 80">
              <a:extLst>
                <a:ext uri="{FF2B5EF4-FFF2-40B4-BE49-F238E27FC236}">
                  <a16:creationId xmlns:a16="http://schemas.microsoft.com/office/drawing/2014/main" id="{CFD2C2B4-139D-6B89-6916-FBC8A709F931}"/>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noFill/>
            <a:ln w="2703" cap="flat">
              <a:solidFill>
                <a:srgbClr val="010101"/>
              </a:solidFill>
              <a:prstDash val="solid"/>
              <a:miter/>
            </a:ln>
          </p:spPr>
          <p:txBody>
            <a:bodyPr rtlCol="0" anchor="ctr"/>
            <a:lstStyle/>
            <a:p>
              <a:endParaRPr lang="en-IN" sz="1050"/>
            </a:p>
          </p:txBody>
        </p:sp>
        <p:sp>
          <p:nvSpPr>
            <p:cNvPr id="82" name="Freeform: Shape 81">
              <a:extLst>
                <a:ext uri="{FF2B5EF4-FFF2-40B4-BE49-F238E27FC236}">
                  <a16:creationId xmlns:a16="http://schemas.microsoft.com/office/drawing/2014/main" id="{8FDC659C-321B-7C36-1ED5-83F6ED7846EF}"/>
                </a:ext>
              </a:extLst>
            </p:cNvPr>
            <p:cNvSpPr/>
            <p:nvPr/>
          </p:nvSpPr>
          <p:spPr>
            <a:xfrm>
              <a:off x="1462193"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solidFill>
              <a:srgbClr val="F47C20"/>
            </a:solidFill>
            <a:ln w="386" cap="flat">
              <a:noFill/>
              <a:prstDash val="solid"/>
              <a:miter/>
            </a:ln>
          </p:spPr>
          <p:txBody>
            <a:bodyPr rtlCol="0" anchor="ctr"/>
            <a:lstStyle/>
            <a:p>
              <a:endParaRPr lang="en-IN" sz="1050"/>
            </a:p>
          </p:txBody>
        </p:sp>
        <p:sp>
          <p:nvSpPr>
            <p:cNvPr id="83" name="Freeform: Shape 82">
              <a:extLst>
                <a:ext uri="{FF2B5EF4-FFF2-40B4-BE49-F238E27FC236}">
                  <a16:creationId xmlns:a16="http://schemas.microsoft.com/office/drawing/2014/main" id="{91432FC5-DF9B-868A-5E6F-766E8D812BD5}"/>
                </a:ext>
              </a:extLst>
            </p:cNvPr>
            <p:cNvSpPr/>
            <p:nvPr/>
          </p:nvSpPr>
          <p:spPr>
            <a:xfrm>
              <a:off x="1461450" y="1397638"/>
              <a:ext cx="168614" cy="255490"/>
            </a:xfrm>
            <a:custGeom>
              <a:avLst/>
              <a:gdLst>
                <a:gd name="connsiteX0" fmla="*/ 168614 w 168614"/>
                <a:gd name="connsiteY0" fmla="*/ 110667 h 255490"/>
                <a:gd name="connsiteX1" fmla="*/ 148479 w 168614"/>
                <a:gd name="connsiteY1" fmla="*/ 252186 h 255490"/>
                <a:gd name="connsiteX2" fmla="*/ 104893 w 168614"/>
                <a:gd name="connsiteY2" fmla="*/ 252751 h 255490"/>
                <a:gd name="connsiteX3" fmla="*/ 101493 w 168614"/>
                <a:gd name="connsiteY3" fmla="*/ 205204 h 255490"/>
                <a:gd name="connsiteX4" fmla="*/ 72071 w 168614"/>
                <a:gd name="connsiteY4" fmla="*/ 204639 h 255490"/>
                <a:gd name="connsiteX5" fmla="*/ 69800 w 168614"/>
                <a:gd name="connsiteY5" fmla="*/ 249354 h 255490"/>
                <a:gd name="connsiteX6" fmla="*/ 12067 w 168614"/>
                <a:gd name="connsiteY6" fmla="*/ 252190 h 255490"/>
                <a:gd name="connsiteX7" fmla="*/ 174 w 168614"/>
                <a:gd name="connsiteY7" fmla="*/ 103309 h 255490"/>
                <a:gd name="connsiteX8" fmla="*/ 20891 w 168614"/>
                <a:gd name="connsiteY8" fmla="*/ 0 h 255490"/>
                <a:gd name="connsiteX9" fmla="*/ 20744 w 168614"/>
                <a:gd name="connsiteY9" fmla="*/ 81155 h 255490"/>
                <a:gd name="connsiteX10" fmla="*/ 42302 w 168614"/>
                <a:gd name="connsiteY10" fmla="*/ 150161 h 255490"/>
                <a:gd name="connsiteX11" fmla="*/ 70807 w 168614"/>
                <a:gd name="connsiteY11" fmla="*/ 159561 h 255490"/>
                <a:gd name="connsiteX12" fmla="*/ 168614 w 168614"/>
                <a:gd name="connsiteY12" fmla="*/ 110667 h 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14" h="255490">
                  <a:moveTo>
                    <a:pt x="168614" y="110667"/>
                  </a:moveTo>
                  <a:cubicBezTo>
                    <a:pt x="165463" y="180261"/>
                    <a:pt x="148479" y="252186"/>
                    <a:pt x="148479" y="252186"/>
                  </a:cubicBezTo>
                  <a:lnTo>
                    <a:pt x="104893" y="252751"/>
                  </a:lnTo>
                  <a:lnTo>
                    <a:pt x="101493" y="205204"/>
                  </a:lnTo>
                  <a:lnTo>
                    <a:pt x="72071" y="204639"/>
                  </a:lnTo>
                  <a:cubicBezTo>
                    <a:pt x="66964" y="209165"/>
                    <a:pt x="69800" y="249354"/>
                    <a:pt x="69800" y="249354"/>
                  </a:cubicBezTo>
                  <a:cubicBezTo>
                    <a:pt x="55652" y="261247"/>
                    <a:pt x="12067" y="252190"/>
                    <a:pt x="12067" y="252190"/>
                  </a:cubicBezTo>
                  <a:cubicBezTo>
                    <a:pt x="12067" y="252190"/>
                    <a:pt x="4140" y="223882"/>
                    <a:pt x="174" y="103309"/>
                  </a:cubicBezTo>
                  <a:cubicBezTo>
                    <a:pt x="-983" y="68113"/>
                    <a:pt x="3370" y="30879"/>
                    <a:pt x="20891" y="0"/>
                  </a:cubicBezTo>
                  <a:cubicBezTo>
                    <a:pt x="19556" y="27000"/>
                    <a:pt x="19003" y="54159"/>
                    <a:pt x="20744" y="81155"/>
                  </a:cubicBezTo>
                  <a:cubicBezTo>
                    <a:pt x="22206" y="103779"/>
                    <a:pt x="20401" y="136435"/>
                    <a:pt x="42302" y="150161"/>
                  </a:cubicBezTo>
                  <a:cubicBezTo>
                    <a:pt x="50834" y="155508"/>
                    <a:pt x="60893" y="157807"/>
                    <a:pt x="70807" y="159561"/>
                  </a:cubicBezTo>
                  <a:cubicBezTo>
                    <a:pt x="115100" y="167393"/>
                    <a:pt x="150785" y="153700"/>
                    <a:pt x="168614" y="110667"/>
                  </a:cubicBezTo>
                  <a:close/>
                </a:path>
              </a:pathLst>
            </a:custGeom>
            <a:solidFill>
              <a:srgbClr val="C85928"/>
            </a:solidFill>
            <a:ln w="386" cap="flat">
              <a:noFill/>
              <a:prstDash val="solid"/>
              <a:miter/>
            </a:ln>
          </p:spPr>
          <p:txBody>
            <a:bodyPr rtlCol="0" anchor="ctr"/>
            <a:lstStyle/>
            <a:p>
              <a:endParaRPr lang="en-IN" sz="1050"/>
            </a:p>
          </p:txBody>
        </p:sp>
        <p:sp>
          <p:nvSpPr>
            <p:cNvPr id="84" name="Freeform: Shape 83">
              <a:extLst>
                <a:ext uri="{FF2B5EF4-FFF2-40B4-BE49-F238E27FC236}">
                  <a16:creationId xmlns:a16="http://schemas.microsoft.com/office/drawing/2014/main" id="{FBDE4D28-FE24-734C-6C5A-6ABC002D7267}"/>
                </a:ext>
              </a:extLst>
            </p:cNvPr>
            <p:cNvSpPr/>
            <p:nvPr/>
          </p:nvSpPr>
          <p:spPr>
            <a:xfrm>
              <a:off x="1461206"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noFill/>
            <a:ln w="2703" cap="flat">
              <a:solidFill>
                <a:srgbClr val="010101"/>
              </a:solidFill>
              <a:prstDash val="solid"/>
              <a:miter/>
            </a:ln>
          </p:spPr>
          <p:txBody>
            <a:bodyPr rtlCol="0" anchor="ctr"/>
            <a:lstStyle/>
            <a:p>
              <a:endParaRPr lang="en-IN" sz="1050"/>
            </a:p>
          </p:txBody>
        </p:sp>
        <p:sp>
          <p:nvSpPr>
            <p:cNvPr id="85" name="Freeform: Shape 84">
              <a:extLst>
                <a:ext uri="{FF2B5EF4-FFF2-40B4-BE49-F238E27FC236}">
                  <a16:creationId xmlns:a16="http://schemas.microsoft.com/office/drawing/2014/main" id="{6800F28E-1A5F-19E8-6428-3335AEEBF70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solidFill>
              <a:srgbClr val="99C7DC"/>
            </a:solidFill>
            <a:ln w="386" cap="flat">
              <a:noFill/>
              <a:prstDash val="solid"/>
              <a:miter/>
            </a:ln>
          </p:spPr>
          <p:txBody>
            <a:bodyPr rtlCol="0" anchor="ctr"/>
            <a:lstStyle/>
            <a:p>
              <a:endParaRPr lang="en-IN" sz="1050"/>
            </a:p>
          </p:txBody>
        </p:sp>
        <p:sp>
          <p:nvSpPr>
            <p:cNvPr id="86" name="Freeform: Shape 85">
              <a:extLst>
                <a:ext uri="{FF2B5EF4-FFF2-40B4-BE49-F238E27FC236}">
                  <a16:creationId xmlns:a16="http://schemas.microsoft.com/office/drawing/2014/main" id="{3BEFD2DF-5410-3DF5-28D8-227B774075C4}"/>
                </a:ext>
              </a:extLst>
            </p:cNvPr>
            <p:cNvSpPr/>
            <p:nvPr/>
          </p:nvSpPr>
          <p:spPr>
            <a:xfrm>
              <a:off x="1512592" y="1412741"/>
              <a:ext cx="130783" cy="78137"/>
            </a:xfrm>
            <a:custGeom>
              <a:avLst/>
              <a:gdLst>
                <a:gd name="connsiteX0" fmla="*/ 130776 w 130783"/>
                <a:gd name="connsiteY0" fmla="*/ 39884 h 78137"/>
                <a:gd name="connsiteX1" fmla="*/ 117801 w 130783"/>
                <a:gd name="connsiteY1" fmla="*/ 72355 h 78137"/>
                <a:gd name="connsiteX2" fmla="*/ 40280 w 130783"/>
                <a:gd name="connsiteY2" fmla="*/ 75712 h 78137"/>
                <a:gd name="connsiteX3" fmla="*/ 514 w 130783"/>
                <a:gd name="connsiteY3" fmla="*/ 35077 h 78137"/>
                <a:gd name="connsiteX4" fmla="*/ 427 w 130783"/>
                <a:gd name="connsiteY4" fmla="*/ 34485 h 78137"/>
                <a:gd name="connsiteX5" fmla="*/ 14456 w 130783"/>
                <a:gd name="connsiteY5" fmla="*/ 0 h 78137"/>
                <a:gd name="connsiteX6" fmla="*/ 22103 w 130783"/>
                <a:gd name="connsiteY6" fmla="*/ 24642 h 78137"/>
                <a:gd name="connsiteX7" fmla="*/ 46706 w 130783"/>
                <a:gd name="connsiteY7" fmla="*/ 50691 h 78137"/>
                <a:gd name="connsiteX8" fmla="*/ 72596 w 130783"/>
                <a:gd name="connsiteY8" fmla="*/ 55908 h 78137"/>
                <a:gd name="connsiteX9" fmla="*/ 105300 w 130783"/>
                <a:gd name="connsiteY9" fmla="*/ 54080 h 78137"/>
                <a:gd name="connsiteX10" fmla="*/ 130776 w 130783"/>
                <a:gd name="connsiteY10" fmla="*/ 39884 h 7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83" h="78137">
                  <a:moveTo>
                    <a:pt x="130776" y="39884"/>
                  </a:moveTo>
                  <a:cubicBezTo>
                    <a:pt x="130918" y="48116"/>
                    <a:pt x="129066" y="70846"/>
                    <a:pt x="117801" y="72355"/>
                  </a:cubicBezTo>
                  <a:cubicBezTo>
                    <a:pt x="92444" y="75756"/>
                    <a:pt x="65724" y="81396"/>
                    <a:pt x="40280" y="75712"/>
                  </a:cubicBezTo>
                  <a:cubicBezTo>
                    <a:pt x="20503" y="71300"/>
                    <a:pt x="3610" y="55462"/>
                    <a:pt x="514" y="35077"/>
                  </a:cubicBezTo>
                  <a:cubicBezTo>
                    <a:pt x="486" y="34876"/>
                    <a:pt x="454" y="34686"/>
                    <a:pt x="427" y="34485"/>
                  </a:cubicBezTo>
                  <a:cubicBezTo>
                    <a:pt x="-1655" y="19413"/>
                    <a:pt x="4013" y="7145"/>
                    <a:pt x="14456" y="0"/>
                  </a:cubicBezTo>
                  <a:cubicBezTo>
                    <a:pt x="10143" y="2950"/>
                    <a:pt x="20551" y="21471"/>
                    <a:pt x="22103" y="24642"/>
                  </a:cubicBezTo>
                  <a:cubicBezTo>
                    <a:pt x="27668" y="36014"/>
                    <a:pt x="34466" y="45698"/>
                    <a:pt x="46706" y="50691"/>
                  </a:cubicBezTo>
                  <a:cubicBezTo>
                    <a:pt x="54890" y="54028"/>
                    <a:pt x="63788" y="55189"/>
                    <a:pt x="72596" y="55908"/>
                  </a:cubicBezTo>
                  <a:cubicBezTo>
                    <a:pt x="83446" y="56793"/>
                    <a:pt x="94711" y="56967"/>
                    <a:pt x="105300" y="54080"/>
                  </a:cubicBezTo>
                  <a:cubicBezTo>
                    <a:pt x="109179" y="53017"/>
                    <a:pt x="130867" y="44960"/>
                    <a:pt x="130776" y="39884"/>
                  </a:cubicBezTo>
                  <a:close/>
                </a:path>
              </a:pathLst>
            </a:custGeom>
            <a:solidFill>
              <a:srgbClr val="4B656F"/>
            </a:solidFill>
            <a:ln w="386" cap="flat">
              <a:noFill/>
              <a:prstDash val="solid"/>
              <a:miter/>
            </a:ln>
          </p:spPr>
          <p:txBody>
            <a:bodyPr rtlCol="0" anchor="ctr"/>
            <a:lstStyle/>
            <a:p>
              <a:endParaRPr lang="en-IN" sz="1050"/>
            </a:p>
          </p:txBody>
        </p:sp>
        <p:sp>
          <p:nvSpPr>
            <p:cNvPr id="87" name="Freeform: Shape 86">
              <a:extLst>
                <a:ext uri="{FF2B5EF4-FFF2-40B4-BE49-F238E27FC236}">
                  <a16:creationId xmlns:a16="http://schemas.microsoft.com/office/drawing/2014/main" id="{29501480-DDC7-55F4-A6B6-0F55531ABDBF}"/>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noFill/>
            <a:ln w="2703" cap="flat">
              <a:solidFill>
                <a:srgbClr val="010101"/>
              </a:solidFill>
              <a:prstDash val="solid"/>
              <a:miter/>
            </a:ln>
          </p:spPr>
          <p:txBody>
            <a:bodyPr rtlCol="0" anchor="ctr"/>
            <a:lstStyle/>
            <a:p>
              <a:endParaRPr lang="en-IN" sz="1050"/>
            </a:p>
          </p:txBody>
        </p:sp>
        <p:sp>
          <p:nvSpPr>
            <p:cNvPr id="88" name="Freeform: Shape 87">
              <a:extLst>
                <a:ext uri="{FF2B5EF4-FFF2-40B4-BE49-F238E27FC236}">
                  <a16:creationId xmlns:a16="http://schemas.microsoft.com/office/drawing/2014/main" id="{61C59DF6-5C72-51AD-0DB7-D33CEEC50A21}"/>
                </a:ext>
              </a:extLst>
            </p:cNvPr>
            <p:cNvSpPr/>
            <p:nvPr/>
          </p:nvSpPr>
          <p:spPr>
            <a:xfrm>
              <a:off x="1540212" y="1601317"/>
              <a:ext cx="42459" cy="2764"/>
            </a:xfrm>
            <a:custGeom>
              <a:avLst/>
              <a:gdLst>
                <a:gd name="connsiteX0" fmla="*/ 0 w 42459"/>
                <a:gd name="connsiteY0" fmla="*/ 138 h 2764"/>
                <a:gd name="connsiteX1" fmla="*/ 5308 w 42459"/>
                <a:gd name="connsiteY1" fmla="*/ 71 h 2764"/>
                <a:gd name="connsiteX2" fmla="*/ 10617 w 42459"/>
                <a:gd name="connsiteY2" fmla="*/ 47 h 2764"/>
                <a:gd name="connsiteX3" fmla="*/ 21230 w 42459"/>
                <a:gd name="connsiteY3" fmla="*/ 0 h 2764"/>
                <a:gd name="connsiteX4" fmla="*/ 31843 w 42459"/>
                <a:gd name="connsiteY4" fmla="*/ 47 h 2764"/>
                <a:gd name="connsiteX5" fmla="*/ 37151 w 42459"/>
                <a:gd name="connsiteY5" fmla="*/ 71 h 2764"/>
                <a:gd name="connsiteX6" fmla="*/ 42460 w 42459"/>
                <a:gd name="connsiteY6" fmla="*/ 138 h 2764"/>
                <a:gd name="connsiteX7" fmla="*/ 42460 w 42459"/>
                <a:gd name="connsiteY7" fmla="*/ 415 h 2764"/>
                <a:gd name="connsiteX8" fmla="*/ 31847 w 42459"/>
                <a:gd name="connsiteY8" fmla="*/ 2255 h 2764"/>
                <a:gd name="connsiteX9" fmla="*/ 21234 w 42459"/>
                <a:gd name="connsiteY9" fmla="*/ 2765 h 2764"/>
                <a:gd name="connsiteX10" fmla="*/ 10621 w 42459"/>
                <a:gd name="connsiteY10" fmla="*/ 2263 h 2764"/>
                <a:gd name="connsiteX11" fmla="*/ 8 w 42459"/>
                <a:gd name="connsiteY11" fmla="*/ 415 h 2764"/>
                <a:gd name="connsiteX12" fmla="*/ 8 w 42459"/>
                <a:gd name="connsiteY12" fmla="*/ 138 h 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9" h="2764">
                  <a:moveTo>
                    <a:pt x="0" y="138"/>
                  </a:moveTo>
                  <a:lnTo>
                    <a:pt x="5308" y="71"/>
                  </a:lnTo>
                  <a:lnTo>
                    <a:pt x="10617" y="47"/>
                  </a:lnTo>
                  <a:lnTo>
                    <a:pt x="21230" y="0"/>
                  </a:lnTo>
                  <a:lnTo>
                    <a:pt x="31843" y="47"/>
                  </a:lnTo>
                  <a:lnTo>
                    <a:pt x="37151" y="71"/>
                  </a:lnTo>
                  <a:lnTo>
                    <a:pt x="42460" y="138"/>
                  </a:lnTo>
                  <a:lnTo>
                    <a:pt x="42460" y="415"/>
                  </a:lnTo>
                  <a:cubicBezTo>
                    <a:pt x="38921" y="1386"/>
                    <a:pt x="35386" y="1892"/>
                    <a:pt x="31847" y="2255"/>
                  </a:cubicBezTo>
                  <a:cubicBezTo>
                    <a:pt x="28308" y="2599"/>
                    <a:pt x="24773" y="2761"/>
                    <a:pt x="21234" y="2765"/>
                  </a:cubicBezTo>
                  <a:cubicBezTo>
                    <a:pt x="17695" y="2769"/>
                    <a:pt x="14160" y="2607"/>
                    <a:pt x="10621" y="2263"/>
                  </a:cubicBezTo>
                  <a:cubicBezTo>
                    <a:pt x="7082" y="1900"/>
                    <a:pt x="3547" y="1394"/>
                    <a:pt x="8" y="415"/>
                  </a:cubicBezTo>
                  <a:lnTo>
                    <a:pt x="8" y="138"/>
                  </a:lnTo>
                  <a:close/>
                </a:path>
              </a:pathLst>
            </a:custGeom>
            <a:solidFill>
              <a:srgbClr val="010101"/>
            </a:solidFill>
            <a:ln w="386" cap="flat">
              <a:noFill/>
              <a:prstDash val="solid"/>
              <a:miter/>
            </a:ln>
          </p:spPr>
          <p:txBody>
            <a:bodyPr rtlCol="0" anchor="ctr"/>
            <a:lstStyle/>
            <a:p>
              <a:endParaRPr lang="en-IN" sz="1050"/>
            </a:p>
          </p:txBody>
        </p:sp>
        <p:sp>
          <p:nvSpPr>
            <p:cNvPr id="89" name="Freeform: Shape 88">
              <a:extLst>
                <a:ext uri="{FF2B5EF4-FFF2-40B4-BE49-F238E27FC236}">
                  <a16:creationId xmlns:a16="http://schemas.microsoft.com/office/drawing/2014/main" id="{93C15EEA-773B-C0C9-7EDC-262627428CD1}"/>
                </a:ext>
              </a:extLst>
            </p:cNvPr>
            <p:cNvSpPr/>
            <p:nvPr/>
          </p:nvSpPr>
          <p:spPr>
            <a:xfrm rot="-4998595">
              <a:off x="1580562" y="1399878"/>
              <a:ext cx="23208" cy="56671"/>
            </a:xfrm>
            <a:custGeom>
              <a:avLst/>
              <a:gdLst>
                <a:gd name="connsiteX0" fmla="*/ 23209 w 23208"/>
                <a:gd name="connsiteY0" fmla="*/ 28336 h 56671"/>
                <a:gd name="connsiteX1" fmla="*/ 11604 w 23208"/>
                <a:gd name="connsiteY1" fmla="*/ 56671 h 56671"/>
                <a:gd name="connsiteX2" fmla="*/ 0 w 23208"/>
                <a:gd name="connsiteY2" fmla="*/ 28336 h 56671"/>
                <a:gd name="connsiteX3" fmla="*/ 11604 w 23208"/>
                <a:gd name="connsiteY3" fmla="*/ 0 h 56671"/>
                <a:gd name="connsiteX4" fmla="*/ 23209 w 23208"/>
                <a:gd name="connsiteY4" fmla="*/ 28336 h 5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 h="56671">
                  <a:moveTo>
                    <a:pt x="23209" y="28336"/>
                  </a:moveTo>
                  <a:cubicBezTo>
                    <a:pt x="23209" y="43985"/>
                    <a:pt x="18013" y="56671"/>
                    <a:pt x="11604" y="56671"/>
                  </a:cubicBezTo>
                  <a:cubicBezTo>
                    <a:pt x="5195" y="56671"/>
                    <a:pt x="0" y="43985"/>
                    <a:pt x="0" y="28336"/>
                  </a:cubicBezTo>
                  <a:cubicBezTo>
                    <a:pt x="0" y="12686"/>
                    <a:pt x="5195" y="0"/>
                    <a:pt x="11604" y="0"/>
                  </a:cubicBezTo>
                  <a:cubicBezTo>
                    <a:pt x="18013" y="0"/>
                    <a:pt x="23209" y="12686"/>
                    <a:pt x="23209" y="28336"/>
                  </a:cubicBezTo>
                  <a:close/>
                </a:path>
              </a:pathLst>
            </a:custGeom>
            <a:solidFill>
              <a:srgbClr val="FCFDFD"/>
            </a:solidFill>
            <a:ln w="386" cap="flat">
              <a:noFill/>
              <a:prstDash val="solid"/>
              <a:miter/>
            </a:ln>
          </p:spPr>
          <p:txBody>
            <a:bodyPr rtlCol="0" anchor="ctr"/>
            <a:lstStyle/>
            <a:p>
              <a:endParaRPr lang="en-IN" sz="1050"/>
            </a:p>
          </p:txBody>
        </p:sp>
      </p:grpSp>
      <p:grpSp>
        <p:nvGrpSpPr>
          <p:cNvPr id="102" name="Graphic 44">
            <a:extLst>
              <a:ext uri="{FF2B5EF4-FFF2-40B4-BE49-F238E27FC236}">
                <a16:creationId xmlns:a16="http://schemas.microsoft.com/office/drawing/2014/main" id="{66A35D83-8CBA-C236-BDB0-FB79440612FD}"/>
              </a:ext>
            </a:extLst>
          </p:cNvPr>
          <p:cNvGrpSpPr/>
          <p:nvPr/>
        </p:nvGrpSpPr>
        <p:grpSpPr>
          <a:xfrm rot="1784189">
            <a:off x="4455055" y="2113377"/>
            <a:ext cx="176835" cy="227091"/>
            <a:chOff x="11349936" y="389653"/>
            <a:chExt cx="235780" cy="302788"/>
          </a:xfrm>
        </p:grpSpPr>
        <p:sp>
          <p:nvSpPr>
            <p:cNvPr id="103" name="Freeform: Shape 102">
              <a:extLst>
                <a:ext uri="{FF2B5EF4-FFF2-40B4-BE49-F238E27FC236}">
                  <a16:creationId xmlns:a16="http://schemas.microsoft.com/office/drawing/2014/main" id="{A219CEDC-E799-4B38-E07F-02EE682A09A4}"/>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solidFill>
              <a:srgbClr val="232322"/>
            </a:solidFill>
            <a:ln w="402" cap="flat">
              <a:noFill/>
              <a:prstDash val="solid"/>
              <a:miter/>
            </a:ln>
          </p:spPr>
          <p:txBody>
            <a:bodyPr rtlCol="0" anchor="ctr"/>
            <a:lstStyle/>
            <a:p>
              <a:endParaRPr lang="en-IN" sz="1050"/>
            </a:p>
          </p:txBody>
        </p:sp>
        <p:sp>
          <p:nvSpPr>
            <p:cNvPr id="104" name="Freeform: Shape 103">
              <a:extLst>
                <a:ext uri="{FF2B5EF4-FFF2-40B4-BE49-F238E27FC236}">
                  <a16:creationId xmlns:a16="http://schemas.microsoft.com/office/drawing/2014/main" id="{C9002374-6D90-90B3-D000-FE2547A02375}"/>
                </a:ext>
              </a:extLst>
            </p:cNvPr>
            <p:cNvSpPr/>
            <p:nvPr/>
          </p:nvSpPr>
          <p:spPr>
            <a:xfrm>
              <a:off x="11518894" y="479821"/>
              <a:ext cx="62128" cy="36985"/>
            </a:xfrm>
            <a:custGeom>
              <a:avLst/>
              <a:gdLst>
                <a:gd name="connsiteX0" fmla="*/ 0 w 62128"/>
                <a:gd name="connsiteY0" fmla="*/ 34033 h 36985"/>
                <a:gd name="connsiteX1" fmla="*/ 62129 w 62128"/>
                <a:gd name="connsiteY1" fmla="*/ 36985 h 36985"/>
                <a:gd name="connsiteX2" fmla="*/ 56724 w 62128"/>
                <a:gd name="connsiteY2" fmla="*/ 10398 h 36985"/>
                <a:gd name="connsiteX3" fmla="*/ 14064 w 62128"/>
                <a:gd name="connsiteY3" fmla="*/ 3174 h 36985"/>
                <a:gd name="connsiteX4" fmla="*/ 1242 w 62128"/>
                <a:gd name="connsiteY4" fmla="*/ 0 h 36985"/>
                <a:gd name="connsiteX5" fmla="*/ 0 w 62128"/>
                <a:gd name="connsiteY5" fmla="*/ 34033 h 3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28" h="36985">
                  <a:moveTo>
                    <a:pt x="0" y="34033"/>
                  </a:moveTo>
                  <a:cubicBezTo>
                    <a:pt x="23163" y="26926"/>
                    <a:pt x="46100" y="31447"/>
                    <a:pt x="62129" y="36985"/>
                  </a:cubicBezTo>
                  <a:cubicBezTo>
                    <a:pt x="59455" y="21046"/>
                    <a:pt x="56724" y="10398"/>
                    <a:pt x="56724" y="10398"/>
                  </a:cubicBezTo>
                  <a:lnTo>
                    <a:pt x="14064" y="3174"/>
                  </a:lnTo>
                  <a:lnTo>
                    <a:pt x="1242" y="0"/>
                  </a:lnTo>
                  <a:lnTo>
                    <a:pt x="0" y="34033"/>
                  </a:lnTo>
                  <a:close/>
                </a:path>
              </a:pathLst>
            </a:custGeom>
            <a:solidFill>
              <a:srgbClr val="303030"/>
            </a:solidFill>
            <a:ln w="402" cap="flat">
              <a:noFill/>
              <a:prstDash val="solid"/>
              <a:miter/>
            </a:ln>
          </p:spPr>
          <p:txBody>
            <a:bodyPr rtlCol="0" anchor="ctr"/>
            <a:lstStyle/>
            <a:p>
              <a:endParaRPr lang="en-IN" sz="1050"/>
            </a:p>
          </p:txBody>
        </p:sp>
        <p:sp>
          <p:nvSpPr>
            <p:cNvPr id="105" name="Freeform: Shape 104">
              <a:extLst>
                <a:ext uri="{FF2B5EF4-FFF2-40B4-BE49-F238E27FC236}">
                  <a16:creationId xmlns:a16="http://schemas.microsoft.com/office/drawing/2014/main" id="{25ABAB53-26C1-D624-09A7-767C5E48F716}"/>
                </a:ext>
              </a:extLst>
            </p:cNvPr>
            <p:cNvSpPr/>
            <p:nvPr/>
          </p:nvSpPr>
          <p:spPr>
            <a:xfrm>
              <a:off x="11514203" y="479825"/>
              <a:ext cx="71512" cy="158364"/>
            </a:xfrm>
            <a:custGeom>
              <a:avLst/>
              <a:gdLst>
                <a:gd name="connsiteX0" fmla="*/ 18320 w 71512"/>
                <a:gd name="connsiteY0" fmla="*/ 3166 h 158364"/>
                <a:gd name="connsiteX1" fmla="*/ 60980 w 71512"/>
                <a:gd name="connsiteY1" fmla="*/ 10402 h 158364"/>
                <a:gd name="connsiteX2" fmla="*/ 60980 w 71512"/>
                <a:gd name="connsiteY2" fmla="*/ 150284 h 158364"/>
                <a:gd name="connsiteX3" fmla="*/ 18320 w 71512"/>
                <a:gd name="connsiteY3" fmla="*/ 156063 h 158364"/>
                <a:gd name="connsiteX4" fmla="*/ 291 w 71512"/>
                <a:gd name="connsiteY4" fmla="*/ 142770 h 158364"/>
                <a:gd name="connsiteX5" fmla="*/ 5494 w 71512"/>
                <a:gd name="connsiteY5" fmla="*/ 0 h 158364"/>
                <a:gd name="connsiteX6" fmla="*/ 18320 w 71512"/>
                <a:gd name="connsiteY6" fmla="*/ 3166 h 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12" h="158364">
                  <a:moveTo>
                    <a:pt x="18320" y="3166"/>
                  </a:moveTo>
                  <a:lnTo>
                    <a:pt x="60980" y="10402"/>
                  </a:lnTo>
                  <a:cubicBezTo>
                    <a:pt x="60980" y="10402"/>
                    <a:pt x="84679" y="102885"/>
                    <a:pt x="60980" y="150284"/>
                  </a:cubicBezTo>
                  <a:cubicBezTo>
                    <a:pt x="60980" y="150284"/>
                    <a:pt x="40394" y="163577"/>
                    <a:pt x="18320" y="156063"/>
                  </a:cubicBezTo>
                  <a:cubicBezTo>
                    <a:pt x="-3754" y="148549"/>
                    <a:pt x="291" y="142770"/>
                    <a:pt x="291" y="142770"/>
                  </a:cubicBezTo>
                  <a:lnTo>
                    <a:pt x="5494" y="0"/>
                  </a:lnTo>
                  <a:lnTo>
                    <a:pt x="18320" y="3166"/>
                  </a:lnTo>
                  <a:close/>
                </a:path>
              </a:pathLst>
            </a:custGeom>
            <a:noFill/>
            <a:ln w="2816" cap="flat">
              <a:solidFill>
                <a:srgbClr val="010101"/>
              </a:solidFill>
              <a:prstDash val="solid"/>
              <a:miter/>
            </a:ln>
          </p:spPr>
          <p:txBody>
            <a:bodyPr rtlCol="0" anchor="ctr"/>
            <a:lstStyle/>
            <a:p>
              <a:endParaRPr lang="en-IN" sz="1050"/>
            </a:p>
          </p:txBody>
        </p:sp>
        <p:sp>
          <p:nvSpPr>
            <p:cNvPr id="106" name="Freeform: Shape 105">
              <a:extLst>
                <a:ext uri="{FF2B5EF4-FFF2-40B4-BE49-F238E27FC236}">
                  <a16:creationId xmlns:a16="http://schemas.microsoft.com/office/drawing/2014/main" id="{EA4F6AEF-5629-25AF-1CA6-3B505C263778}"/>
                </a:ext>
              </a:extLst>
            </p:cNvPr>
            <p:cNvSpPr/>
            <p:nvPr/>
          </p:nvSpPr>
          <p:spPr>
            <a:xfrm>
              <a:off x="11362364"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solidFill>
              <a:srgbClr val="303030"/>
            </a:solidFill>
            <a:ln w="402" cap="flat">
              <a:noFill/>
              <a:prstDash val="solid"/>
              <a:miter/>
            </a:ln>
          </p:spPr>
          <p:txBody>
            <a:bodyPr rtlCol="0" anchor="ctr"/>
            <a:lstStyle/>
            <a:p>
              <a:endParaRPr lang="en-IN" sz="1050"/>
            </a:p>
          </p:txBody>
        </p:sp>
        <p:sp>
          <p:nvSpPr>
            <p:cNvPr id="107" name="Freeform: Shape 106">
              <a:extLst>
                <a:ext uri="{FF2B5EF4-FFF2-40B4-BE49-F238E27FC236}">
                  <a16:creationId xmlns:a16="http://schemas.microsoft.com/office/drawing/2014/main" id="{905B540F-7096-6052-EC67-F1278F41AF8E}"/>
                </a:ext>
              </a:extLst>
            </p:cNvPr>
            <p:cNvSpPr/>
            <p:nvPr/>
          </p:nvSpPr>
          <p:spPr>
            <a:xfrm>
              <a:off x="11363625" y="431547"/>
              <a:ext cx="172181" cy="260894"/>
            </a:xfrm>
            <a:custGeom>
              <a:avLst/>
              <a:gdLst>
                <a:gd name="connsiteX0" fmla="*/ 0 w 172181"/>
                <a:gd name="connsiteY0" fmla="*/ 113008 h 260894"/>
                <a:gd name="connsiteX1" fmla="*/ 20562 w 172181"/>
                <a:gd name="connsiteY1" fmla="*/ 257520 h 260894"/>
                <a:gd name="connsiteX2" fmla="*/ 65069 w 172181"/>
                <a:gd name="connsiteY2" fmla="*/ 258097 h 260894"/>
                <a:gd name="connsiteX3" fmla="*/ 68542 w 172181"/>
                <a:gd name="connsiteY3" fmla="*/ 209545 h 260894"/>
                <a:gd name="connsiteX4" fmla="*/ 98585 w 172181"/>
                <a:gd name="connsiteY4" fmla="*/ 208968 h 260894"/>
                <a:gd name="connsiteX5" fmla="*/ 100905 w 172181"/>
                <a:gd name="connsiteY5" fmla="*/ 254629 h 260894"/>
                <a:gd name="connsiteX6" fmla="*/ 159859 w 172181"/>
                <a:gd name="connsiteY6" fmla="*/ 257524 h 260894"/>
                <a:gd name="connsiteX7" fmla="*/ 172003 w 172181"/>
                <a:gd name="connsiteY7" fmla="*/ 105494 h 260894"/>
                <a:gd name="connsiteX8" fmla="*/ 150849 w 172181"/>
                <a:gd name="connsiteY8" fmla="*/ 0 h 260894"/>
                <a:gd name="connsiteX9" fmla="*/ 150998 w 172181"/>
                <a:gd name="connsiteY9" fmla="*/ 82872 h 260894"/>
                <a:gd name="connsiteX10" fmla="*/ 128984 w 172181"/>
                <a:gd name="connsiteY10" fmla="*/ 153337 h 260894"/>
                <a:gd name="connsiteX11" fmla="*/ 99876 w 172181"/>
                <a:gd name="connsiteY11" fmla="*/ 162936 h 260894"/>
                <a:gd name="connsiteX12" fmla="*/ 0 w 172181"/>
                <a:gd name="connsiteY12" fmla="*/ 113008 h 2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181" h="260894">
                  <a:moveTo>
                    <a:pt x="0" y="113008"/>
                  </a:moveTo>
                  <a:cubicBezTo>
                    <a:pt x="3219" y="184075"/>
                    <a:pt x="20562" y="257520"/>
                    <a:pt x="20562" y="257520"/>
                  </a:cubicBezTo>
                  <a:lnTo>
                    <a:pt x="65069" y="258097"/>
                  </a:lnTo>
                  <a:lnTo>
                    <a:pt x="68542" y="209545"/>
                  </a:lnTo>
                  <a:lnTo>
                    <a:pt x="98585" y="208968"/>
                  </a:lnTo>
                  <a:cubicBezTo>
                    <a:pt x="103800" y="213590"/>
                    <a:pt x="100905" y="254629"/>
                    <a:pt x="100905" y="254629"/>
                  </a:cubicBezTo>
                  <a:cubicBezTo>
                    <a:pt x="115352" y="266773"/>
                    <a:pt x="159859" y="257524"/>
                    <a:pt x="159859" y="257524"/>
                  </a:cubicBezTo>
                  <a:cubicBezTo>
                    <a:pt x="159859" y="257524"/>
                    <a:pt x="167954" y="228618"/>
                    <a:pt x="172003" y="105494"/>
                  </a:cubicBezTo>
                  <a:cubicBezTo>
                    <a:pt x="173185" y="69554"/>
                    <a:pt x="168740" y="31532"/>
                    <a:pt x="150849" y="0"/>
                  </a:cubicBezTo>
                  <a:cubicBezTo>
                    <a:pt x="152212" y="27571"/>
                    <a:pt x="152777" y="55304"/>
                    <a:pt x="150998" y="82872"/>
                  </a:cubicBezTo>
                  <a:cubicBezTo>
                    <a:pt x="149506" y="105974"/>
                    <a:pt x="151349" y="139321"/>
                    <a:pt x="128984" y="153337"/>
                  </a:cubicBezTo>
                  <a:cubicBezTo>
                    <a:pt x="120272" y="158798"/>
                    <a:pt x="110000" y="161145"/>
                    <a:pt x="99876" y="162936"/>
                  </a:cubicBezTo>
                  <a:cubicBezTo>
                    <a:pt x="54647" y="170934"/>
                    <a:pt x="18206" y="156951"/>
                    <a:pt x="0" y="113008"/>
                  </a:cubicBezTo>
                  <a:close/>
                </a:path>
              </a:pathLst>
            </a:custGeom>
            <a:solidFill>
              <a:srgbClr val="232322"/>
            </a:solidFill>
            <a:ln w="402" cap="flat">
              <a:noFill/>
              <a:prstDash val="solid"/>
              <a:miter/>
            </a:ln>
          </p:spPr>
          <p:txBody>
            <a:bodyPr rtlCol="0" anchor="ctr"/>
            <a:lstStyle/>
            <a:p>
              <a:endParaRPr lang="en-IN" sz="1050"/>
            </a:p>
          </p:txBody>
        </p:sp>
        <p:sp>
          <p:nvSpPr>
            <p:cNvPr id="108" name="Freeform: Shape 107">
              <a:extLst>
                <a:ext uri="{FF2B5EF4-FFF2-40B4-BE49-F238E27FC236}">
                  <a16:creationId xmlns:a16="http://schemas.microsoft.com/office/drawing/2014/main" id="{24524252-2A78-99AB-ECF0-35B7370F470C}"/>
                </a:ext>
              </a:extLst>
            </p:cNvPr>
            <p:cNvSpPr/>
            <p:nvPr/>
          </p:nvSpPr>
          <p:spPr>
            <a:xfrm>
              <a:off x="11363372" y="389653"/>
              <a:ext cx="172683" cy="302781"/>
            </a:xfrm>
            <a:custGeom>
              <a:avLst/>
              <a:gdLst>
                <a:gd name="connsiteX0" fmla="*/ 21064 w 172683"/>
                <a:gd name="connsiteY0" fmla="*/ 299410 h 302781"/>
                <a:gd name="connsiteX1" fmla="*/ 21064 w 172683"/>
                <a:gd name="connsiteY1" fmla="*/ 39882 h 302781"/>
                <a:gd name="connsiteX2" fmla="*/ 108304 w 172683"/>
                <a:gd name="connsiteY2" fmla="*/ 2251 h 302781"/>
                <a:gd name="connsiteX3" fmla="*/ 138150 w 172683"/>
                <a:gd name="connsiteY3" fmla="*/ 22853 h 302781"/>
                <a:gd name="connsiteX4" fmla="*/ 172506 w 172683"/>
                <a:gd name="connsiteY4" fmla="*/ 147392 h 302781"/>
                <a:gd name="connsiteX5" fmla="*/ 160366 w 172683"/>
                <a:gd name="connsiteY5" fmla="*/ 299410 h 302781"/>
                <a:gd name="connsiteX6" fmla="*/ 101407 w 172683"/>
                <a:gd name="connsiteY6" fmla="*/ 296519 h 302781"/>
                <a:gd name="connsiteX7" fmla="*/ 99096 w 172683"/>
                <a:gd name="connsiteY7" fmla="*/ 250854 h 302781"/>
                <a:gd name="connsiteX8" fmla="*/ 69040 w 172683"/>
                <a:gd name="connsiteY8" fmla="*/ 251431 h 302781"/>
                <a:gd name="connsiteX9" fmla="*/ 65572 w 172683"/>
                <a:gd name="connsiteY9" fmla="*/ 299983 h 302781"/>
                <a:gd name="connsiteX10" fmla="*/ 21064 w 172683"/>
                <a:gd name="connsiteY10" fmla="*/ 299410 h 30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683" h="302781">
                  <a:moveTo>
                    <a:pt x="21064" y="299410"/>
                  </a:moveTo>
                  <a:cubicBezTo>
                    <a:pt x="21064" y="299410"/>
                    <a:pt x="-26331" y="98747"/>
                    <a:pt x="21064" y="39882"/>
                  </a:cubicBezTo>
                  <a:cubicBezTo>
                    <a:pt x="41275" y="14778"/>
                    <a:pt x="74372" y="-7235"/>
                    <a:pt x="108304" y="2251"/>
                  </a:cubicBezTo>
                  <a:cubicBezTo>
                    <a:pt x="120122" y="5554"/>
                    <a:pt x="130249" y="13460"/>
                    <a:pt x="138150" y="22853"/>
                  </a:cubicBezTo>
                  <a:cubicBezTo>
                    <a:pt x="167101" y="57265"/>
                    <a:pt x="173938" y="103853"/>
                    <a:pt x="172506" y="147392"/>
                  </a:cubicBezTo>
                  <a:cubicBezTo>
                    <a:pt x="168461" y="270512"/>
                    <a:pt x="160366" y="299410"/>
                    <a:pt x="160366" y="299410"/>
                  </a:cubicBezTo>
                  <a:cubicBezTo>
                    <a:pt x="160366" y="299410"/>
                    <a:pt x="115859" y="308659"/>
                    <a:pt x="101407" y="296519"/>
                  </a:cubicBezTo>
                  <a:cubicBezTo>
                    <a:pt x="101407" y="296519"/>
                    <a:pt x="104299" y="255480"/>
                    <a:pt x="99096" y="250854"/>
                  </a:cubicBezTo>
                  <a:lnTo>
                    <a:pt x="69040" y="251431"/>
                  </a:lnTo>
                  <a:lnTo>
                    <a:pt x="65572" y="299983"/>
                  </a:lnTo>
                  <a:lnTo>
                    <a:pt x="21064" y="299410"/>
                  </a:lnTo>
                  <a:close/>
                </a:path>
              </a:pathLst>
            </a:custGeom>
            <a:noFill/>
            <a:ln w="2816" cap="flat">
              <a:solidFill>
                <a:srgbClr val="010101"/>
              </a:solidFill>
              <a:prstDash val="solid"/>
              <a:miter/>
            </a:ln>
          </p:spPr>
          <p:txBody>
            <a:bodyPr rtlCol="0" anchor="ctr"/>
            <a:lstStyle/>
            <a:p>
              <a:endParaRPr lang="en-IN" sz="1050"/>
            </a:p>
          </p:txBody>
        </p:sp>
        <p:sp>
          <p:nvSpPr>
            <p:cNvPr id="109" name="Freeform: Shape 108">
              <a:extLst>
                <a:ext uri="{FF2B5EF4-FFF2-40B4-BE49-F238E27FC236}">
                  <a16:creationId xmlns:a16="http://schemas.microsoft.com/office/drawing/2014/main" id="{08EEB7F4-22D5-6C05-5620-50E6B74F5AB4}"/>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solidFill>
              <a:srgbClr val="99C7DC"/>
            </a:solidFill>
            <a:ln w="402" cap="flat">
              <a:noFill/>
              <a:prstDash val="solid"/>
              <a:miter/>
            </a:ln>
          </p:spPr>
          <p:txBody>
            <a:bodyPr rtlCol="0" anchor="ctr"/>
            <a:lstStyle/>
            <a:p>
              <a:endParaRPr lang="en-IN" sz="1050"/>
            </a:p>
          </p:txBody>
        </p:sp>
        <p:sp>
          <p:nvSpPr>
            <p:cNvPr id="110" name="Freeform: Shape 109">
              <a:extLst>
                <a:ext uri="{FF2B5EF4-FFF2-40B4-BE49-F238E27FC236}">
                  <a16:creationId xmlns:a16="http://schemas.microsoft.com/office/drawing/2014/main" id="{A9C52AB8-F5FC-1AF0-652B-99F007C66048}"/>
                </a:ext>
              </a:extLst>
            </p:cNvPr>
            <p:cNvSpPr/>
            <p:nvPr/>
          </p:nvSpPr>
          <p:spPr>
            <a:xfrm>
              <a:off x="11350034" y="446970"/>
              <a:ext cx="133549" cy="79790"/>
            </a:xfrm>
            <a:custGeom>
              <a:avLst/>
              <a:gdLst>
                <a:gd name="connsiteX0" fmla="*/ 7 w 133549"/>
                <a:gd name="connsiteY0" fmla="*/ 40728 h 79790"/>
                <a:gd name="connsiteX1" fmla="*/ 13257 w 133549"/>
                <a:gd name="connsiteY1" fmla="*/ 73886 h 79790"/>
                <a:gd name="connsiteX2" fmla="*/ 92418 w 133549"/>
                <a:gd name="connsiteY2" fmla="*/ 77314 h 79790"/>
                <a:gd name="connsiteX3" fmla="*/ 133025 w 133549"/>
                <a:gd name="connsiteY3" fmla="*/ 35819 h 79790"/>
                <a:gd name="connsiteX4" fmla="*/ 133114 w 133549"/>
                <a:gd name="connsiteY4" fmla="*/ 35214 h 79790"/>
                <a:gd name="connsiteX5" fmla="*/ 118787 w 133549"/>
                <a:gd name="connsiteY5" fmla="*/ 0 h 79790"/>
                <a:gd name="connsiteX6" fmla="*/ 110979 w 133549"/>
                <a:gd name="connsiteY6" fmla="*/ 25164 h 79790"/>
                <a:gd name="connsiteX7" fmla="*/ 85856 w 133549"/>
                <a:gd name="connsiteY7" fmla="*/ 51763 h 79790"/>
                <a:gd name="connsiteX8" fmla="*/ 59418 w 133549"/>
                <a:gd name="connsiteY8" fmla="*/ 57091 h 79790"/>
                <a:gd name="connsiteX9" fmla="*/ 26022 w 133549"/>
                <a:gd name="connsiteY9" fmla="*/ 55224 h 79790"/>
                <a:gd name="connsiteX10" fmla="*/ 7 w 133549"/>
                <a:gd name="connsiteY10" fmla="*/ 40728 h 7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49" h="79790">
                  <a:moveTo>
                    <a:pt x="7" y="40728"/>
                  </a:moveTo>
                  <a:cubicBezTo>
                    <a:pt x="-138" y="49133"/>
                    <a:pt x="1754" y="72345"/>
                    <a:pt x="13257" y="73886"/>
                  </a:cubicBezTo>
                  <a:cubicBezTo>
                    <a:pt x="39150" y="77358"/>
                    <a:pt x="66436" y="83118"/>
                    <a:pt x="92418" y="77314"/>
                  </a:cubicBezTo>
                  <a:cubicBezTo>
                    <a:pt x="112613" y="72809"/>
                    <a:pt x="129863" y="56635"/>
                    <a:pt x="133025" y="35819"/>
                  </a:cubicBezTo>
                  <a:cubicBezTo>
                    <a:pt x="133053" y="35614"/>
                    <a:pt x="133085" y="35420"/>
                    <a:pt x="133114" y="35214"/>
                  </a:cubicBezTo>
                  <a:cubicBezTo>
                    <a:pt x="135239" y="19824"/>
                    <a:pt x="129451" y="7296"/>
                    <a:pt x="118787" y="0"/>
                  </a:cubicBezTo>
                  <a:cubicBezTo>
                    <a:pt x="123192" y="3013"/>
                    <a:pt x="112564" y="21925"/>
                    <a:pt x="110979" y="25164"/>
                  </a:cubicBezTo>
                  <a:cubicBezTo>
                    <a:pt x="105296" y="36775"/>
                    <a:pt x="98355" y="46665"/>
                    <a:pt x="85856" y="51763"/>
                  </a:cubicBezTo>
                  <a:cubicBezTo>
                    <a:pt x="77499" y="55171"/>
                    <a:pt x="68412" y="56357"/>
                    <a:pt x="59418" y="57091"/>
                  </a:cubicBezTo>
                  <a:cubicBezTo>
                    <a:pt x="48338" y="57994"/>
                    <a:pt x="36835" y="58172"/>
                    <a:pt x="26022" y="55224"/>
                  </a:cubicBezTo>
                  <a:cubicBezTo>
                    <a:pt x="22061" y="54139"/>
                    <a:pt x="-85" y="45911"/>
                    <a:pt x="7" y="40728"/>
                  </a:cubicBezTo>
                  <a:close/>
                </a:path>
              </a:pathLst>
            </a:custGeom>
            <a:solidFill>
              <a:srgbClr val="4B656F"/>
            </a:solidFill>
            <a:ln w="402" cap="flat">
              <a:noFill/>
              <a:prstDash val="solid"/>
              <a:miter/>
            </a:ln>
          </p:spPr>
          <p:txBody>
            <a:bodyPr rtlCol="0" anchor="ctr"/>
            <a:lstStyle/>
            <a:p>
              <a:endParaRPr lang="en-IN" sz="1050"/>
            </a:p>
          </p:txBody>
        </p:sp>
        <p:sp>
          <p:nvSpPr>
            <p:cNvPr id="111" name="Freeform: Shape 110">
              <a:extLst>
                <a:ext uri="{FF2B5EF4-FFF2-40B4-BE49-F238E27FC236}">
                  <a16:creationId xmlns:a16="http://schemas.microsoft.com/office/drawing/2014/main" id="{469A3A0D-718D-F72B-76B4-FDFA5E350AF8}"/>
                </a:ext>
              </a:extLst>
            </p:cNvPr>
            <p:cNvSpPr/>
            <p:nvPr/>
          </p:nvSpPr>
          <p:spPr>
            <a:xfrm>
              <a:off x="11349936" y="438978"/>
              <a:ext cx="133745" cy="87779"/>
            </a:xfrm>
            <a:custGeom>
              <a:avLst/>
              <a:gdLst>
                <a:gd name="connsiteX0" fmla="*/ 133220 w 133745"/>
                <a:gd name="connsiteY0" fmla="*/ 43807 h 87779"/>
                <a:gd name="connsiteX1" fmla="*/ 133308 w 133745"/>
                <a:gd name="connsiteY1" fmla="*/ 43202 h 87779"/>
                <a:gd name="connsiteX2" fmla="*/ 96928 w 133745"/>
                <a:gd name="connsiteY2" fmla="*/ 958 h 87779"/>
                <a:gd name="connsiteX3" fmla="*/ 7337 w 133745"/>
                <a:gd name="connsiteY3" fmla="*/ 17720 h 87779"/>
                <a:gd name="connsiteX4" fmla="*/ 13443 w 133745"/>
                <a:gd name="connsiteY4" fmla="*/ 81877 h 87779"/>
                <a:gd name="connsiteX5" fmla="*/ 92609 w 133745"/>
                <a:gd name="connsiteY5" fmla="*/ 85301 h 87779"/>
                <a:gd name="connsiteX6" fmla="*/ 133220 w 133745"/>
                <a:gd name="connsiteY6" fmla="*/ 43807 h 8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45" h="87779">
                  <a:moveTo>
                    <a:pt x="133220" y="43807"/>
                  </a:moveTo>
                  <a:cubicBezTo>
                    <a:pt x="133252" y="43605"/>
                    <a:pt x="133280" y="43404"/>
                    <a:pt x="133308" y="43202"/>
                  </a:cubicBezTo>
                  <a:cubicBezTo>
                    <a:pt x="136632" y="19172"/>
                    <a:pt x="120652" y="2131"/>
                    <a:pt x="96928" y="958"/>
                  </a:cubicBezTo>
                  <a:cubicBezTo>
                    <a:pt x="50110" y="-1354"/>
                    <a:pt x="20631" y="-777"/>
                    <a:pt x="7337" y="17720"/>
                  </a:cubicBezTo>
                  <a:cubicBezTo>
                    <a:pt x="-5961" y="36220"/>
                    <a:pt x="476" y="80135"/>
                    <a:pt x="13443" y="81877"/>
                  </a:cubicBezTo>
                  <a:cubicBezTo>
                    <a:pt x="39333" y="85354"/>
                    <a:pt x="66626" y="91105"/>
                    <a:pt x="92609" y="85301"/>
                  </a:cubicBezTo>
                  <a:cubicBezTo>
                    <a:pt x="112799" y="80788"/>
                    <a:pt x="130058" y="64627"/>
                    <a:pt x="133220" y="43807"/>
                  </a:cubicBezTo>
                  <a:close/>
                </a:path>
              </a:pathLst>
            </a:custGeom>
            <a:noFill/>
            <a:ln w="2816" cap="flat">
              <a:solidFill>
                <a:srgbClr val="010101"/>
              </a:solidFill>
              <a:prstDash val="solid"/>
              <a:miter/>
            </a:ln>
          </p:spPr>
          <p:txBody>
            <a:bodyPr rtlCol="0" anchor="ctr"/>
            <a:lstStyle/>
            <a:p>
              <a:endParaRPr lang="en-IN" sz="1050"/>
            </a:p>
          </p:txBody>
        </p:sp>
        <p:sp>
          <p:nvSpPr>
            <p:cNvPr id="112" name="Freeform: Shape 111">
              <a:extLst>
                <a:ext uri="{FF2B5EF4-FFF2-40B4-BE49-F238E27FC236}">
                  <a16:creationId xmlns:a16="http://schemas.microsoft.com/office/drawing/2014/main" id="{788EAEE7-96A5-3A0F-BAE0-35B0944FA0C1}"/>
                </a:ext>
              </a:extLst>
            </p:cNvPr>
            <p:cNvSpPr/>
            <p:nvPr/>
          </p:nvSpPr>
          <p:spPr>
            <a:xfrm>
              <a:off x="11412016" y="637276"/>
              <a:ext cx="43357" cy="2823"/>
            </a:xfrm>
            <a:custGeom>
              <a:avLst/>
              <a:gdLst>
                <a:gd name="connsiteX0" fmla="*/ 43358 w 43357"/>
                <a:gd name="connsiteY0" fmla="*/ 2682 h 2823"/>
                <a:gd name="connsiteX1" fmla="*/ 37937 w 43357"/>
                <a:gd name="connsiteY1" fmla="*/ 2751 h 2823"/>
                <a:gd name="connsiteX2" fmla="*/ 32516 w 43357"/>
                <a:gd name="connsiteY2" fmla="*/ 2775 h 2823"/>
                <a:gd name="connsiteX3" fmla="*/ 21679 w 43357"/>
                <a:gd name="connsiteY3" fmla="*/ 2823 h 2823"/>
                <a:gd name="connsiteX4" fmla="*/ 10841 w 43357"/>
                <a:gd name="connsiteY4" fmla="*/ 2775 h 2823"/>
                <a:gd name="connsiteX5" fmla="*/ 5421 w 43357"/>
                <a:gd name="connsiteY5" fmla="*/ 2751 h 2823"/>
                <a:gd name="connsiteX6" fmla="*/ 0 w 43357"/>
                <a:gd name="connsiteY6" fmla="*/ 2682 h 2823"/>
                <a:gd name="connsiteX7" fmla="*/ 0 w 43357"/>
                <a:gd name="connsiteY7" fmla="*/ 2400 h 2823"/>
                <a:gd name="connsiteX8" fmla="*/ 10837 w 43357"/>
                <a:gd name="connsiteY8" fmla="*/ 520 h 2823"/>
                <a:gd name="connsiteX9" fmla="*/ 21675 w 43357"/>
                <a:gd name="connsiteY9" fmla="*/ 0 h 2823"/>
                <a:gd name="connsiteX10" fmla="*/ 32512 w 43357"/>
                <a:gd name="connsiteY10" fmla="*/ 512 h 2823"/>
                <a:gd name="connsiteX11" fmla="*/ 43350 w 43357"/>
                <a:gd name="connsiteY11" fmla="*/ 2400 h 2823"/>
                <a:gd name="connsiteX12" fmla="*/ 43350 w 43357"/>
                <a:gd name="connsiteY12" fmla="*/ 2682 h 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57" h="2823">
                  <a:moveTo>
                    <a:pt x="43358" y="2682"/>
                  </a:moveTo>
                  <a:lnTo>
                    <a:pt x="37937" y="2751"/>
                  </a:lnTo>
                  <a:lnTo>
                    <a:pt x="32516" y="2775"/>
                  </a:lnTo>
                  <a:lnTo>
                    <a:pt x="21679" y="2823"/>
                  </a:lnTo>
                  <a:lnTo>
                    <a:pt x="10841" y="2775"/>
                  </a:lnTo>
                  <a:lnTo>
                    <a:pt x="5421" y="2751"/>
                  </a:lnTo>
                  <a:lnTo>
                    <a:pt x="0" y="2682"/>
                  </a:lnTo>
                  <a:lnTo>
                    <a:pt x="0" y="2400"/>
                  </a:lnTo>
                  <a:cubicBezTo>
                    <a:pt x="3614" y="1408"/>
                    <a:pt x="7224" y="891"/>
                    <a:pt x="10837" y="520"/>
                  </a:cubicBezTo>
                  <a:cubicBezTo>
                    <a:pt x="14451" y="169"/>
                    <a:pt x="18061" y="4"/>
                    <a:pt x="21675" y="0"/>
                  </a:cubicBezTo>
                  <a:cubicBezTo>
                    <a:pt x="25289" y="-4"/>
                    <a:pt x="28898" y="161"/>
                    <a:pt x="32512" y="512"/>
                  </a:cubicBezTo>
                  <a:cubicBezTo>
                    <a:pt x="36126" y="883"/>
                    <a:pt x="39736" y="1400"/>
                    <a:pt x="43350" y="2400"/>
                  </a:cubicBezTo>
                  <a:lnTo>
                    <a:pt x="43350" y="2682"/>
                  </a:lnTo>
                  <a:close/>
                </a:path>
              </a:pathLst>
            </a:custGeom>
            <a:solidFill>
              <a:srgbClr val="010101"/>
            </a:solidFill>
            <a:ln w="402" cap="flat">
              <a:noFill/>
              <a:prstDash val="solid"/>
              <a:miter/>
            </a:ln>
          </p:spPr>
          <p:txBody>
            <a:bodyPr rtlCol="0" anchor="ctr"/>
            <a:lstStyle/>
            <a:p>
              <a:endParaRPr lang="en-IN" sz="1050"/>
            </a:p>
          </p:txBody>
        </p:sp>
        <p:sp>
          <p:nvSpPr>
            <p:cNvPr id="113" name="Freeform: Shape 112">
              <a:extLst>
                <a:ext uri="{FF2B5EF4-FFF2-40B4-BE49-F238E27FC236}">
                  <a16:creationId xmlns:a16="http://schemas.microsoft.com/office/drawing/2014/main" id="{E94A9246-A460-B867-E264-294F2130D8CA}"/>
                </a:ext>
              </a:extLst>
            </p:cNvPr>
            <p:cNvSpPr/>
            <p:nvPr/>
          </p:nvSpPr>
          <p:spPr>
            <a:xfrm rot="-401405">
              <a:off x="11373385" y="450920"/>
              <a:ext cx="57869" cy="23699"/>
            </a:xfrm>
            <a:custGeom>
              <a:avLst/>
              <a:gdLst>
                <a:gd name="connsiteX0" fmla="*/ 57870 w 57869"/>
                <a:gd name="connsiteY0" fmla="*/ 11850 h 23699"/>
                <a:gd name="connsiteX1" fmla="*/ 28935 w 57869"/>
                <a:gd name="connsiteY1" fmla="*/ 23700 h 23699"/>
                <a:gd name="connsiteX2" fmla="*/ 0 w 57869"/>
                <a:gd name="connsiteY2" fmla="*/ 11850 h 23699"/>
                <a:gd name="connsiteX3" fmla="*/ 28935 w 57869"/>
                <a:gd name="connsiteY3" fmla="*/ 0 h 23699"/>
                <a:gd name="connsiteX4" fmla="*/ 57870 w 57869"/>
                <a:gd name="connsiteY4" fmla="*/ 11850 h 23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9" h="23699">
                  <a:moveTo>
                    <a:pt x="57870" y="11850"/>
                  </a:moveTo>
                  <a:cubicBezTo>
                    <a:pt x="57870" y="18394"/>
                    <a:pt x="44915" y="23700"/>
                    <a:pt x="28935" y="23700"/>
                  </a:cubicBezTo>
                  <a:cubicBezTo>
                    <a:pt x="12955" y="23700"/>
                    <a:pt x="0" y="18394"/>
                    <a:pt x="0" y="11850"/>
                  </a:cubicBezTo>
                  <a:cubicBezTo>
                    <a:pt x="0" y="5305"/>
                    <a:pt x="12955" y="0"/>
                    <a:pt x="28935" y="0"/>
                  </a:cubicBezTo>
                  <a:cubicBezTo>
                    <a:pt x="44915" y="0"/>
                    <a:pt x="57870" y="5305"/>
                    <a:pt x="57870" y="11850"/>
                  </a:cubicBezTo>
                  <a:close/>
                </a:path>
              </a:pathLst>
            </a:custGeom>
            <a:solidFill>
              <a:srgbClr val="FCFDFD"/>
            </a:solidFill>
            <a:ln w="402" cap="flat">
              <a:noFill/>
              <a:prstDash val="solid"/>
              <a:miter/>
            </a:ln>
          </p:spPr>
          <p:txBody>
            <a:bodyPr rtlCol="0" anchor="ctr"/>
            <a:lstStyle/>
            <a:p>
              <a:endParaRPr lang="en-IN" sz="1050"/>
            </a:p>
          </p:txBody>
        </p:sp>
      </p:grpSp>
      <p:sp>
        <p:nvSpPr>
          <p:cNvPr id="13" name="Rectangle 2">
            <a:extLst>
              <a:ext uri="{FF2B5EF4-FFF2-40B4-BE49-F238E27FC236}">
                <a16:creationId xmlns:a16="http://schemas.microsoft.com/office/drawing/2014/main" id="{07451D2D-2259-7213-C460-B2F476BBA721}"/>
              </a:ext>
            </a:extLst>
          </p:cNvPr>
          <p:cNvSpPr>
            <a:spLocks noChangeArrowheads="1"/>
          </p:cNvSpPr>
          <p:nvPr/>
        </p:nvSpPr>
        <p:spPr bwMode="auto">
          <a:xfrm>
            <a:off x="5322235" y="1747503"/>
            <a:ext cx="3204048" cy="179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Business impact</a:t>
            </a:r>
          </a:p>
          <a:p>
            <a:pPr defTabSz="685800" eaLnBrk="0" fontAlgn="base" hangingPunct="0">
              <a:spcBef>
                <a:spcPct val="0"/>
              </a:spcBef>
              <a:spcAft>
                <a:spcPct val="0"/>
              </a:spcAft>
              <a:buClr>
                <a:srgbClr val="F7743C"/>
              </a:buClr>
            </a:pPr>
            <a:endPar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Recommendations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endPar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Key Findings</a:t>
            </a:r>
          </a:p>
          <a:p>
            <a:pPr marL="285750" indent="-285750" defTabSz="685800" eaLnBrk="0" fontAlgn="base" hangingPunct="0">
              <a:spcBef>
                <a:spcPct val="0"/>
              </a:spcBef>
              <a:spcAft>
                <a:spcPct val="0"/>
              </a:spcAft>
              <a:buClr>
                <a:srgbClr val="F7743C"/>
              </a:buClr>
              <a:buFont typeface="Wingdings" panose="05000000000000000000" pitchFamily="2" charset="2"/>
              <a:buChar char="Ø"/>
            </a:pPr>
            <a:endPar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a:p>
            <a:pPr marL="285750" indent="-285750" defTabSz="685800" eaLnBrk="0" fontAlgn="base" hangingPunct="0">
              <a:spcBef>
                <a:spcPct val="0"/>
              </a:spcBef>
              <a:spcAft>
                <a:spcPct val="0"/>
              </a:spcAft>
              <a:buClr>
                <a:srgbClr val="F7743C"/>
              </a:buClr>
              <a:buFont typeface="Wingdings" panose="05000000000000000000" pitchFamily="2" charset="2"/>
              <a:buChar char="Ø"/>
            </a:pPr>
            <a:r>
              <a:rPr lang="en-US" altLang="en-US" sz="1600" dirty="0">
                <a:solidFill>
                  <a:schemeClr val="bg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Conclusion</a:t>
            </a:r>
          </a:p>
        </p:txBody>
      </p:sp>
      <p:grpSp>
        <p:nvGrpSpPr>
          <p:cNvPr id="10" name="Graphic 1172">
            <a:extLst>
              <a:ext uri="{FF2B5EF4-FFF2-40B4-BE49-F238E27FC236}">
                <a16:creationId xmlns:a16="http://schemas.microsoft.com/office/drawing/2014/main" id="{7EE867B2-D7BB-4F5E-9C49-3152F63D5436}"/>
              </a:ext>
            </a:extLst>
          </p:cNvPr>
          <p:cNvGrpSpPr/>
          <p:nvPr/>
        </p:nvGrpSpPr>
        <p:grpSpPr>
          <a:xfrm rot="9058771">
            <a:off x="8209749" y="1425360"/>
            <a:ext cx="205207" cy="280164"/>
            <a:chOff x="7467276" y="5997958"/>
            <a:chExt cx="149894" cy="192493"/>
          </a:xfrm>
        </p:grpSpPr>
        <p:sp>
          <p:nvSpPr>
            <p:cNvPr id="11" name="Freeform: Shape 10">
              <a:extLst>
                <a:ext uri="{FF2B5EF4-FFF2-40B4-BE49-F238E27FC236}">
                  <a16:creationId xmlns:a16="http://schemas.microsoft.com/office/drawing/2014/main" id="{106A154E-584A-B555-D501-941034711BBB}"/>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solidFill>
              <a:srgbClr val="DCC225"/>
            </a:solidFill>
            <a:ln w="24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2E1A6D0D-1330-4AFD-C55C-E9CD6B224B84}"/>
                </a:ext>
              </a:extLst>
            </p:cNvPr>
            <p:cNvSpPr/>
            <p:nvPr/>
          </p:nvSpPr>
          <p:spPr>
            <a:xfrm>
              <a:off x="7470262" y="6055281"/>
              <a:ext cx="39497" cy="23512"/>
            </a:xfrm>
            <a:custGeom>
              <a:avLst/>
              <a:gdLst>
                <a:gd name="connsiteX0" fmla="*/ 39497 w 39497"/>
                <a:gd name="connsiteY0" fmla="*/ 21636 h 23512"/>
                <a:gd name="connsiteX1" fmla="*/ 0 w 39497"/>
                <a:gd name="connsiteY1" fmla="*/ 23513 h 23512"/>
                <a:gd name="connsiteX2" fmla="*/ 3436 w 39497"/>
                <a:gd name="connsiteY2" fmla="*/ 6610 h 23512"/>
                <a:gd name="connsiteX3" fmla="*/ 30556 w 39497"/>
                <a:gd name="connsiteY3" fmla="*/ 2018 h 23512"/>
                <a:gd name="connsiteX4" fmla="*/ 38707 w 39497"/>
                <a:gd name="connsiteY4" fmla="*/ 0 h 23512"/>
                <a:gd name="connsiteX5" fmla="*/ 39497 w 39497"/>
                <a:gd name="connsiteY5" fmla="*/ 21636 h 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97" h="23512">
                  <a:moveTo>
                    <a:pt x="39497" y="21636"/>
                  </a:moveTo>
                  <a:cubicBezTo>
                    <a:pt x="24772" y="17118"/>
                    <a:pt x="10190" y="19992"/>
                    <a:pt x="0" y="23513"/>
                  </a:cubicBezTo>
                  <a:cubicBezTo>
                    <a:pt x="1700" y="13379"/>
                    <a:pt x="3436" y="6610"/>
                    <a:pt x="3436" y="6610"/>
                  </a:cubicBezTo>
                  <a:lnTo>
                    <a:pt x="30556" y="2018"/>
                  </a:lnTo>
                  <a:lnTo>
                    <a:pt x="38707" y="0"/>
                  </a:lnTo>
                  <a:lnTo>
                    <a:pt x="39497" y="21636"/>
                  </a:lnTo>
                  <a:close/>
                </a:path>
              </a:pathLst>
            </a:custGeom>
            <a:solidFill>
              <a:srgbClr val="FDEB59"/>
            </a:solidFill>
            <a:ln w="24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A0A6294-E520-48ED-AED0-8614DF509AF1}"/>
                </a:ext>
              </a:extLst>
            </p:cNvPr>
            <p:cNvSpPr/>
            <p:nvPr/>
          </p:nvSpPr>
          <p:spPr>
            <a:xfrm>
              <a:off x="7467276" y="6055283"/>
              <a:ext cx="45463" cy="100677"/>
            </a:xfrm>
            <a:custGeom>
              <a:avLst/>
              <a:gdLst>
                <a:gd name="connsiteX0" fmla="*/ 33819 w 45463"/>
                <a:gd name="connsiteY0" fmla="*/ 2013 h 100677"/>
                <a:gd name="connsiteX1" fmla="*/ 6696 w 45463"/>
                <a:gd name="connsiteY1" fmla="*/ 6613 h 100677"/>
                <a:gd name="connsiteX2" fmla="*/ 6696 w 45463"/>
                <a:gd name="connsiteY2" fmla="*/ 95541 h 100677"/>
                <a:gd name="connsiteX3" fmla="*/ 33817 w 45463"/>
                <a:gd name="connsiteY3" fmla="*/ 99215 h 100677"/>
                <a:gd name="connsiteX4" fmla="*/ 45278 w 45463"/>
                <a:gd name="connsiteY4" fmla="*/ 90764 h 100677"/>
                <a:gd name="connsiteX5" fmla="*/ 41970 w 45463"/>
                <a:gd name="connsiteY5" fmla="*/ 0 h 100677"/>
                <a:gd name="connsiteX6" fmla="*/ 33819 w 45463"/>
                <a:gd name="connsiteY6" fmla="*/ 2013 h 10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3" h="100677">
                  <a:moveTo>
                    <a:pt x="33819" y="2013"/>
                  </a:moveTo>
                  <a:lnTo>
                    <a:pt x="6696" y="6613"/>
                  </a:lnTo>
                  <a:cubicBezTo>
                    <a:pt x="6696" y="6613"/>
                    <a:pt x="-8370" y="65407"/>
                    <a:pt x="6696" y="95541"/>
                  </a:cubicBezTo>
                  <a:cubicBezTo>
                    <a:pt x="6696" y="95541"/>
                    <a:pt x="19783" y="103992"/>
                    <a:pt x="33817" y="99215"/>
                  </a:cubicBezTo>
                  <a:cubicBezTo>
                    <a:pt x="47850" y="94438"/>
                    <a:pt x="45278" y="90764"/>
                    <a:pt x="45278" y="90764"/>
                  </a:cubicBezTo>
                  <a:lnTo>
                    <a:pt x="41970" y="0"/>
                  </a:lnTo>
                  <a:lnTo>
                    <a:pt x="33819" y="2013"/>
                  </a:lnTo>
                  <a:close/>
                </a:path>
              </a:pathLst>
            </a:custGeom>
            <a:noFill/>
            <a:ln w="1689" cap="flat">
              <a:solidFill>
                <a:srgbClr val="010101"/>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7575D50-1784-B42B-A1EE-EA9BAD5475B1}"/>
                </a:ext>
              </a:extLst>
            </p:cNvPr>
            <p:cNvSpPr/>
            <p:nvPr/>
          </p:nvSpPr>
          <p:spPr>
            <a:xfrm>
              <a:off x="7499489"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solidFill>
              <a:srgbClr val="FDEB59"/>
            </a:solidFill>
            <a:ln w="24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F76AC68-A7E9-74F8-2176-A7DF944E106A}"/>
                </a:ext>
              </a:extLst>
            </p:cNvPr>
            <p:cNvSpPr/>
            <p:nvPr/>
          </p:nvSpPr>
          <p:spPr>
            <a:xfrm>
              <a:off x="7499007" y="6024591"/>
              <a:ext cx="109461" cy="165859"/>
            </a:xfrm>
            <a:custGeom>
              <a:avLst/>
              <a:gdLst>
                <a:gd name="connsiteX0" fmla="*/ 109461 w 109461"/>
                <a:gd name="connsiteY0" fmla="*/ 71843 h 165859"/>
                <a:gd name="connsiteX1" fmla="*/ 96390 w 109461"/>
                <a:gd name="connsiteY1" fmla="*/ 163715 h 165859"/>
                <a:gd name="connsiteX2" fmla="*/ 68095 w 109461"/>
                <a:gd name="connsiteY2" fmla="*/ 164081 h 165859"/>
                <a:gd name="connsiteX3" fmla="*/ 65887 w 109461"/>
                <a:gd name="connsiteY3" fmla="*/ 133215 h 165859"/>
                <a:gd name="connsiteX4" fmla="*/ 46787 w 109461"/>
                <a:gd name="connsiteY4" fmla="*/ 132848 h 165859"/>
                <a:gd name="connsiteX5" fmla="*/ 45313 w 109461"/>
                <a:gd name="connsiteY5" fmla="*/ 161876 h 165859"/>
                <a:gd name="connsiteX6" fmla="*/ 7834 w 109461"/>
                <a:gd name="connsiteY6" fmla="*/ 163717 h 165859"/>
                <a:gd name="connsiteX7" fmla="*/ 113 w 109461"/>
                <a:gd name="connsiteY7" fmla="*/ 67066 h 165859"/>
                <a:gd name="connsiteX8" fmla="*/ 13562 w 109461"/>
                <a:gd name="connsiteY8" fmla="*/ 0 h 165859"/>
                <a:gd name="connsiteX9" fmla="*/ 13467 w 109461"/>
                <a:gd name="connsiteY9" fmla="*/ 52684 h 165859"/>
                <a:gd name="connsiteX10" fmla="*/ 27462 w 109461"/>
                <a:gd name="connsiteY10" fmla="*/ 97482 h 165859"/>
                <a:gd name="connsiteX11" fmla="*/ 45967 w 109461"/>
                <a:gd name="connsiteY11" fmla="*/ 103584 h 165859"/>
                <a:gd name="connsiteX12" fmla="*/ 109461 w 109461"/>
                <a:gd name="connsiteY12" fmla="*/ 71843 h 16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61" h="165859">
                  <a:moveTo>
                    <a:pt x="109461" y="71843"/>
                  </a:moveTo>
                  <a:cubicBezTo>
                    <a:pt x="107415" y="117022"/>
                    <a:pt x="96390" y="163715"/>
                    <a:pt x="96390" y="163715"/>
                  </a:cubicBezTo>
                  <a:lnTo>
                    <a:pt x="68095" y="164081"/>
                  </a:lnTo>
                  <a:lnTo>
                    <a:pt x="65887" y="133215"/>
                  </a:lnTo>
                  <a:lnTo>
                    <a:pt x="46787" y="132848"/>
                  </a:lnTo>
                  <a:cubicBezTo>
                    <a:pt x="43472" y="135787"/>
                    <a:pt x="45313" y="161876"/>
                    <a:pt x="45313" y="161876"/>
                  </a:cubicBezTo>
                  <a:cubicBezTo>
                    <a:pt x="36128" y="169597"/>
                    <a:pt x="7834" y="163717"/>
                    <a:pt x="7834" y="163717"/>
                  </a:cubicBezTo>
                  <a:cubicBezTo>
                    <a:pt x="7834" y="163717"/>
                    <a:pt x="2687" y="145340"/>
                    <a:pt x="113" y="67066"/>
                  </a:cubicBezTo>
                  <a:cubicBezTo>
                    <a:pt x="-638" y="44218"/>
                    <a:pt x="2187" y="20046"/>
                    <a:pt x="13562" y="0"/>
                  </a:cubicBezTo>
                  <a:cubicBezTo>
                    <a:pt x="12695" y="17528"/>
                    <a:pt x="12336" y="35159"/>
                    <a:pt x="13467" y="52684"/>
                  </a:cubicBezTo>
                  <a:cubicBezTo>
                    <a:pt x="14416" y="67371"/>
                    <a:pt x="13244" y="88571"/>
                    <a:pt x="27462" y="97482"/>
                  </a:cubicBezTo>
                  <a:cubicBezTo>
                    <a:pt x="33000" y="100953"/>
                    <a:pt x="39531" y="102446"/>
                    <a:pt x="45967" y="103584"/>
                  </a:cubicBezTo>
                  <a:cubicBezTo>
                    <a:pt x="74720" y="108669"/>
                    <a:pt x="97887" y="99779"/>
                    <a:pt x="109461" y="71843"/>
                  </a:cubicBezTo>
                  <a:close/>
                </a:path>
              </a:pathLst>
            </a:custGeom>
            <a:solidFill>
              <a:srgbClr val="DCC225"/>
            </a:solidFill>
            <a:ln w="24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662A897-D46A-334A-7499-0D40945DBFC4}"/>
                </a:ext>
              </a:extLst>
            </p:cNvPr>
            <p:cNvSpPr/>
            <p:nvPr/>
          </p:nvSpPr>
          <p:spPr>
            <a:xfrm>
              <a:off x="7498848" y="5997958"/>
              <a:ext cx="109780" cy="192488"/>
            </a:xfrm>
            <a:custGeom>
              <a:avLst/>
              <a:gdLst>
                <a:gd name="connsiteX0" fmla="*/ 96389 w 109780"/>
                <a:gd name="connsiteY0" fmla="*/ 190346 h 192488"/>
                <a:gd name="connsiteX1" fmla="*/ 96389 w 109780"/>
                <a:gd name="connsiteY1" fmla="*/ 25354 h 192488"/>
                <a:gd name="connsiteX2" fmla="*/ 40928 w 109780"/>
                <a:gd name="connsiteY2" fmla="*/ 1431 h 192488"/>
                <a:gd name="connsiteX3" fmla="*/ 21954 w 109780"/>
                <a:gd name="connsiteY3" fmla="*/ 14528 h 192488"/>
                <a:gd name="connsiteX4" fmla="*/ 113 w 109780"/>
                <a:gd name="connsiteY4" fmla="*/ 93702 h 192488"/>
                <a:gd name="connsiteX5" fmla="*/ 7831 w 109780"/>
                <a:gd name="connsiteY5" fmla="*/ 190346 h 192488"/>
                <a:gd name="connsiteX6" fmla="*/ 45313 w 109780"/>
                <a:gd name="connsiteY6" fmla="*/ 188507 h 192488"/>
                <a:gd name="connsiteX7" fmla="*/ 46782 w 109780"/>
                <a:gd name="connsiteY7" fmla="*/ 159476 h 192488"/>
                <a:gd name="connsiteX8" fmla="*/ 65890 w 109780"/>
                <a:gd name="connsiteY8" fmla="*/ 159843 h 192488"/>
                <a:gd name="connsiteX9" fmla="*/ 68095 w 109780"/>
                <a:gd name="connsiteY9" fmla="*/ 190710 h 192488"/>
                <a:gd name="connsiteX10" fmla="*/ 96389 w 109780"/>
                <a:gd name="connsiteY10" fmla="*/ 190346 h 19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80" h="192488">
                  <a:moveTo>
                    <a:pt x="96389" y="190346"/>
                  </a:moveTo>
                  <a:cubicBezTo>
                    <a:pt x="96389" y="190346"/>
                    <a:pt x="126520" y="62777"/>
                    <a:pt x="96389" y="25354"/>
                  </a:cubicBezTo>
                  <a:cubicBezTo>
                    <a:pt x="83541" y="9395"/>
                    <a:pt x="62500" y="-4600"/>
                    <a:pt x="40928" y="1431"/>
                  </a:cubicBezTo>
                  <a:cubicBezTo>
                    <a:pt x="33415" y="3531"/>
                    <a:pt x="26977" y="8557"/>
                    <a:pt x="21954" y="14528"/>
                  </a:cubicBezTo>
                  <a:cubicBezTo>
                    <a:pt x="3549" y="36405"/>
                    <a:pt x="-797" y="66023"/>
                    <a:pt x="113" y="93702"/>
                  </a:cubicBezTo>
                  <a:cubicBezTo>
                    <a:pt x="2685" y="171974"/>
                    <a:pt x="7831" y="190346"/>
                    <a:pt x="7831" y="190346"/>
                  </a:cubicBezTo>
                  <a:cubicBezTo>
                    <a:pt x="7831" y="190346"/>
                    <a:pt x="36126" y="196225"/>
                    <a:pt x="45313" y="188507"/>
                  </a:cubicBezTo>
                  <a:cubicBezTo>
                    <a:pt x="45313" y="188507"/>
                    <a:pt x="43474" y="162417"/>
                    <a:pt x="46782" y="159476"/>
                  </a:cubicBezTo>
                  <a:lnTo>
                    <a:pt x="65890" y="159843"/>
                  </a:lnTo>
                  <a:lnTo>
                    <a:pt x="68095" y="190710"/>
                  </a:lnTo>
                  <a:lnTo>
                    <a:pt x="96389" y="190346"/>
                  </a:lnTo>
                  <a:close/>
                </a:path>
              </a:pathLst>
            </a:custGeom>
            <a:noFill/>
            <a:ln w="1689" cap="flat">
              <a:solidFill>
                <a:srgbClr val="01010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3C39141E-FBCC-E5E6-D981-E4C87940BA5A}"/>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solidFill>
              <a:srgbClr val="99C7DC"/>
            </a:solidFill>
            <a:ln w="24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3EC7A0F-9159-C934-57E4-BDA4B379E981}"/>
                </a:ext>
              </a:extLst>
            </p:cNvPr>
            <p:cNvSpPr/>
            <p:nvPr/>
          </p:nvSpPr>
          <p:spPr>
            <a:xfrm>
              <a:off x="7532207" y="6034396"/>
              <a:ext cx="84901" cy="50725"/>
            </a:xfrm>
            <a:custGeom>
              <a:avLst/>
              <a:gdLst>
                <a:gd name="connsiteX0" fmla="*/ 84897 w 84901"/>
                <a:gd name="connsiteY0" fmla="*/ 25892 h 50725"/>
                <a:gd name="connsiteX1" fmla="*/ 76474 w 84901"/>
                <a:gd name="connsiteY1" fmla="*/ 46972 h 50725"/>
                <a:gd name="connsiteX2" fmla="*/ 26149 w 84901"/>
                <a:gd name="connsiteY2" fmla="*/ 49151 h 50725"/>
                <a:gd name="connsiteX3" fmla="*/ 333 w 84901"/>
                <a:gd name="connsiteY3" fmla="*/ 22772 h 50725"/>
                <a:gd name="connsiteX4" fmla="*/ 277 w 84901"/>
                <a:gd name="connsiteY4" fmla="*/ 22387 h 50725"/>
                <a:gd name="connsiteX5" fmla="*/ 9385 w 84901"/>
                <a:gd name="connsiteY5" fmla="*/ 0 h 50725"/>
                <a:gd name="connsiteX6" fmla="*/ 14349 w 84901"/>
                <a:gd name="connsiteY6" fmla="*/ 15997 h 50725"/>
                <a:gd name="connsiteX7" fmla="*/ 30321 w 84901"/>
                <a:gd name="connsiteY7" fmla="*/ 32908 h 50725"/>
                <a:gd name="connsiteX8" fmla="*/ 47128 w 84901"/>
                <a:gd name="connsiteY8" fmla="*/ 36295 h 50725"/>
                <a:gd name="connsiteX9" fmla="*/ 68359 w 84901"/>
                <a:gd name="connsiteY9" fmla="*/ 35108 h 50725"/>
                <a:gd name="connsiteX10" fmla="*/ 84897 w 84901"/>
                <a:gd name="connsiteY10" fmla="*/ 25892 h 5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01" h="50725">
                  <a:moveTo>
                    <a:pt x="84897" y="25892"/>
                  </a:moveTo>
                  <a:cubicBezTo>
                    <a:pt x="84989" y="31236"/>
                    <a:pt x="83787" y="45992"/>
                    <a:pt x="76474" y="46972"/>
                  </a:cubicBezTo>
                  <a:cubicBezTo>
                    <a:pt x="60013" y="49179"/>
                    <a:pt x="42667" y="52841"/>
                    <a:pt x="26149" y="49151"/>
                  </a:cubicBezTo>
                  <a:cubicBezTo>
                    <a:pt x="13310" y="46287"/>
                    <a:pt x="2344" y="36005"/>
                    <a:pt x="333" y="22772"/>
                  </a:cubicBezTo>
                  <a:cubicBezTo>
                    <a:pt x="316" y="22641"/>
                    <a:pt x="295" y="22518"/>
                    <a:pt x="277" y="22387"/>
                  </a:cubicBezTo>
                  <a:cubicBezTo>
                    <a:pt x="-1074" y="12602"/>
                    <a:pt x="2605" y="4638"/>
                    <a:pt x="9385" y="0"/>
                  </a:cubicBezTo>
                  <a:cubicBezTo>
                    <a:pt x="6585" y="1915"/>
                    <a:pt x="13341" y="13938"/>
                    <a:pt x="14349" y="15997"/>
                  </a:cubicBezTo>
                  <a:cubicBezTo>
                    <a:pt x="17962" y="23379"/>
                    <a:pt x="22374" y="29667"/>
                    <a:pt x="30321" y="32908"/>
                  </a:cubicBezTo>
                  <a:cubicBezTo>
                    <a:pt x="35633" y="35074"/>
                    <a:pt x="41410" y="35828"/>
                    <a:pt x="47128" y="36295"/>
                  </a:cubicBezTo>
                  <a:cubicBezTo>
                    <a:pt x="54172" y="36869"/>
                    <a:pt x="61484" y="36982"/>
                    <a:pt x="68359" y="35108"/>
                  </a:cubicBezTo>
                  <a:cubicBezTo>
                    <a:pt x="70877" y="34418"/>
                    <a:pt x="84956" y="29187"/>
                    <a:pt x="84897" y="25892"/>
                  </a:cubicBezTo>
                  <a:close/>
                </a:path>
              </a:pathLst>
            </a:custGeom>
            <a:solidFill>
              <a:srgbClr val="4B656F"/>
            </a:solidFill>
            <a:ln w="24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B61B60A-5867-5FDF-3265-285E3FEBFA86}"/>
                </a:ext>
              </a:extLst>
            </p:cNvPr>
            <p:cNvSpPr/>
            <p:nvPr/>
          </p:nvSpPr>
          <p:spPr>
            <a:xfrm>
              <a:off x="7532145" y="6029316"/>
              <a:ext cx="85025" cy="55801"/>
            </a:xfrm>
            <a:custGeom>
              <a:avLst/>
              <a:gdLst>
                <a:gd name="connsiteX0" fmla="*/ 334 w 85025"/>
                <a:gd name="connsiteY0" fmla="*/ 27850 h 55801"/>
                <a:gd name="connsiteX1" fmla="*/ 278 w 85025"/>
                <a:gd name="connsiteY1" fmla="*/ 27465 h 55801"/>
                <a:gd name="connsiteX2" fmla="*/ 23406 w 85025"/>
                <a:gd name="connsiteY2" fmla="*/ 609 h 55801"/>
                <a:gd name="connsiteX3" fmla="*/ 80362 w 85025"/>
                <a:gd name="connsiteY3" fmla="*/ 11265 h 55801"/>
                <a:gd name="connsiteX4" fmla="*/ 76480 w 85025"/>
                <a:gd name="connsiteY4" fmla="*/ 52050 h 55801"/>
                <a:gd name="connsiteX5" fmla="*/ 26152 w 85025"/>
                <a:gd name="connsiteY5" fmla="*/ 54226 h 55801"/>
                <a:gd name="connsiteX6" fmla="*/ 334 w 85025"/>
                <a:gd name="connsiteY6" fmla="*/ 27850 h 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25" h="55801">
                  <a:moveTo>
                    <a:pt x="334" y="27850"/>
                  </a:moveTo>
                  <a:cubicBezTo>
                    <a:pt x="314" y="27721"/>
                    <a:pt x="296" y="27593"/>
                    <a:pt x="278" y="27465"/>
                  </a:cubicBezTo>
                  <a:cubicBezTo>
                    <a:pt x="-1835" y="12188"/>
                    <a:pt x="8324" y="1355"/>
                    <a:pt x="23406" y="609"/>
                  </a:cubicBezTo>
                  <a:cubicBezTo>
                    <a:pt x="53170" y="-860"/>
                    <a:pt x="71911" y="-494"/>
                    <a:pt x="80362" y="11265"/>
                  </a:cubicBezTo>
                  <a:cubicBezTo>
                    <a:pt x="88813" y="23024"/>
                    <a:pt x="84723" y="50942"/>
                    <a:pt x="76480" y="52050"/>
                  </a:cubicBezTo>
                  <a:cubicBezTo>
                    <a:pt x="60021" y="54260"/>
                    <a:pt x="42670" y="57916"/>
                    <a:pt x="26152" y="54226"/>
                  </a:cubicBezTo>
                  <a:cubicBezTo>
                    <a:pt x="13316" y="51360"/>
                    <a:pt x="2344" y="41085"/>
                    <a:pt x="334" y="27850"/>
                  </a:cubicBezTo>
                  <a:close/>
                </a:path>
              </a:pathLst>
            </a:custGeom>
            <a:noFill/>
            <a:ln w="1689" cap="flat">
              <a:solidFill>
                <a:srgbClr val="010101"/>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2A8C5A7-6700-816D-07E2-5689F816207F}"/>
                </a:ext>
              </a:extLst>
            </p:cNvPr>
            <p:cNvSpPr/>
            <p:nvPr/>
          </p:nvSpPr>
          <p:spPr>
            <a:xfrm>
              <a:off x="7550138" y="6156816"/>
              <a:ext cx="27563" cy="1794"/>
            </a:xfrm>
            <a:custGeom>
              <a:avLst/>
              <a:gdLst>
                <a:gd name="connsiteX0" fmla="*/ 0 w 27563"/>
                <a:gd name="connsiteY0" fmla="*/ 90 h 1794"/>
                <a:gd name="connsiteX1" fmla="*/ 3446 w 27563"/>
                <a:gd name="connsiteY1" fmla="*/ 46 h 1794"/>
                <a:gd name="connsiteX2" fmla="*/ 6892 w 27563"/>
                <a:gd name="connsiteY2" fmla="*/ 31 h 1794"/>
                <a:gd name="connsiteX3" fmla="*/ 13782 w 27563"/>
                <a:gd name="connsiteY3" fmla="*/ 0 h 1794"/>
                <a:gd name="connsiteX4" fmla="*/ 20672 w 27563"/>
                <a:gd name="connsiteY4" fmla="*/ 31 h 1794"/>
                <a:gd name="connsiteX5" fmla="*/ 24118 w 27563"/>
                <a:gd name="connsiteY5" fmla="*/ 46 h 1794"/>
                <a:gd name="connsiteX6" fmla="*/ 27564 w 27563"/>
                <a:gd name="connsiteY6" fmla="*/ 90 h 1794"/>
                <a:gd name="connsiteX7" fmla="*/ 27564 w 27563"/>
                <a:gd name="connsiteY7" fmla="*/ 269 h 1794"/>
                <a:gd name="connsiteX8" fmla="*/ 20674 w 27563"/>
                <a:gd name="connsiteY8" fmla="*/ 1464 h 1794"/>
                <a:gd name="connsiteX9" fmla="*/ 13785 w 27563"/>
                <a:gd name="connsiteY9" fmla="*/ 1795 h 1794"/>
                <a:gd name="connsiteX10" fmla="*/ 6895 w 27563"/>
                <a:gd name="connsiteY10" fmla="*/ 1469 h 1794"/>
                <a:gd name="connsiteX11" fmla="*/ 5 w 27563"/>
                <a:gd name="connsiteY11" fmla="*/ 269 h 1794"/>
                <a:gd name="connsiteX12" fmla="*/ 5 w 27563"/>
                <a:gd name="connsiteY12" fmla="*/ 90 h 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3" h="1794">
                  <a:moveTo>
                    <a:pt x="0" y="90"/>
                  </a:moveTo>
                  <a:lnTo>
                    <a:pt x="3446" y="46"/>
                  </a:lnTo>
                  <a:lnTo>
                    <a:pt x="6892" y="31"/>
                  </a:lnTo>
                  <a:lnTo>
                    <a:pt x="13782" y="0"/>
                  </a:lnTo>
                  <a:lnTo>
                    <a:pt x="20672" y="31"/>
                  </a:lnTo>
                  <a:lnTo>
                    <a:pt x="24118" y="46"/>
                  </a:lnTo>
                  <a:lnTo>
                    <a:pt x="27564" y="90"/>
                  </a:lnTo>
                  <a:lnTo>
                    <a:pt x="27564" y="269"/>
                  </a:lnTo>
                  <a:cubicBezTo>
                    <a:pt x="25267" y="900"/>
                    <a:pt x="22972" y="1228"/>
                    <a:pt x="20674" y="1464"/>
                  </a:cubicBezTo>
                  <a:cubicBezTo>
                    <a:pt x="18377" y="1687"/>
                    <a:pt x="16082" y="1792"/>
                    <a:pt x="13785" y="1795"/>
                  </a:cubicBezTo>
                  <a:cubicBezTo>
                    <a:pt x="11487" y="1797"/>
                    <a:pt x="9192" y="1692"/>
                    <a:pt x="6895" y="1469"/>
                  </a:cubicBezTo>
                  <a:cubicBezTo>
                    <a:pt x="4597" y="1233"/>
                    <a:pt x="2303" y="905"/>
                    <a:pt x="5" y="269"/>
                  </a:cubicBezTo>
                  <a:lnTo>
                    <a:pt x="5" y="90"/>
                  </a:lnTo>
                  <a:close/>
                </a:path>
              </a:pathLst>
            </a:custGeom>
            <a:solidFill>
              <a:srgbClr val="010101"/>
            </a:solidFill>
            <a:ln w="24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29FD4D9-0E5E-66AD-5E07-7A16DB5833D7}"/>
                </a:ext>
              </a:extLst>
            </p:cNvPr>
            <p:cNvSpPr/>
            <p:nvPr/>
          </p:nvSpPr>
          <p:spPr>
            <a:xfrm rot="-4998595">
              <a:off x="7576332" y="6026045"/>
              <a:ext cx="15066" cy="36789"/>
            </a:xfrm>
            <a:custGeom>
              <a:avLst/>
              <a:gdLst>
                <a:gd name="connsiteX0" fmla="*/ 15067 w 15066"/>
                <a:gd name="connsiteY0" fmla="*/ 18395 h 36789"/>
                <a:gd name="connsiteX1" fmla="*/ 7533 w 15066"/>
                <a:gd name="connsiteY1" fmla="*/ 36790 h 36789"/>
                <a:gd name="connsiteX2" fmla="*/ 0 w 15066"/>
                <a:gd name="connsiteY2" fmla="*/ 18395 h 36789"/>
                <a:gd name="connsiteX3" fmla="*/ 7533 w 15066"/>
                <a:gd name="connsiteY3" fmla="*/ 0 h 36789"/>
                <a:gd name="connsiteX4" fmla="*/ 15067 w 15066"/>
                <a:gd name="connsiteY4" fmla="*/ 18395 h 36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6" h="36789">
                  <a:moveTo>
                    <a:pt x="15067" y="18395"/>
                  </a:moveTo>
                  <a:cubicBezTo>
                    <a:pt x="15067" y="28554"/>
                    <a:pt x="11694" y="36790"/>
                    <a:pt x="7533" y="36790"/>
                  </a:cubicBezTo>
                  <a:cubicBezTo>
                    <a:pt x="3373" y="36790"/>
                    <a:pt x="0" y="28554"/>
                    <a:pt x="0" y="18395"/>
                  </a:cubicBezTo>
                  <a:cubicBezTo>
                    <a:pt x="0" y="8236"/>
                    <a:pt x="3373" y="0"/>
                    <a:pt x="7533" y="0"/>
                  </a:cubicBezTo>
                  <a:cubicBezTo>
                    <a:pt x="11694" y="0"/>
                    <a:pt x="15067" y="8236"/>
                    <a:pt x="15067" y="18395"/>
                  </a:cubicBezTo>
                  <a:close/>
                </a:path>
              </a:pathLst>
            </a:custGeom>
            <a:solidFill>
              <a:srgbClr val="FCFDFD"/>
            </a:solidFill>
            <a:ln w="241"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E5D46CDC-B905-2419-83A9-477DEE47F045}"/>
              </a:ext>
            </a:extLst>
          </p:cNvPr>
          <p:cNvGrpSpPr/>
          <p:nvPr/>
        </p:nvGrpSpPr>
        <p:grpSpPr>
          <a:xfrm>
            <a:off x="4398949" y="519319"/>
            <a:ext cx="508945" cy="508945"/>
            <a:chOff x="3184525" y="1026214"/>
            <a:chExt cx="678593" cy="678593"/>
          </a:xfrm>
        </p:grpSpPr>
        <p:sp>
          <p:nvSpPr>
            <p:cNvPr id="23" name="Oval 22">
              <a:extLst>
                <a:ext uri="{FF2B5EF4-FFF2-40B4-BE49-F238E27FC236}">
                  <a16:creationId xmlns:a16="http://schemas.microsoft.com/office/drawing/2014/main" id="{16D7E8D7-B123-AA69-2EB7-9D0D1EA2B0A4}"/>
                </a:ext>
              </a:extLst>
            </p:cNvPr>
            <p:cNvSpPr/>
            <p:nvPr/>
          </p:nvSpPr>
          <p:spPr>
            <a:xfrm>
              <a:off x="3184525" y="1026214"/>
              <a:ext cx="678593" cy="678593"/>
            </a:xfrm>
            <a:prstGeom prst="ellipse">
              <a:avLst/>
            </a:prstGeom>
            <a:solidFill>
              <a:schemeClr val="bg1">
                <a:lumMod val="95000"/>
              </a:schemeClr>
            </a:solidFill>
            <a:ln w="698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 dirty="0"/>
            </a:p>
          </p:txBody>
        </p:sp>
        <p:sp>
          <p:nvSpPr>
            <p:cNvPr id="24" name="Freeform: Shape 23">
              <a:extLst>
                <a:ext uri="{FF2B5EF4-FFF2-40B4-BE49-F238E27FC236}">
                  <a16:creationId xmlns:a16="http://schemas.microsoft.com/office/drawing/2014/main" id="{7EF3122B-2285-0C38-1949-09F5D8188EC6}"/>
                </a:ext>
              </a:extLst>
            </p:cNvPr>
            <p:cNvSpPr/>
            <p:nvPr/>
          </p:nvSpPr>
          <p:spPr>
            <a:xfrm>
              <a:off x="3377223" y="1228987"/>
              <a:ext cx="279489" cy="279489"/>
            </a:xfrm>
            <a:custGeom>
              <a:avLst/>
              <a:gdLst>
                <a:gd name="connsiteX0" fmla="*/ 0 w 279489"/>
                <a:gd name="connsiteY0" fmla="*/ 0 h 279489"/>
                <a:gd name="connsiteX1" fmla="*/ 279490 w 279489"/>
                <a:gd name="connsiteY1" fmla="*/ 279490 h 279489"/>
              </a:gdLst>
              <a:ahLst/>
              <a:cxnLst>
                <a:cxn ang="0">
                  <a:pos x="connsiteX0" y="connsiteY0"/>
                </a:cxn>
                <a:cxn ang="0">
                  <a:pos x="connsiteX1" y="connsiteY1"/>
                </a:cxn>
              </a:cxnLst>
              <a:rect l="l" t="t" r="r" b="b"/>
              <a:pathLst>
                <a:path w="279489" h="279489">
                  <a:moveTo>
                    <a:pt x="0" y="0"/>
                  </a:moveTo>
                  <a:lnTo>
                    <a:pt x="279490" y="279490"/>
                  </a:lnTo>
                </a:path>
              </a:pathLst>
            </a:custGeom>
            <a:ln w="63500" cap="flat">
              <a:solidFill>
                <a:schemeClr val="bg2">
                  <a:lumMod val="25000"/>
                </a:schemeClr>
              </a:solidFill>
              <a:prstDash val="solid"/>
              <a:miter/>
            </a:ln>
          </p:spPr>
          <p:txBody>
            <a:bodyPr rtlCol="0" anchor="ctr"/>
            <a:lstStyle/>
            <a:p>
              <a:endParaRPr lang="en-IN" sz="1050"/>
            </a:p>
          </p:txBody>
        </p:sp>
        <p:sp>
          <p:nvSpPr>
            <p:cNvPr id="26" name="Freeform: Shape 25">
              <a:extLst>
                <a:ext uri="{FF2B5EF4-FFF2-40B4-BE49-F238E27FC236}">
                  <a16:creationId xmlns:a16="http://schemas.microsoft.com/office/drawing/2014/main" id="{C38E2027-DA92-35C5-26B8-1D1EA85CB3ED}"/>
                </a:ext>
              </a:extLst>
            </p:cNvPr>
            <p:cNvSpPr/>
            <p:nvPr/>
          </p:nvSpPr>
          <p:spPr>
            <a:xfrm>
              <a:off x="3384604" y="1228987"/>
              <a:ext cx="279489" cy="279489"/>
            </a:xfrm>
            <a:custGeom>
              <a:avLst/>
              <a:gdLst>
                <a:gd name="connsiteX0" fmla="*/ 279490 w 279489"/>
                <a:gd name="connsiteY0" fmla="*/ 0 h 279489"/>
                <a:gd name="connsiteX1" fmla="*/ 0 w 279489"/>
                <a:gd name="connsiteY1" fmla="*/ 279490 h 279489"/>
              </a:gdLst>
              <a:ahLst/>
              <a:cxnLst>
                <a:cxn ang="0">
                  <a:pos x="connsiteX0" y="connsiteY0"/>
                </a:cxn>
                <a:cxn ang="0">
                  <a:pos x="connsiteX1" y="connsiteY1"/>
                </a:cxn>
              </a:cxnLst>
              <a:rect l="l" t="t" r="r" b="b"/>
              <a:pathLst>
                <a:path w="279489" h="279489">
                  <a:moveTo>
                    <a:pt x="279490" y="0"/>
                  </a:moveTo>
                  <a:lnTo>
                    <a:pt x="0" y="279490"/>
                  </a:lnTo>
                </a:path>
              </a:pathLst>
            </a:custGeom>
            <a:ln w="63500" cap="flat">
              <a:solidFill>
                <a:schemeClr val="bg2">
                  <a:lumMod val="25000"/>
                </a:schemeClr>
              </a:solidFill>
              <a:prstDash val="solid"/>
              <a:miter/>
            </a:ln>
          </p:spPr>
          <p:txBody>
            <a:bodyPr rtlCol="0" anchor="ctr"/>
            <a:lstStyle/>
            <a:p>
              <a:endParaRPr lang="en-IN" sz="1050"/>
            </a:p>
          </p:txBody>
        </p:sp>
      </p:grpSp>
      <p:sp>
        <p:nvSpPr>
          <p:cNvPr id="190" name="Freeform: Shape 189">
            <a:extLst>
              <a:ext uri="{FF2B5EF4-FFF2-40B4-BE49-F238E27FC236}">
                <a16:creationId xmlns:a16="http://schemas.microsoft.com/office/drawing/2014/main" id="{A2C8BE63-AD67-7D79-035C-6D4D373A45E6}"/>
              </a:ext>
            </a:extLst>
          </p:cNvPr>
          <p:cNvSpPr/>
          <p:nvPr/>
        </p:nvSpPr>
        <p:spPr>
          <a:xfrm>
            <a:off x="416760" y="3099236"/>
            <a:ext cx="441121" cy="1328620"/>
          </a:xfrm>
          <a:custGeom>
            <a:avLst/>
            <a:gdLst>
              <a:gd name="connsiteX0" fmla="*/ 404505 w 441121"/>
              <a:gd name="connsiteY0" fmla="*/ 381485 h 1312064"/>
              <a:gd name="connsiteX1" fmla="*/ 404505 w 441121"/>
              <a:gd name="connsiteY1" fmla="*/ 706243 h 1312064"/>
              <a:gd name="connsiteX2" fmla="*/ 405074 w 441121"/>
              <a:gd name="connsiteY2" fmla="*/ 809224 h 1312064"/>
              <a:gd name="connsiteX3" fmla="*/ 411447 w 441121"/>
              <a:gd name="connsiteY3" fmla="*/ 851327 h 1312064"/>
              <a:gd name="connsiteX4" fmla="*/ 434091 w 441121"/>
              <a:gd name="connsiteY4" fmla="*/ 1194519 h 1312064"/>
              <a:gd name="connsiteX5" fmla="*/ 440805 w 441121"/>
              <a:gd name="connsiteY5" fmla="*/ 1283048 h 1312064"/>
              <a:gd name="connsiteX6" fmla="*/ 429312 w 441121"/>
              <a:gd name="connsiteY6" fmla="*/ 1301482 h 1312064"/>
              <a:gd name="connsiteX7" fmla="*/ 329973 w 441121"/>
              <a:gd name="connsiteY7" fmla="*/ 1312065 h 1312064"/>
              <a:gd name="connsiteX8" fmla="*/ 256236 w 441121"/>
              <a:gd name="connsiteY8" fmla="*/ 1308196 h 1312064"/>
              <a:gd name="connsiteX9" fmla="*/ 192058 w 441121"/>
              <a:gd name="connsiteY9" fmla="*/ 1306375 h 1312064"/>
              <a:gd name="connsiteX10" fmla="*/ 148249 w 441121"/>
              <a:gd name="connsiteY10" fmla="*/ 1295110 h 1312064"/>
              <a:gd name="connsiteX11" fmla="*/ 63133 w 441121"/>
              <a:gd name="connsiteY11" fmla="*/ 1183482 h 1312064"/>
              <a:gd name="connsiteX12" fmla="*/ 18755 w 441121"/>
              <a:gd name="connsiteY12" fmla="*/ 871581 h 1312064"/>
              <a:gd name="connsiteX13" fmla="*/ 7490 w 441121"/>
              <a:gd name="connsiteY13" fmla="*/ 722743 h 1312064"/>
              <a:gd name="connsiteX14" fmla="*/ 8628 w 441121"/>
              <a:gd name="connsiteY14" fmla="*/ 624997 h 1312064"/>
              <a:gd name="connsiteX15" fmla="*/ 4304 w 441121"/>
              <a:gd name="connsiteY15" fmla="*/ 643431 h 1312064"/>
              <a:gd name="connsiteX16" fmla="*/ 1573 w 441121"/>
              <a:gd name="connsiteY16" fmla="*/ 560819 h 1312064"/>
              <a:gd name="connsiteX17" fmla="*/ 1573 w 441121"/>
              <a:gd name="connsiteY17" fmla="*/ 463414 h 1312064"/>
              <a:gd name="connsiteX18" fmla="*/ 5783 w 441121"/>
              <a:gd name="connsiteY18" fmla="*/ 386719 h 1312064"/>
              <a:gd name="connsiteX19" fmla="*/ 12269 w 441121"/>
              <a:gd name="connsiteY19" fmla="*/ 399919 h 1312064"/>
              <a:gd name="connsiteX20" fmla="*/ 7376 w 441121"/>
              <a:gd name="connsiteY20" fmla="*/ 318900 h 1312064"/>
              <a:gd name="connsiteX21" fmla="*/ 47316 w 441121"/>
              <a:gd name="connsiteY21" fmla="*/ 57637 h 1312064"/>
              <a:gd name="connsiteX22" fmla="*/ 144608 w 441121"/>
              <a:gd name="connsiteY22" fmla="*/ 16217 h 1312064"/>
              <a:gd name="connsiteX23" fmla="*/ 370254 w 441121"/>
              <a:gd name="connsiteY23" fmla="*/ 969 h 1312064"/>
              <a:gd name="connsiteX24" fmla="*/ 421688 w 441121"/>
              <a:gd name="connsiteY24" fmla="*/ 40340 h 1312064"/>
              <a:gd name="connsiteX25" fmla="*/ 405985 w 441121"/>
              <a:gd name="connsiteY25" fmla="*/ 273384 h 1312064"/>
              <a:gd name="connsiteX26" fmla="*/ 403595 w 441121"/>
              <a:gd name="connsiteY26" fmla="*/ 271904 h 1312064"/>
              <a:gd name="connsiteX27" fmla="*/ 401319 w 441121"/>
              <a:gd name="connsiteY27" fmla="*/ 272587 h 1312064"/>
              <a:gd name="connsiteX28" fmla="*/ 404505 w 441121"/>
              <a:gd name="connsiteY28" fmla="*/ 381485 h 1312064"/>
              <a:gd name="connsiteX29" fmla="*/ 404505 w 441121"/>
              <a:gd name="connsiteY29" fmla="*/ 381485 h 13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1121" h="1312064">
                <a:moveTo>
                  <a:pt x="404505" y="381485"/>
                </a:moveTo>
                <a:cubicBezTo>
                  <a:pt x="404505" y="489700"/>
                  <a:pt x="404505" y="598028"/>
                  <a:pt x="404505" y="706243"/>
                </a:cubicBezTo>
                <a:cubicBezTo>
                  <a:pt x="397109" y="740608"/>
                  <a:pt x="396199" y="774973"/>
                  <a:pt x="405074" y="809224"/>
                </a:cubicBezTo>
                <a:cubicBezTo>
                  <a:pt x="410309" y="822765"/>
                  <a:pt x="411219" y="836875"/>
                  <a:pt x="411447" y="851327"/>
                </a:cubicBezTo>
                <a:cubicBezTo>
                  <a:pt x="413381" y="966027"/>
                  <a:pt x="421460" y="1080501"/>
                  <a:pt x="434091" y="1194519"/>
                </a:cubicBezTo>
                <a:cubicBezTo>
                  <a:pt x="437277" y="1223877"/>
                  <a:pt x="438756" y="1253463"/>
                  <a:pt x="440805" y="1283048"/>
                </a:cubicBezTo>
                <a:cubicBezTo>
                  <a:pt x="441374" y="1291583"/>
                  <a:pt x="442625" y="1300344"/>
                  <a:pt x="429312" y="1301482"/>
                </a:cubicBezTo>
                <a:cubicBezTo>
                  <a:pt x="396085" y="1304441"/>
                  <a:pt x="363086" y="1308423"/>
                  <a:pt x="329973" y="1312065"/>
                </a:cubicBezTo>
                <a:cubicBezTo>
                  <a:pt x="305963" y="1302051"/>
                  <a:pt x="280587" y="1306831"/>
                  <a:pt x="256236" y="1308196"/>
                </a:cubicBezTo>
                <a:cubicBezTo>
                  <a:pt x="234502" y="1309334"/>
                  <a:pt x="213565" y="1292265"/>
                  <a:pt x="192058" y="1306375"/>
                </a:cubicBezTo>
                <a:cubicBezTo>
                  <a:pt x="176810" y="1305351"/>
                  <a:pt x="162473" y="1300458"/>
                  <a:pt x="148249" y="1295110"/>
                </a:cubicBezTo>
                <a:cubicBezTo>
                  <a:pt x="96474" y="1275538"/>
                  <a:pt x="72123" y="1238215"/>
                  <a:pt x="63133" y="1183482"/>
                </a:cubicBezTo>
                <a:cubicBezTo>
                  <a:pt x="46292" y="1079704"/>
                  <a:pt x="31044" y="975814"/>
                  <a:pt x="18755" y="871581"/>
                </a:cubicBezTo>
                <a:cubicBezTo>
                  <a:pt x="12952" y="822196"/>
                  <a:pt x="11131" y="772356"/>
                  <a:pt x="7490" y="722743"/>
                </a:cubicBezTo>
                <a:cubicBezTo>
                  <a:pt x="17958" y="690540"/>
                  <a:pt x="9310" y="657769"/>
                  <a:pt x="8628" y="624997"/>
                </a:cubicBezTo>
                <a:cubicBezTo>
                  <a:pt x="7148" y="631142"/>
                  <a:pt x="5783" y="637286"/>
                  <a:pt x="4304" y="643431"/>
                </a:cubicBezTo>
                <a:cubicBezTo>
                  <a:pt x="-2751" y="616121"/>
                  <a:pt x="1231" y="588470"/>
                  <a:pt x="1573" y="560819"/>
                </a:cubicBezTo>
                <a:cubicBezTo>
                  <a:pt x="9538" y="528389"/>
                  <a:pt x="9538" y="495844"/>
                  <a:pt x="1573" y="463414"/>
                </a:cubicBezTo>
                <a:cubicBezTo>
                  <a:pt x="2142" y="437811"/>
                  <a:pt x="-4458" y="411753"/>
                  <a:pt x="5783" y="386719"/>
                </a:cubicBezTo>
                <a:cubicBezTo>
                  <a:pt x="7262" y="390702"/>
                  <a:pt x="4304" y="396391"/>
                  <a:pt x="12269" y="399919"/>
                </a:cubicBezTo>
                <a:cubicBezTo>
                  <a:pt x="9538" y="372154"/>
                  <a:pt x="17503" y="345186"/>
                  <a:pt x="7376" y="318900"/>
                </a:cubicBezTo>
                <a:cubicBezTo>
                  <a:pt x="14772" y="230940"/>
                  <a:pt x="22283" y="142980"/>
                  <a:pt x="47316" y="57637"/>
                </a:cubicBezTo>
                <a:cubicBezTo>
                  <a:pt x="78609" y="41365"/>
                  <a:pt x="110129" y="26117"/>
                  <a:pt x="144608" y="16217"/>
                </a:cubicBezTo>
                <a:cubicBezTo>
                  <a:pt x="219027" y="-5176"/>
                  <a:pt x="294811" y="627"/>
                  <a:pt x="370254" y="969"/>
                </a:cubicBezTo>
                <a:cubicBezTo>
                  <a:pt x="395516" y="1083"/>
                  <a:pt x="421802" y="4724"/>
                  <a:pt x="421688" y="40340"/>
                </a:cubicBezTo>
                <a:cubicBezTo>
                  <a:pt x="416453" y="118059"/>
                  <a:pt x="411219" y="195665"/>
                  <a:pt x="405985" y="273384"/>
                </a:cubicBezTo>
                <a:cubicBezTo>
                  <a:pt x="405188" y="272815"/>
                  <a:pt x="404505" y="272018"/>
                  <a:pt x="403595" y="271904"/>
                </a:cubicBezTo>
                <a:cubicBezTo>
                  <a:pt x="402912" y="271791"/>
                  <a:pt x="401319" y="272360"/>
                  <a:pt x="401319" y="272587"/>
                </a:cubicBezTo>
                <a:cubicBezTo>
                  <a:pt x="400636" y="308773"/>
                  <a:pt x="394719" y="345299"/>
                  <a:pt x="404505" y="381485"/>
                </a:cubicBezTo>
                <a:lnTo>
                  <a:pt x="404505" y="381485"/>
                </a:lnTo>
                <a:close/>
              </a:path>
            </a:pathLst>
          </a:custGeom>
          <a:solidFill>
            <a:srgbClr val="71CC4C"/>
          </a:solidFill>
          <a:ln w="11376" cap="flat">
            <a:noFill/>
            <a:prstDash val="solid"/>
            <a:miter/>
          </a:ln>
        </p:spPr>
        <p:txBody>
          <a:bodyPr rtlCol="0" anchor="ctr"/>
          <a:lstStyle/>
          <a:p>
            <a:endParaRPr lang="en-IN" sz="1100"/>
          </a:p>
        </p:txBody>
      </p:sp>
      <p:sp>
        <p:nvSpPr>
          <p:cNvPr id="191" name="Freeform: Shape 190">
            <a:extLst>
              <a:ext uri="{FF2B5EF4-FFF2-40B4-BE49-F238E27FC236}">
                <a16:creationId xmlns:a16="http://schemas.microsoft.com/office/drawing/2014/main" id="{6987A5C1-C220-14BB-22BD-6A994BBBF508}"/>
              </a:ext>
            </a:extLst>
          </p:cNvPr>
          <p:cNvSpPr/>
          <p:nvPr/>
        </p:nvSpPr>
        <p:spPr>
          <a:xfrm>
            <a:off x="953464" y="1977348"/>
            <a:ext cx="1751961" cy="3039431"/>
          </a:xfrm>
          <a:custGeom>
            <a:avLst/>
            <a:gdLst>
              <a:gd name="connsiteX0" fmla="*/ 1152156 w 1751961"/>
              <a:gd name="connsiteY0" fmla="*/ 285982 h 3039431"/>
              <a:gd name="connsiteX1" fmla="*/ 906937 w 1751961"/>
              <a:gd name="connsiteY1" fmla="*/ 310789 h 3039431"/>
              <a:gd name="connsiteX2" fmla="*/ 678104 w 1751961"/>
              <a:gd name="connsiteY2" fmla="*/ 368139 h 3039431"/>
              <a:gd name="connsiteX3" fmla="*/ 490008 w 1751961"/>
              <a:gd name="connsiteY3" fmla="*/ 610513 h 3039431"/>
              <a:gd name="connsiteX4" fmla="*/ 482384 w 1751961"/>
              <a:gd name="connsiteY4" fmla="*/ 850725 h 3039431"/>
              <a:gd name="connsiteX5" fmla="*/ 523121 w 1751961"/>
              <a:gd name="connsiteY5" fmla="*/ 1042463 h 3039431"/>
              <a:gd name="connsiteX6" fmla="*/ 763106 w 1751961"/>
              <a:gd name="connsiteY6" fmla="*/ 1271182 h 3039431"/>
              <a:gd name="connsiteX7" fmla="*/ 1089457 w 1751961"/>
              <a:gd name="connsiteY7" fmla="*/ 1348218 h 3039431"/>
              <a:gd name="connsiteX8" fmla="*/ 1515603 w 1751961"/>
              <a:gd name="connsiteY8" fmla="*/ 1362783 h 3039431"/>
              <a:gd name="connsiteX9" fmla="*/ 1729416 w 1751961"/>
              <a:gd name="connsiteY9" fmla="*/ 1327508 h 3039431"/>
              <a:gd name="connsiteX10" fmla="*/ 1750809 w 1751961"/>
              <a:gd name="connsiteY10" fmla="*/ 1344008 h 3039431"/>
              <a:gd name="connsiteX11" fmla="*/ 1741705 w 1751961"/>
              <a:gd name="connsiteY11" fmla="*/ 1501380 h 3039431"/>
              <a:gd name="connsiteX12" fmla="*/ 1712916 w 1751961"/>
              <a:gd name="connsiteY12" fmla="*/ 1865055 h 3039431"/>
              <a:gd name="connsiteX13" fmla="*/ 1687427 w 1751961"/>
              <a:gd name="connsiteY13" fmla="*/ 2122109 h 3039431"/>
              <a:gd name="connsiteX14" fmla="*/ 1654542 w 1751961"/>
              <a:gd name="connsiteY14" fmla="*/ 2377682 h 3039431"/>
              <a:gd name="connsiteX15" fmla="*/ 1612325 w 1751961"/>
              <a:gd name="connsiteY15" fmla="*/ 2675245 h 3039431"/>
              <a:gd name="connsiteX16" fmla="*/ 1565785 w 1751961"/>
              <a:gd name="connsiteY16" fmla="*/ 2948456 h 3039431"/>
              <a:gd name="connsiteX17" fmla="*/ 1499559 w 1751961"/>
              <a:gd name="connsiteY17" fmla="*/ 3002734 h 3039431"/>
              <a:gd name="connsiteX18" fmla="*/ 1265833 w 1751961"/>
              <a:gd name="connsiteY18" fmla="*/ 3008424 h 3039431"/>
              <a:gd name="connsiteX19" fmla="*/ 1161032 w 1751961"/>
              <a:gd name="connsiteY19" fmla="*/ 2910678 h 3039431"/>
              <a:gd name="connsiteX20" fmla="*/ 1120067 w 1751961"/>
              <a:gd name="connsiteY20" fmla="*/ 2519921 h 3039431"/>
              <a:gd name="connsiteX21" fmla="*/ 1115174 w 1751961"/>
              <a:gd name="connsiteY21" fmla="*/ 2500576 h 3039431"/>
              <a:gd name="connsiteX22" fmla="*/ 1066927 w 1751961"/>
              <a:gd name="connsiteY22" fmla="*/ 2464732 h 3039431"/>
              <a:gd name="connsiteX23" fmla="*/ 756620 w 1751961"/>
              <a:gd name="connsiteY23" fmla="*/ 2470422 h 3039431"/>
              <a:gd name="connsiteX24" fmla="*/ 714745 w 1751961"/>
              <a:gd name="connsiteY24" fmla="*/ 2490676 h 3039431"/>
              <a:gd name="connsiteX25" fmla="*/ 681290 w 1751961"/>
              <a:gd name="connsiteY25" fmla="*/ 2622446 h 3039431"/>
              <a:gd name="connsiteX26" fmla="*/ 662173 w 1751961"/>
              <a:gd name="connsiteY26" fmla="*/ 2941401 h 3039431"/>
              <a:gd name="connsiteX27" fmla="*/ 594582 w 1751961"/>
              <a:gd name="connsiteY27" fmla="*/ 3020258 h 3039431"/>
              <a:gd name="connsiteX28" fmla="*/ 283251 w 1751961"/>
              <a:gd name="connsiteY28" fmla="*/ 3032320 h 3039431"/>
              <a:gd name="connsiteX29" fmla="*/ 176174 w 1751961"/>
              <a:gd name="connsiteY29" fmla="*/ 3014569 h 3039431"/>
              <a:gd name="connsiteX30" fmla="*/ 112678 w 1751961"/>
              <a:gd name="connsiteY30" fmla="*/ 2946863 h 3039431"/>
              <a:gd name="connsiteX31" fmla="*/ 56352 w 1751961"/>
              <a:gd name="connsiteY31" fmla="*/ 2582392 h 3039431"/>
              <a:gd name="connsiteX32" fmla="*/ 31659 w 1751961"/>
              <a:gd name="connsiteY32" fmla="*/ 2342748 h 3039431"/>
              <a:gd name="connsiteX33" fmla="*/ 708 w 1751961"/>
              <a:gd name="connsiteY33" fmla="*/ 1769585 h 3039431"/>
              <a:gd name="connsiteX34" fmla="*/ 4236 w 1751961"/>
              <a:gd name="connsiteY34" fmla="*/ 1422751 h 3039431"/>
              <a:gd name="connsiteX35" fmla="*/ 26880 w 1751961"/>
              <a:gd name="connsiteY35" fmla="*/ 1090482 h 3039431"/>
              <a:gd name="connsiteX36" fmla="*/ 123261 w 1751961"/>
              <a:gd name="connsiteY36" fmla="*/ 606417 h 3039431"/>
              <a:gd name="connsiteX37" fmla="*/ 268116 w 1751961"/>
              <a:gd name="connsiteY37" fmla="*/ 249911 h 3039431"/>
              <a:gd name="connsiteX38" fmla="*/ 527445 w 1751961"/>
              <a:gd name="connsiteY38" fmla="*/ 20509 h 3039431"/>
              <a:gd name="connsiteX39" fmla="*/ 807143 w 1751961"/>
              <a:gd name="connsiteY39" fmla="*/ 29498 h 3039431"/>
              <a:gd name="connsiteX40" fmla="*/ 1038365 w 1751961"/>
              <a:gd name="connsiteY40" fmla="*/ 174809 h 3039431"/>
              <a:gd name="connsiteX41" fmla="*/ 1152156 w 1751961"/>
              <a:gd name="connsiteY41" fmla="*/ 285982 h 3039431"/>
              <a:gd name="connsiteX42" fmla="*/ 1152156 w 1751961"/>
              <a:gd name="connsiteY42" fmla="*/ 285982 h 303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51961" h="3039431">
                <a:moveTo>
                  <a:pt x="1152156" y="285982"/>
                </a:moveTo>
                <a:cubicBezTo>
                  <a:pt x="1066130" y="294630"/>
                  <a:pt x="986135" y="298499"/>
                  <a:pt x="906937" y="310789"/>
                </a:cubicBezTo>
                <a:cubicBezTo>
                  <a:pt x="828877" y="322850"/>
                  <a:pt x="751499" y="338667"/>
                  <a:pt x="678104" y="368139"/>
                </a:cubicBezTo>
                <a:cubicBezTo>
                  <a:pt x="568865" y="411949"/>
                  <a:pt x="515497" y="501729"/>
                  <a:pt x="490008" y="610513"/>
                </a:cubicBezTo>
                <a:cubicBezTo>
                  <a:pt x="471460" y="689712"/>
                  <a:pt x="474646" y="770162"/>
                  <a:pt x="482384" y="850725"/>
                </a:cubicBezTo>
                <a:cubicBezTo>
                  <a:pt x="488643" y="916383"/>
                  <a:pt x="497974" y="980902"/>
                  <a:pt x="523121" y="1042463"/>
                </a:cubicBezTo>
                <a:cubicBezTo>
                  <a:pt x="568865" y="1154660"/>
                  <a:pt x="654550" y="1224869"/>
                  <a:pt x="763106" y="1271182"/>
                </a:cubicBezTo>
                <a:cubicBezTo>
                  <a:pt x="867452" y="1315674"/>
                  <a:pt x="977260" y="1334336"/>
                  <a:pt x="1089457" y="1348218"/>
                </a:cubicBezTo>
                <a:cubicBezTo>
                  <a:pt x="1231468" y="1365742"/>
                  <a:pt x="1373365" y="1366425"/>
                  <a:pt x="1515603" y="1362783"/>
                </a:cubicBezTo>
                <a:cubicBezTo>
                  <a:pt x="1587860" y="1360963"/>
                  <a:pt x="1659776" y="1348218"/>
                  <a:pt x="1729416" y="1327508"/>
                </a:cubicBezTo>
                <a:cubicBezTo>
                  <a:pt x="1750467" y="1321250"/>
                  <a:pt x="1754336" y="1326256"/>
                  <a:pt x="1750809" y="1344008"/>
                </a:cubicBezTo>
                <a:cubicBezTo>
                  <a:pt x="1740454" y="1396010"/>
                  <a:pt x="1745461" y="1448923"/>
                  <a:pt x="1741705" y="1501380"/>
                </a:cubicBezTo>
                <a:cubicBezTo>
                  <a:pt x="1732830" y="1622681"/>
                  <a:pt x="1723726" y="1743868"/>
                  <a:pt x="1712916" y="1865055"/>
                </a:cubicBezTo>
                <a:cubicBezTo>
                  <a:pt x="1705292" y="1950853"/>
                  <a:pt x="1696189" y="2036538"/>
                  <a:pt x="1687427" y="2122109"/>
                </a:cubicBezTo>
                <a:cubicBezTo>
                  <a:pt x="1678665" y="2207565"/>
                  <a:pt x="1663759" y="2292339"/>
                  <a:pt x="1654542" y="2377682"/>
                </a:cubicBezTo>
                <a:cubicBezTo>
                  <a:pt x="1643732" y="2477363"/>
                  <a:pt x="1627004" y="2576133"/>
                  <a:pt x="1612325" y="2675245"/>
                </a:cubicBezTo>
                <a:cubicBezTo>
                  <a:pt x="1598784" y="2766619"/>
                  <a:pt x="1582057" y="2857537"/>
                  <a:pt x="1565785" y="2948456"/>
                </a:cubicBezTo>
                <a:cubicBezTo>
                  <a:pt x="1560664" y="2977245"/>
                  <a:pt x="1529714" y="2999093"/>
                  <a:pt x="1499559" y="3002734"/>
                </a:cubicBezTo>
                <a:cubicBezTo>
                  <a:pt x="1421726" y="3011838"/>
                  <a:pt x="1343666" y="3005238"/>
                  <a:pt x="1265833" y="3008424"/>
                </a:cubicBezTo>
                <a:cubicBezTo>
                  <a:pt x="1194259" y="3011269"/>
                  <a:pt x="1168201" y="2984073"/>
                  <a:pt x="1161032" y="2910678"/>
                </a:cubicBezTo>
                <a:cubicBezTo>
                  <a:pt x="1148287" y="2780274"/>
                  <a:pt x="1133949" y="2650097"/>
                  <a:pt x="1120067" y="2519921"/>
                </a:cubicBezTo>
                <a:cubicBezTo>
                  <a:pt x="1119384" y="2513321"/>
                  <a:pt x="1116084" y="2507062"/>
                  <a:pt x="1115174" y="2500576"/>
                </a:cubicBezTo>
                <a:cubicBezTo>
                  <a:pt x="1109371" y="2458929"/>
                  <a:pt x="1109485" y="2458474"/>
                  <a:pt x="1066927" y="2464732"/>
                </a:cubicBezTo>
                <a:cubicBezTo>
                  <a:pt x="963719" y="2479753"/>
                  <a:pt x="860283" y="2479411"/>
                  <a:pt x="756620" y="2470422"/>
                </a:cubicBezTo>
                <a:cubicBezTo>
                  <a:pt x="738299" y="2468829"/>
                  <a:pt x="726238" y="2472128"/>
                  <a:pt x="714745" y="2490676"/>
                </a:cubicBezTo>
                <a:cubicBezTo>
                  <a:pt x="689142" y="2531755"/>
                  <a:pt x="685728" y="2577385"/>
                  <a:pt x="681290" y="2622446"/>
                </a:cubicBezTo>
                <a:cubicBezTo>
                  <a:pt x="670935" y="2728499"/>
                  <a:pt x="663653" y="2834666"/>
                  <a:pt x="662173" y="2941401"/>
                </a:cubicBezTo>
                <a:cubicBezTo>
                  <a:pt x="661491" y="2988169"/>
                  <a:pt x="641236" y="3009903"/>
                  <a:pt x="594582" y="3020258"/>
                </a:cubicBezTo>
                <a:cubicBezTo>
                  <a:pt x="491601" y="3043130"/>
                  <a:pt x="387710" y="3043358"/>
                  <a:pt x="283251" y="3032320"/>
                </a:cubicBezTo>
                <a:cubicBezTo>
                  <a:pt x="247065" y="3028565"/>
                  <a:pt x="211335" y="3023103"/>
                  <a:pt x="176174" y="3014569"/>
                </a:cubicBezTo>
                <a:cubicBezTo>
                  <a:pt x="137143" y="3005010"/>
                  <a:pt x="119961" y="2985552"/>
                  <a:pt x="112678" y="2946863"/>
                </a:cubicBezTo>
                <a:cubicBezTo>
                  <a:pt x="89920" y="2826017"/>
                  <a:pt x="73307" y="2704148"/>
                  <a:pt x="56352" y="2582392"/>
                </a:cubicBezTo>
                <a:cubicBezTo>
                  <a:pt x="45314" y="2502852"/>
                  <a:pt x="39966" y="2422629"/>
                  <a:pt x="31659" y="2342748"/>
                </a:cubicBezTo>
                <a:cubicBezTo>
                  <a:pt x="11860" y="2152149"/>
                  <a:pt x="3212" y="1960981"/>
                  <a:pt x="708" y="1769585"/>
                </a:cubicBezTo>
                <a:cubicBezTo>
                  <a:pt x="-771" y="1653974"/>
                  <a:pt x="-88" y="1538248"/>
                  <a:pt x="4236" y="1422751"/>
                </a:cubicBezTo>
                <a:cubicBezTo>
                  <a:pt x="8446" y="1311805"/>
                  <a:pt x="16298" y="1200973"/>
                  <a:pt x="26880" y="1090482"/>
                </a:cubicBezTo>
                <a:cubicBezTo>
                  <a:pt x="42583" y="926055"/>
                  <a:pt x="75583" y="764813"/>
                  <a:pt x="123261" y="606417"/>
                </a:cubicBezTo>
                <a:cubicBezTo>
                  <a:pt x="160470" y="482840"/>
                  <a:pt x="207125" y="363701"/>
                  <a:pt x="268116" y="249911"/>
                </a:cubicBezTo>
                <a:cubicBezTo>
                  <a:pt x="326377" y="141127"/>
                  <a:pt x="408420" y="60222"/>
                  <a:pt x="527445" y="20509"/>
                </a:cubicBezTo>
                <a:cubicBezTo>
                  <a:pt x="621892" y="-11125"/>
                  <a:pt x="714745" y="-4639"/>
                  <a:pt x="807143" y="29498"/>
                </a:cubicBezTo>
                <a:cubicBezTo>
                  <a:pt x="894534" y="61701"/>
                  <a:pt x="969636" y="113476"/>
                  <a:pt x="1038365" y="174809"/>
                </a:cubicBezTo>
                <a:cubicBezTo>
                  <a:pt x="1076371" y="208149"/>
                  <a:pt x="1111305" y="245587"/>
                  <a:pt x="1152156" y="285982"/>
                </a:cubicBezTo>
                <a:lnTo>
                  <a:pt x="1152156" y="285982"/>
                </a:lnTo>
                <a:close/>
              </a:path>
            </a:pathLst>
          </a:custGeom>
          <a:solidFill>
            <a:srgbClr val="71CC4C"/>
          </a:solidFill>
          <a:ln w="11376" cap="flat">
            <a:noFill/>
            <a:prstDash val="solid"/>
            <a:miter/>
          </a:ln>
        </p:spPr>
        <p:txBody>
          <a:bodyPr rtlCol="0" anchor="ctr"/>
          <a:lstStyle/>
          <a:p>
            <a:endParaRPr lang="en-IN" sz="1100"/>
          </a:p>
        </p:txBody>
      </p:sp>
      <p:sp>
        <p:nvSpPr>
          <p:cNvPr id="192" name="Freeform: Shape 191">
            <a:extLst>
              <a:ext uri="{FF2B5EF4-FFF2-40B4-BE49-F238E27FC236}">
                <a16:creationId xmlns:a16="http://schemas.microsoft.com/office/drawing/2014/main" id="{BB81503A-BD0A-3883-A2C0-63AE48BF5177}"/>
              </a:ext>
            </a:extLst>
          </p:cNvPr>
          <p:cNvSpPr/>
          <p:nvPr/>
        </p:nvSpPr>
        <p:spPr>
          <a:xfrm>
            <a:off x="527344" y="1130136"/>
            <a:ext cx="2044095" cy="1360093"/>
          </a:xfrm>
          <a:custGeom>
            <a:avLst/>
            <a:gdLst>
              <a:gd name="connsiteX0" fmla="*/ 2042315 w 2044095"/>
              <a:gd name="connsiteY0" fmla="*/ 972978 h 1360093"/>
              <a:gd name="connsiteX1" fmla="*/ 1937058 w 2044095"/>
              <a:gd name="connsiteY1" fmla="*/ 868290 h 1360093"/>
              <a:gd name="connsiteX2" fmla="*/ 1699008 w 2044095"/>
              <a:gd name="connsiteY2" fmla="*/ 886156 h 1360093"/>
              <a:gd name="connsiteX3" fmla="*/ 1626296 w 2044095"/>
              <a:gd name="connsiteY3" fmla="*/ 958982 h 1360093"/>
              <a:gd name="connsiteX4" fmla="*/ 1594662 w 2044095"/>
              <a:gd name="connsiteY4" fmla="*/ 961713 h 1360093"/>
              <a:gd name="connsiteX5" fmla="*/ 1411459 w 2044095"/>
              <a:gd name="connsiteY5" fmla="*/ 817426 h 1360093"/>
              <a:gd name="connsiteX6" fmla="*/ 1068836 w 2044095"/>
              <a:gd name="connsiteY6" fmla="*/ 714673 h 1360093"/>
              <a:gd name="connsiteX7" fmla="*/ 718588 w 2044095"/>
              <a:gd name="connsiteY7" fmla="*/ 852474 h 1360093"/>
              <a:gd name="connsiteX8" fmla="*/ 536295 w 2044095"/>
              <a:gd name="connsiteY8" fmla="*/ 1114761 h 1360093"/>
              <a:gd name="connsiteX9" fmla="*/ 439004 w 2044095"/>
              <a:gd name="connsiteY9" fmla="*/ 1360094 h 1360093"/>
              <a:gd name="connsiteX10" fmla="*/ 430698 w 2044095"/>
              <a:gd name="connsiteY10" fmla="*/ 1358046 h 1360093"/>
              <a:gd name="connsiteX11" fmla="*/ 157259 w 2044095"/>
              <a:gd name="connsiteY11" fmla="*/ 1171543 h 1360093"/>
              <a:gd name="connsiteX12" fmla="*/ 0 w 2044095"/>
              <a:gd name="connsiteY12" fmla="*/ 1037042 h 1360093"/>
              <a:gd name="connsiteX13" fmla="*/ 295628 w 2044095"/>
              <a:gd name="connsiteY13" fmla="*/ 1025322 h 1360093"/>
              <a:gd name="connsiteX14" fmla="*/ 436273 w 2044095"/>
              <a:gd name="connsiteY14" fmla="*/ 1078120 h 1360093"/>
              <a:gd name="connsiteX15" fmla="*/ 370958 w 2044095"/>
              <a:gd name="connsiteY15" fmla="*/ 934744 h 1360093"/>
              <a:gd name="connsiteX16" fmla="*/ 261377 w 2044095"/>
              <a:gd name="connsiteY16" fmla="*/ 439982 h 1360093"/>
              <a:gd name="connsiteX17" fmla="*/ 207668 w 2044095"/>
              <a:gd name="connsiteY17" fmla="*/ 92352 h 1360093"/>
              <a:gd name="connsiteX18" fmla="*/ 338641 w 2044095"/>
              <a:gd name="connsiteY18" fmla="*/ 750 h 1360093"/>
              <a:gd name="connsiteX19" fmla="*/ 569864 w 2044095"/>
              <a:gd name="connsiteY19" fmla="*/ 53322 h 1360093"/>
              <a:gd name="connsiteX20" fmla="*/ 1108207 w 2044095"/>
              <a:gd name="connsiteY20" fmla="*/ 387070 h 1360093"/>
              <a:gd name="connsiteX21" fmla="*/ 1275366 w 2044095"/>
              <a:gd name="connsiteY21" fmla="*/ 515426 h 1360093"/>
              <a:gd name="connsiteX22" fmla="*/ 1280714 w 2044095"/>
              <a:gd name="connsiteY22" fmla="*/ 480606 h 1360093"/>
              <a:gd name="connsiteX23" fmla="*/ 1380963 w 2044095"/>
              <a:gd name="connsiteY23" fmla="*/ 554570 h 1360093"/>
              <a:gd name="connsiteX24" fmla="*/ 1380963 w 2044095"/>
              <a:gd name="connsiteY24" fmla="*/ 429172 h 1360093"/>
              <a:gd name="connsiteX25" fmla="*/ 1389384 w 2044095"/>
              <a:gd name="connsiteY25" fmla="*/ 161764 h 1360093"/>
              <a:gd name="connsiteX26" fmla="*/ 1579187 w 2044095"/>
              <a:gd name="connsiteY26" fmla="*/ 158919 h 1360093"/>
              <a:gd name="connsiteX27" fmla="*/ 1812344 w 2044095"/>
              <a:gd name="connsiteY27" fmla="*/ 381039 h 1360093"/>
              <a:gd name="connsiteX28" fmla="*/ 1976316 w 2044095"/>
              <a:gd name="connsiteY28" fmla="*/ 730262 h 1360093"/>
              <a:gd name="connsiteX29" fmla="*/ 2042542 w 2044095"/>
              <a:gd name="connsiteY29" fmla="*/ 950220 h 1360093"/>
              <a:gd name="connsiteX30" fmla="*/ 2042315 w 2044095"/>
              <a:gd name="connsiteY30" fmla="*/ 972978 h 13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4095" h="1360093">
                <a:moveTo>
                  <a:pt x="2042315" y="972978"/>
                </a:moveTo>
                <a:cubicBezTo>
                  <a:pt x="2010681" y="932810"/>
                  <a:pt x="1981664" y="892414"/>
                  <a:pt x="1937058" y="868290"/>
                </a:cubicBezTo>
                <a:cubicBezTo>
                  <a:pt x="1857746" y="825391"/>
                  <a:pt x="1772403" y="830740"/>
                  <a:pt x="1699008" y="886156"/>
                </a:cubicBezTo>
                <a:cubicBezTo>
                  <a:pt x="1671243" y="907093"/>
                  <a:pt x="1647347" y="931558"/>
                  <a:pt x="1626296" y="958982"/>
                </a:cubicBezTo>
                <a:cubicBezTo>
                  <a:pt x="1616738" y="971499"/>
                  <a:pt x="1609455" y="975140"/>
                  <a:pt x="1594662" y="961713"/>
                </a:cubicBezTo>
                <a:cubicBezTo>
                  <a:pt x="1537198" y="909255"/>
                  <a:pt x="1478255" y="858504"/>
                  <a:pt x="1411459" y="817426"/>
                </a:cubicBezTo>
                <a:cubicBezTo>
                  <a:pt x="1306203" y="752565"/>
                  <a:pt x="1192526" y="712056"/>
                  <a:pt x="1068836" y="714673"/>
                </a:cubicBezTo>
                <a:cubicBezTo>
                  <a:pt x="936838" y="717518"/>
                  <a:pt x="819293" y="764172"/>
                  <a:pt x="718588" y="852474"/>
                </a:cubicBezTo>
                <a:cubicBezTo>
                  <a:pt x="635635" y="925186"/>
                  <a:pt x="583291" y="1017470"/>
                  <a:pt x="536295" y="1114761"/>
                </a:cubicBezTo>
                <a:cubicBezTo>
                  <a:pt x="497948" y="1194301"/>
                  <a:pt x="466200" y="1276230"/>
                  <a:pt x="439004" y="1360094"/>
                </a:cubicBezTo>
                <a:cubicBezTo>
                  <a:pt x="436160" y="1359411"/>
                  <a:pt x="432973" y="1359411"/>
                  <a:pt x="430698" y="1358046"/>
                </a:cubicBezTo>
                <a:cubicBezTo>
                  <a:pt x="335910" y="1301150"/>
                  <a:pt x="243512" y="1240500"/>
                  <a:pt x="157259" y="1171543"/>
                </a:cubicBezTo>
                <a:cubicBezTo>
                  <a:pt x="103436" y="1128416"/>
                  <a:pt x="46654" y="1088589"/>
                  <a:pt x="0" y="1037042"/>
                </a:cubicBezTo>
                <a:cubicBezTo>
                  <a:pt x="97860" y="1017698"/>
                  <a:pt x="196858" y="1025094"/>
                  <a:pt x="295628" y="1025322"/>
                </a:cubicBezTo>
                <a:cubicBezTo>
                  <a:pt x="340006" y="1042049"/>
                  <a:pt x="384385" y="1058662"/>
                  <a:pt x="436273" y="1078120"/>
                </a:cubicBezTo>
                <a:cubicBezTo>
                  <a:pt x="403274" y="1030101"/>
                  <a:pt x="385750" y="982764"/>
                  <a:pt x="370958" y="934744"/>
                </a:cubicBezTo>
                <a:cubicBezTo>
                  <a:pt x="321459" y="772706"/>
                  <a:pt x="290849" y="606458"/>
                  <a:pt x="261377" y="439982"/>
                </a:cubicBezTo>
                <a:cubicBezTo>
                  <a:pt x="241009" y="324485"/>
                  <a:pt x="221778" y="208874"/>
                  <a:pt x="207668" y="92352"/>
                </a:cubicBezTo>
                <a:cubicBezTo>
                  <a:pt x="233498" y="23167"/>
                  <a:pt x="282201" y="4619"/>
                  <a:pt x="338641" y="750"/>
                </a:cubicBezTo>
                <a:cubicBezTo>
                  <a:pt x="420456" y="-4825"/>
                  <a:pt x="496355" y="21460"/>
                  <a:pt x="569864" y="53322"/>
                </a:cubicBezTo>
                <a:cubicBezTo>
                  <a:pt x="765470" y="138323"/>
                  <a:pt x="938773" y="259738"/>
                  <a:pt x="1108207" y="387070"/>
                </a:cubicBezTo>
                <a:cubicBezTo>
                  <a:pt x="1164078" y="429172"/>
                  <a:pt x="1219267" y="472299"/>
                  <a:pt x="1275366" y="515426"/>
                </a:cubicBezTo>
                <a:cubicBezTo>
                  <a:pt x="1283103" y="503364"/>
                  <a:pt x="1277300" y="491302"/>
                  <a:pt x="1280714" y="480606"/>
                </a:cubicBezTo>
                <a:cubicBezTo>
                  <a:pt x="1319289" y="499267"/>
                  <a:pt x="1346940" y="533177"/>
                  <a:pt x="1380963" y="554570"/>
                </a:cubicBezTo>
                <a:cubicBezTo>
                  <a:pt x="1380963" y="512922"/>
                  <a:pt x="1381305" y="471047"/>
                  <a:pt x="1380963" y="429172"/>
                </a:cubicBezTo>
                <a:cubicBezTo>
                  <a:pt x="1380167" y="339960"/>
                  <a:pt x="1382443" y="250749"/>
                  <a:pt x="1389384" y="161764"/>
                </a:cubicBezTo>
                <a:cubicBezTo>
                  <a:pt x="1451855" y="111810"/>
                  <a:pt x="1516943" y="130813"/>
                  <a:pt x="1579187" y="158919"/>
                </a:cubicBezTo>
                <a:cubicBezTo>
                  <a:pt x="1682167" y="205460"/>
                  <a:pt x="1752149" y="288982"/>
                  <a:pt x="1812344" y="381039"/>
                </a:cubicBezTo>
                <a:cubicBezTo>
                  <a:pt x="1883349" y="489595"/>
                  <a:pt x="1935010" y="607255"/>
                  <a:pt x="1976316" y="730262"/>
                </a:cubicBezTo>
                <a:cubicBezTo>
                  <a:pt x="2000667" y="802975"/>
                  <a:pt x="2021946" y="876483"/>
                  <a:pt x="2042542" y="950220"/>
                </a:cubicBezTo>
                <a:cubicBezTo>
                  <a:pt x="2044363" y="956933"/>
                  <a:pt x="2044932" y="963192"/>
                  <a:pt x="2042315" y="972978"/>
                </a:cubicBezTo>
                <a:close/>
              </a:path>
            </a:pathLst>
          </a:custGeom>
          <a:solidFill>
            <a:srgbClr val="D46A32"/>
          </a:solidFill>
          <a:ln w="11376" cap="flat">
            <a:noFill/>
            <a:prstDash val="solid"/>
            <a:miter/>
          </a:ln>
        </p:spPr>
        <p:txBody>
          <a:bodyPr rtlCol="0" anchor="ctr"/>
          <a:lstStyle/>
          <a:p>
            <a:endParaRPr lang="en-IN" sz="1100"/>
          </a:p>
        </p:txBody>
      </p:sp>
      <p:sp>
        <p:nvSpPr>
          <p:cNvPr id="193" name="Freeform: Shape 192">
            <a:extLst>
              <a:ext uri="{FF2B5EF4-FFF2-40B4-BE49-F238E27FC236}">
                <a16:creationId xmlns:a16="http://schemas.microsoft.com/office/drawing/2014/main" id="{948BA6D8-6767-0451-36F8-7BD89EDCBCC2}"/>
              </a:ext>
            </a:extLst>
          </p:cNvPr>
          <p:cNvSpPr/>
          <p:nvPr/>
        </p:nvSpPr>
        <p:spPr>
          <a:xfrm>
            <a:off x="1558256" y="2461554"/>
            <a:ext cx="1286281" cy="752340"/>
          </a:xfrm>
          <a:custGeom>
            <a:avLst/>
            <a:gdLst>
              <a:gd name="connsiteX0" fmla="*/ 1280745 w 1286281"/>
              <a:gd name="connsiteY0" fmla="*/ 329879 h 752340"/>
              <a:gd name="connsiteX1" fmla="*/ 1214177 w 1286281"/>
              <a:gd name="connsiteY1" fmla="*/ 633018 h 752340"/>
              <a:gd name="connsiteX2" fmla="*/ 1005599 w 1286281"/>
              <a:gd name="connsiteY2" fmla="*/ 734860 h 752340"/>
              <a:gd name="connsiteX3" fmla="*/ 585484 w 1286281"/>
              <a:gd name="connsiteY3" fmla="*/ 742143 h 752340"/>
              <a:gd name="connsiteX4" fmla="*/ 267780 w 1286281"/>
              <a:gd name="connsiteY4" fmla="*/ 688661 h 752340"/>
              <a:gd name="connsiteX5" fmla="*/ 58633 w 1286281"/>
              <a:gd name="connsiteY5" fmla="*/ 548812 h 752340"/>
              <a:gd name="connsiteX6" fmla="*/ 14027 w 1286281"/>
              <a:gd name="connsiteY6" fmla="*/ 415791 h 752340"/>
              <a:gd name="connsiteX7" fmla="*/ 16644 w 1286281"/>
              <a:gd name="connsiteY7" fmla="*/ 138369 h 752340"/>
              <a:gd name="connsiteX8" fmla="*/ 137490 w 1286281"/>
              <a:gd name="connsiteY8" fmla="*/ 0 h 752340"/>
              <a:gd name="connsiteX9" fmla="*/ 256060 w 1286281"/>
              <a:gd name="connsiteY9" fmla="*/ 341372 h 752340"/>
              <a:gd name="connsiteX10" fmla="*/ 451325 w 1286281"/>
              <a:gd name="connsiteY10" fmla="*/ 465404 h 752340"/>
              <a:gd name="connsiteX11" fmla="*/ 577518 w 1286281"/>
              <a:gd name="connsiteY11" fmla="*/ 478262 h 752340"/>
              <a:gd name="connsiteX12" fmla="*/ 818527 w 1286281"/>
              <a:gd name="connsiteY12" fmla="*/ 481790 h 752340"/>
              <a:gd name="connsiteX13" fmla="*/ 919118 w 1286281"/>
              <a:gd name="connsiteY13" fmla="*/ 470069 h 752340"/>
              <a:gd name="connsiteX14" fmla="*/ 1202002 w 1286281"/>
              <a:gd name="connsiteY14" fmla="*/ 385637 h 752340"/>
              <a:gd name="connsiteX15" fmla="*/ 1280745 w 1286281"/>
              <a:gd name="connsiteY15" fmla="*/ 329879 h 752340"/>
              <a:gd name="connsiteX16" fmla="*/ 1280745 w 1286281"/>
              <a:gd name="connsiteY16" fmla="*/ 329879 h 7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6281" h="752340">
                <a:moveTo>
                  <a:pt x="1280745" y="329879"/>
                </a:moveTo>
                <a:cubicBezTo>
                  <a:pt x="1294627" y="438777"/>
                  <a:pt x="1285865" y="540051"/>
                  <a:pt x="1214177" y="633018"/>
                </a:cubicBezTo>
                <a:cubicBezTo>
                  <a:pt x="1159102" y="704478"/>
                  <a:pt x="1084001" y="721092"/>
                  <a:pt x="1005599" y="734860"/>
                </a:cubicBezTo>
                <a:cubicBezTo>
                  <a:pt x="866205" y="759439"/>
                  <a:pt x="725901" y="754432"/>
                  <a:pt x="585484" y="742143"/>
                </a:cubicBezTo>
                <a:cubicBezTo>
                  <a:pt x="478065" y="732698"/>
                  <a:pt x="370647" y="723481"/>
                  <a:pt x="267780" y="688661"/>
                </a:cubicBezTo>
                <a:cubicBezTo>
                  <a:pt x="185851" y="660896"/>
                  <a:pt x="107449" y="626645"/>
                  <a:pt x="58633" y="548812"/>
                </a:cubicBezTo>
                <a:cubicBezTo>
                  <a:pt x="33030" y="508075"/>
                  <a:pt x="21310" y="462787"/>
                  <a:pt x="14027" y="415791"/>
                </a:cubicBezTo>
                <a:cubicBezTo>
                  <a:pt x="-311" y="323052"/>
                  <a:pt x="-9641" y="230426"/>
                  <a:pt x="16644" y="138369"/>
                </a:cubicBezTo>
                <a:cubicBezTo>
                  <a:pt x="35078" y="73623"/>
                  <a:pt x="67054" y="19800"/>
                  <a:pt x="137490" y="0"/>
                </a:cubicBezTo>
                <a:cubicBezTo>
                  <a:pt x="150917" y="122894"/>
                  <a:pt x="184713" y="238960"/>
                  <a:pt x="256060" y="341372"/>
                </a:cubicBezTo>
                <a:cubicBezTo>
                  <a:pt x="303397" y="409419"/>
                  <a:pt x="365754" y="456414"/>
                  <a:pt x="451325" y="465404"/>
                </a:cubicBezTo>
                <a:cubicBezTo>
                  <a:pt x="493313" y="469842"/>
                  <a:pt x="535416" y="473711"/>
                  <a:pt x="577518" y="478262"/>
                </a:cubicBezTo>
                <a:cubicBezTo>
                  <a:pt x="657627" y="487024"/>
                  <a:pt x="738418" y="481221"/>
                  <a:pt x="818527" y="481790"/>
                </a:cubicBezTo>
                <a:cubicBezTo>
                  <a:pt x="849592" y="482017"/>
                  <a:pt x="885550" y="476214"/>
                  <a:pt x="919118" y="470069"/>
                </a:cubicBezTo>
                <a:cubicBezTo>
                  <a:pt x="1016750" y="451977"/>
                  <a:pt x="1113245" y="431949"/>
                  <a:pt x="1202002" y="385637"/>
                </a:cubicBezTo>
                <a:cubicBezTo>
                  <a:pt x="1230335" y="370844"/>
                  <a:pt x="1260604" y="357075"/>
                  <a:pt x="1280745" y="329879"/>
                </a:cubicBezTo>
                <a:lnTo>
                  <a:pt x="1280745" y="329879"/>
                </a:lnTo>
                <a:close/>
              </a:path>
            </a:pathLst>
          </a:custGeom>
          <a:solidFill>
            <a:srgbClr val="546572"/>
          </a:solidFill>
          <a:ln w="11376" cap="flat">
            <a:noFill/>
            <a:prstDash val="solid"/>
            <a:miter/>
          </a:ln>
        </p:spPr>
        <p:txBody>
          <a:bodyPr rtlCol="0" anchor="ctr"/>
          <a:lstStyle/>
          <a:p>
            <a:endParaRPr lang="en-IN" sz="1100"/>
          </a:p>
        </p:txBody>
      </p:sp>
      <p:sp>
        <p:nvSpPr>
          <p:cNvPr id="194" name="Freeform: Shape 193">
            <a:extLst>
              <a:ext uri="{FF2B5EF4-FFF2-40B4-BE49-F238E27FC236}">
                <a16:creationId xmlns:a16="http://schemas.microsoft.com/office/drawing/2014/main" id="{BFEC4CAC-D463-AF90-8B39-10221DCB4328}"/>
              </a:ext>
            </a:extLst>
          </p:cNvPr>
          <p:cNvSpPr/>
          <p:nvPr/>
        </p:nvSpPr>
        <p:spPr>
          <a:xfrm>
            <a:off x="1696202" y="2390563"/>
            <a:ext cx="1141547" cy="554514"/>
          </a:xfrm>
          <a:custGeom>
            <a:avLst/>
            <a:gdLst>
              <a:gd name="connsiteX0" fmla="*/ 1141548 w 1141547"/>
              <a:gd name="connsiteY0" fmla="*/ 401098 h 554514"/>
              <a:gd name="connsiteX1" fmla="*/ 1062805 w 1141547"/>
              <a:gd name="connsiteY1" fmla="*/ 456969 h 554514"/>
              <a:gd name="connsiteX2" fmla="*/ 780376 w 1141547"/>
              <a:gd name="connsiteY2" fmla="*/ 541402 h 554514"/>
              <a:gd name="connsiteX3" fmla="*/ 679899 w 1141547"/>
              <a:gd name="connsiteY3" fmla="*/ 553236 h 554514"/>
              <a:gd name="connsiteX4" fmla="*/ 439232 w 1141547"/>
              <a:gd name="connsiteY4" fmla="*/ 549709 h 554514"/>
              <a:gd name="connsiteX5" fmla="*/ 313266 w 1141547"/>
              <a:gd name="connsiteY5" fmla="*/ 536850 h 554514"/>
              <a:gd name="connsiteX6" fmla="*/ 118342 w 1141547"/>
              <a:gd name="connsiteY6" fmla="*/ 412705 h 554514"/>
              <a:gd name="connsiteX7" fmla="*/ 0 w 1141547"/>
              <a:gd name="connsiteY7" fmla="*/ 71105 h 554514"/>
              <a:gd name="connsiteX8" fmla="*/ 301431 w 1141547"/>
              <a:gd name="connsiteY8" fmla="*/ 13755 h 554514"/>
              <a:gd name="connsiteX9" fmla="*/ 650200 w 1141547"/>
              <a:gd name="connsiteY9" fmla="*/ 1465 h 554514"/>
              <a:gd name="connsiteX10" fmla="*/ 969041 w 1141547"/>
              <a:gd name="connsiteY10" fmla="*/ 86012 h 554514"/>
              <a:gd name="connsiteX11" fmla="*/ 1134379 w 1141547"/>
              <a:gd name="connsiteY11" fmla="*/ 350006 h 554514"/>
              <a:gd name="connsiteX12" fmla="*/ 1141548 w 1141547"/>
              <a:gd name="connsiteY12" fmla="*/ 401098 h 554514"/>
              <a:gd name="connsiteX13" fmla="*/ 1141548 w 1141547"/>
              <a:gd name="connsiteY13" fmla="*/ 401098 h 554514"/>
              <a:gd name="connsiteX14" fmla="*/ 758756 w 1141547"/>
              <a:gd name="connsiteY14" fmla="*/ 345910 h 554514"/>
              <a:gd name="connsiteX15" fmla="*/ 933994 w 1141547"/>
              <a:gd name="connsiteY15" fmla="*/ 310179 h 554514"/>
              <a:gd name="connsiteX16" fmla="*/ 960393 w 1141547"/>
              <a:gd name="connsiteY16" fmla="*/ 200144 h 554514"/>
              <a:gd name="connsiteX17" fmla="*/ 845578 w 1141547"/>
              <a:gd name="connsiteY17" fmla="*/ 122539 h 554514"/>
              <a:gd name="connsiteX18" fmla="*/ 627214 w 1141547"/>
              <a:gd name="connsiteY18" fmla="*/ 77819 h 554514"/>
              <a:gd name="connsiteX19" fmla="*/ 428763 w 1141547"/>
              <a:gd name="connsiteY19" fmla="*/ 100008 h 554514"/>
              <a:gd name="connsiteX20" fmla="*/ 359806 w 1141547"/>
              <a:gd name="connsiteY20" fmla="*/ 165096 h 554514"/>
              <a:gd name="connsiteX21" fmla="*/ 415336 w 1141547"/>
              <a:gd name="connsiteY21" fmla="*/ 245774 h 554514"/>
              <a:gd name="connsiteX22" fmla="*/ 758756 w 1141547"/>
              <a:gd name="connsiteY22" fmla="*/ 345910 h 554514"/>
              <a:gd name="connsiteX23" fmla="*/ 758756 w 1141547"/>
              <a:gd name="connsiteY23" fmla="*/ 345910 h 55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1547" h="554514">
                <a:moveTo>
                  <a:pt x="1141548" y="401098"/>
                </a:moveTo>
                <a:cubicBezTo>
                  <a:pt x="1121407" y="428294"/>
                  <a:pt x="1091252" y="442063"/>
                  <a:pt x="1062805" y="456969"/>
                </a:cubicBezTo>
                <a:cubicBezTo>
                  <a:pt x="974276" y="503282"/>
                  <a:pt x="877895" y="523309"/>
                  <a:pt x="780376" y="541402"/>
                </a:cubicBezTo>
                <a:cubicBezTo>
                  <a:pt x="746922" y="547661"/>
                  <a:pt x="710964" y="553464"/>
                  <a:pt x="679899" y="553236"/>
                </a:cubicBezTo>
                <a:cubicBezTo>
                  <a:pt x="599790" y="552554"/>
                  <a:pt x="519227" y="558357"/>
                  <a:pt x="439232" y="549709"/>
                </a:cubicBezTo>
                <a:cubicBezTo>
                  <a:pt x="397243" y="545157"/>
                  <a:pt x="355254" y="541288"/>
                  <a:pt x="313266" y="536850"/>
                </a:cubicBezTo>
                <a:cubicBezTo>
                  <a:pt x="227809" y="527861"/>
                  <a:pt x="165679" y="480752"/>
                  <a:pt x="118342" y="412705"/>
                </a:cubicBezTo>
                <a:cubicBezTo>
                  <a:pt x="47109" y="310179"/>
                  <a:pt x="13313" y="194113"/>
                  <a:pt x="0" y="71105"/>
                </a:cubicBezTo>
                <a:cubicBezTo>
                  <a:pt x="97405" y="35830"/>
                  <a:pt x="199247" y="21606"/>
                  <a:pt x="301431" y="13755"/>
                </a:cubicBezTo>
                <a:cubicBezTo>
                  <a:pt x="417384" y="4765"/>
                  <a:pt x="533678" y="-3428"/>
                  <a:pt x="650200" y="1465"/>
                </a:cubicBezTo>
                <a:cubicBezTo>
                  <a:pt x="762397" y="6245"/>
                  <a:pt x="870157" y="27523"/>
                  <a:pt x="969041" y="86012"/>
                </a:cubicBezTo>
                <a:cubicBezTo>
                  <a:pt x="1070543" y="145980"/>
                  <a:pt x="1113100" y="240881"/>
                  <a:pt x="1134379" y="350006"/>
                </a:cubicBezTo>
                <a:cubicBezTo>
                  <a:pt x="1137679" y="366847"/>
                  <a:pt x="1139158" y="384030"/>
                  <a:pt x="1141548" y="401098"/>
                </a:cubicBezTo>
                <a:lnTo>
                  <a:pt x="1141548" y="401098"/>
                </a:lnTo>
                <a:close/>
                <a:moveTo>
                  <a:pt x="758756" y="345910"/>
                </a:moveTo>
                <a:cubicBezTo>
                  <a:pt x="824868" y="343293"/>
                  <a:pt x="882105" y="339196"/>
                  <a:pt x="933994" y="310179"/>
                </a:cubicBezTo>
                <a:cubicBezTo>
                  <a:pt x="976893" y="286283"/>
                  <a:pt x="987930" y="240995"/>
                  <a:pt x="960393" y="200144"/>
                </a:cubicBezTo>
                <a:cubicBezTo>
                  <a:pt x="932514" y="158838"/>
                  <a:pt x="889160" y="140404"/>
                  <a:pt x="845578" y="122539"/>
                </a:cubicBezTo>
                <a:cubicBezTo>
                  <a:pt x="775711" y="93863"/>
                  <a:pt x="701519" y="83622"/>
                  <a:pt x="627214" y="77819"/>
                </a:cubicBezTo>
                <a:cubicBezTo>
                  <a:pt x="560305" y="72584"/>
                  <a:pt x="492600" y="72812"/>
                  <a:pt x="428763" y="100008"/>
                </a:cubicBezTo>
                <a:cubicBezTo>
                  <a:pt x="398040" y="113094"/>
                  <a:pt x="364358" y="124815"/>
                  <a:pt x="359806" y="165096"/>
                </a:cubicBezTo>
                <a:cubicBezTo>
                  <a:pt x="355141" y="206971"/>
                  <a:pt x="386661" y="227795"/>
                  <a:pt x="415336" y="245774"/>
                </a:cubicBezTo>
                <a:cubicBezTo>
                  <a:pt x="522640" y="313138"/>
                  <a:pt x="642348" y="339879"/>
                  <a:pt x="758756" y="345910"/>
                </a:cubicBezTo>
                <a:lnTo>
                  <a:pt x="758756" y="345910"/>
                </a:lnTo>
                <a:close/>
              </a:path>
            </a:pathLst>
          </a:custGeom>
          <a:solidFill>
            <a:srgbClr val="A6C5D7"/>
          </a:solidFill>
          <a:ln w="11376" cap="flat">
            <a:noFill/>
            <a:prstDash val="solid"/>
            <a:miter/>
          </a:ln>
        </p:spPr>
        <p:txBody>
          <a:bodyPr rtlCol="0" anchor="ctr"/>
          <a:lstStyle/>
          <a:p>
            <a:endParaRPr lang="en-IN" sz="1100"/>
          </a:p>
        </p:txBody>
      </p:sp>
      <p:sp>
        <p:nvSpPr>
          <p:cNvPr id="195" name="Freeform: Shape 194">
            <a:extLst>
              <a:ext uri="{FF2B5EF4-FFF2-40B4-BE49-F238E27FC236}">
                <a16:creationId xmlns:a16="http://schemas.microsoft.com/office/drawing/2014/main" id="{12EB36A1-78E5-8412-CFB9-07C7B41E3C8B}"/>
              </a:ext>
            </a:extLst>
          </p:cNvPr>
          <p:cNvSpPr/>
          <p:nvPr/>
        </p:nvSpPr>
        <p:spPr>
          <a:xfrm>
            <a:off x="370346" y="2166609"/>
            <a:ext cx="596685" cy="562529"/>
          </a:xfrm>
          <a:custGeom>
            <a:avLst/>
            <a:gdLst>
              <a:gd name="connsiteX0" fmla="*/ 157453 w 596685"/>
              <a:gd name="connsiteY0" fmla="*/ 0 h 562529"/>
              <a:gd name="connsiteX1" fmla="*/ 314826 w 596685"/>
              <a:gd name="connsiteY1" fmla="*/ 134501 h 562529"/>
              <a:gd name="connsiteX2" fmla="*/ 588379 w 596685"/>
              <a:gd name="connsiteY2" fmla="*/ 321117 h 562529"/>
              <a:gd name="connsiteX3" fmla="*/ 596685 w 596685"/>
              <a:gd name="connsiteY3" fmla="*/ 323166 h 562529"/>
              <a:gd name="connsiteX4" fmla="*/ 539790 w 596685"/>
              <a:gd name="connsiteY4" fmla="*/ 527420 h 562529"/>
              <a:gd name="connsiteX5" fmla="*/ 510773 w 596685"/>
              <a:gd name="connsiteY5" fmla="*/ 556664 h 562529"/>
              <a:gd name="connsiteX6" fmla="*/ 365235 w 596685"/>
              <a:gd name="connsiteY6" fmla="*/ 497720 h 562529"/>
              <a:gd name="connsiteX7" fmla="*/ 109775 w 596685"/>
              <a:gd name="connsiteY7" fmla="*/ 272074 h 562529"/>
              <a:gd name="connsiteX8" fmla="*/ 5657 w 596685"/>
              <a:gd name="connsiteY8" fmla="*/ 117546 h 562529"/>
              <a:gd name="connsiteX9" fmla="*/ 31942 w 596685"/>
              <a:gd name="connsiteY9" fmla="*/ 40168 h 562529"/>
              <a:gd name="connsiteX10" fmla="*/ 157453 w 596685"/>
              <a:gd name="connsiteY10" fmla="*/ 0 h 562529"/>
              <a:gd name="connsiteX11" fmla="*/ 157453 w 596685"/>
              <a:gd name="connsiteY11" fmla="*/ 0 h 5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6685" h="562529">
                <a:moveTo>
                  <a:pt x="157453" y="0"/>
                </a:moveTo>
                <a:cubicBezTo>
                  <a:pt x="204107" y="51547"/>
                  <a:pt x="261003" y="91488"/>
                  <a:pt x="314826" y="134501"/>
                </a:cubicBezTo>
                <a:cubicBezTo>
                  <a:pt x="401193" y="203572"/>
                  <a:pt x="493591" y="264222"/>
                  <a:pt x="588379" y="321117"/>
                </a:cubicBezTo>
                <a:cubicBezTo>
                  <a:pt x="590768" y="322483"/>
                  <a:pt x="593954" y="322483"/>
                  <a:pt x="596685" y="323166"/>
                </a:cubicBezTo>
                <a:cubicBezTo>
                  <a:pt x="573358" y="390074"/>
                  <a:pt x="555834" y="458463"/>
                  <a:pt x="539790" y="527420"/>
                </a:cubicBezTo>
                <a:cubicBezTo>
                  <a:pt x="536035" y="543578"/>
                  <a:pt x="529776" y="550178"/>
                  <a:pt x="510773" y="556664"/>
                </a:cubicBezTo>
                <a:cubicBezTo>
                  <a:pt x="442727" y="579877"/>
                  <a:pt x="407224" y="528785"/>
                  <a:pt x="365235" y="497720"/>
                </a:cubicBezTo>
                <a:cubicBezTo>
                  <a:pt x="273747" y="430015"/>
                  <a:pt x="186470" y="356620"/>
                  <a:pt x="109775" y="272074"/>
                </a:cubicBezTo>
                <a:cubicBezTo>
                  <a:pt x="67900" y="225875"/>
                  <a:pt x="24887" y="179448"/>
                  <a:pt x="5657" y="117546"/>
                </a:cubicBezTo>
                <a:cubicBezTo>
                  <a:pt x="-6178" y="79653"/>
                  <a:pt x="-374" y="61561"/>
                  <a:pt x="31942" y="40168"/>
                </a:cubicBezTo>
                <a:cubicBezTo>
                  <a:pt x="69948" y="15020"/>
                  <a:pt x="113758" y="7738"/>
                  <a:pt x="157453" y="0"/>
                </a:cubicBezTo>
                <a:lnTo>
                  <a:pt x="157453" y="0"/>
                </a:lnTo>
                <a:close/>
              </a:path>
            </a:pathLst>
          </a:custGeom>
          <a:solidFill>
            <a:srgbClr val="CE3C2A"/>
          </a:solidFill>
          <a:ln w="11376" cap="flat">
            <a:noFill/>
            <a:prstDash val="solid"/>
            <a:miter/>
          </a:ln>
        </p:spPr>
        <p:txBody>
          <a:bodyPr rtlCol="0" anchor="ctr"/>
          <a:lstStyle/>
          <a:p>
            <a:endParaRPr lang="en-IN" sz="1100"/>
          </a:p>
        </p:txBody>
      </p:sp>
      <p:sp>
        <p:nvSpPr>
          <p:cNvPr id="196" name="Freeform: Shape 195">
            <a:extLst>
              <a:ext uri="{FF2B5EF4-FFF2-40B4-BE49-F238E27FC236}">
                <a16:creationId xmlns:a16="http://schemas.microsoft.com/office/drawing/2014/main" id="{D0A26D2B-76A9-5D7A-D82E-18D284219F05}"/>
              </a:ext>
            </a:extLst>
          </p:cNvPr>
          <p:cNvSpPr/>
          <p:nvPr/>
        </p:nvSpPr>
        <p:spPr>
          <a:xfrm>
            <a:off x="464418" y="2858749"/>
            <a:ext cx="409627" cy="314110"/>
          </a:xfrm>
          <a:custGeom>
            <a:avLst/>
            <a:gdLst>
              <a:gd name="connsiteX0" fmla="*/ 374144 w 409627"/>
              <a:gd name="connsiteY0" fmla="*/ 296814 h 314110"/>
              <a:gd name="connsiteX1" fmla="*/ 322710 w 409627"/>
              <a:gd name="connsiteY1" fmla="*/ 257443 h 314110"/>
              <a:gd name="connsiteX2" fmla="*/ 97177 w 409627"/>
              <a:gd name="connsiteY2" fmla="*/ 272691 h 314110"/>
              <a:gd name="connsiteX3" fmla="*/ 0 w 409627"/>
              <a:gd name="connsiteY3" fmla="*/ 314111 h 314110"/>
              <a:gd name="connsiteX4" fmla="*/ 68388 w 409627"/>
              <a:gd name="connsiteY4" fmla="*/ 104736 h 314110"/>
              <a:gd name="connsiteX5" fmla="*/ 177286 w 409627"/>
              <a:gd name="connsiteY5" fmla="*/ 44313 h 314110"/>
              <a:gd name="connsiteX6" fmla="*/ 391895 w 409627"/>
              <a:gd name="connsiteY6" fmla="*/ 731 h 314110"/>
              <a:gd name="connsiteX7" fmla="*/ 408395 w 409627"/>
              <a:gd name="connsiteY7" fmla="*/ 16093 h 314110"/>
              <a:gd name="connsiteX8" fmla="*/ 374144 w 409627"/>
              <a:gd name="connsiteY8" fmla="*/ 296814 h 314110"/>
              <a:gd name="connsiteX9" fmla="*/ 374144 w 409627"/>
              <a:gd name="connsiteY9" fmla="*/ 296814 h 31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627" h="314110">
                <a:moveTo>
                  <a:pt x="374144" y="296814"/>
                </a:moveTo>
                <a:cubicBezTo>
                  <a:pt x="374257" y="261198"/>
                  <a:pt x="347972" y="257557"/>
                  <a:pt x="322710" y="257443"/>
                </a:cubicBezTo>
                <a:cubicBezTo>
                  <a:pt x="247267" y="257101"/>
                  <a:pt x="171596" y="251298"/>
                  <a:pt x="97177" y="272691"/>
                </a:cubicBezTo>
                <a:cubicBezTo>
                  <a:pt x="62699" y="282591"/>
                  <a:pt x="31292" y="297838"/>
                  <a:pt x="0" y="314111"/>
                </a:cubicBezTo>
                <a:cubicBezTo>
                  <a:pt x="10924" y="240374"/>
                  <a:pt x="31520" y="169483"/>
                  <a:pt x="68388" y="104736"/>
                </a:cubicBezTo>
                <a:cubicBezTo>
                  <a:pt x="91374" y="64226"/>
                  <a:pt x="136207" y="54213"/>
                  <a:pt x="177286" y="44313"/>
                </a:cubicBezTo>
                <a:cubicBezTo>
                  <a:pt x="248177" y="27244"/>
                  <a:pt x="319297" y="10403"/>
                  <a:pt x="391895" y="731"/>
                </a:cubicBezTo>
                <a:cubicBezTo>
                  <a:pt x="410443" y="-1772"/>
                  <a:pt x="411239" y="1869"/>
                  <a:pt x="408395" y="16093"/>
                </a:cubicBezTo>
                <a:cubicBezTo>
                  <a:pt x="389505" y="108832"/>
                  <a:pt x="385181" y="203278"/>
                  <a:pt x="374144" y="296814"/>
                </a:cubicBezTo>
                <a:lnTo>
                  <a:pt x="374144" y="296814"/>
                </a:lnTo>
                <a:close/>
              </a:path>
            </a:pathLst>
          </a:custGeom>
          <a:solidFill>
            <a:srgbClr val="71CC4C"/>
          </a:solidFill>
          <a:ln w="11376" cap="flat">
            <a:noFill/>
            <a:prstDash val="solid"/>
            <a:miter/>
          </a:ln>
        </p:spPr>
        <p:txBody>
          <a:bodyPr rtlCol="0" anchor="ctr"/>
          <a:lstStyle/>
          <a:p>
            <a:endParaRPr lang="en-IN" sz="1100"/>
          </a:p>
        </p:txBody>
      </p:sp>
      <p:sp>
        <p:nvSpPr>
          <p:cNvPr id="197" name="Freeform: Shape 196">
            <a:extLst>
              <a:ext uri="{FF2B5EF4-FFF2-40B4-BE49-F238E27FC236}">
                <a16:creationId xmlns:a16="http://schemas.microsoft.com/office/drawing/2014/main" id="{C64DDACC-918B-9877-957D-A58AB98C26DB}"/>
              </a:ext>
            </a:extLst>
          </p:cNvPr>
          <p:cNvSpPr/>
          <p:nvPr/>
        </p:nvSpPr>
        <p:spPr>
          <a:xfrm>
            <a:off x="700791" y="1221691"/>
            <a:ext cx="263508" cy="985768"/>
          </a:xfrm>
          <a:custGeom>
            <a:avLst/>
            <a:gdLst>
              <a:gd name="connsiteX0" fmla="*/ 34676 w 263508"/>
              <a:gd name="connsiteY0" fmla="*/ 0 h 985768"/>
              <a:gd name="connsiteX1" fmla="*/ 88499 w 263508"/>
              <a:gd name="connsiteY1" fmla="*/ 347630 h 985768"/>
              <a:gd name="connsiteX2" fmla="*/ 198193 w 263508"/>
              <a:gd name="connsiteY2" fmla="*/ 842392 h 985768"/>
              <a:gd name="connsiteX3" fmla="*/ 263509 w 263508"/>
              <a:gd name="connsiteY3" fmla="*/ 985769 h 985768"/>
              <a:gd name="connsiteX4" fmla="*/ 122750 w 263508"/>
              <a:gd name="connsiteY4" fmla="*/ 932970 h 985768"/>
              <a:gd name="connsiteX5" fmla="*/ 150174 w 263508"/>
              <a:gd name="connsiteY5" fmla="*/ 887909 h 985768"/>
              <a:gd name="connsiteX6" fmla="*/ 34904 w 263508"/>
              <a:gd name="connsiteY6" fmla="*/ 485203 h 985768"/>
              <a:gd name="connsiteX7" fmla="*/ 1335 w 263508"/>
              <a:gd name="connsiteY7" fmla="*/ 141669 h 985768"/>
              <a:gd name="connsiteX8" fmla="*/ 34676 w 263508"/>
              <a:gd name="connsiteY8" fmla="*/ 0 h 985768"/>
              <a:gd name="connsiteX9" fmla="*/ 34676 w 263508"/>
              <a:gd name="connsiteY9" fmla="*/ 0 h 98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508" h="985768">
                <a:moveTo>
                  <a:pt x="34676" y="0"/>
                </a:moveTo>
                <a:cubicBezTo>
                  <a:pt x="48900" y="116408"/>
                  <a:pt x="68130" y="232133"/>
                  <a:pt x="88499" y="347630"/>
                </a:cubicBezTo>
                <a:cubicBezTo>
                  <a:pt x="117857" y="514106"/>
                  <a:pt x="148580" y="680468"/>
                  <a:pt x="198193" y="842392"/>
                </a:cubicBezTo>
                <a:cubicBezTo>
                  <a:pt x="212986" y="890526"/>
                  <a:pt x="230510" y="937749"/>
                  <a:pt x="263509" y="985769"/>
                </a:cubicBezTo>
                <a:cubicBezTo>
                  <a:pt x="211620" y="966310"/>
                  <a:pt x="167128" y="949697"/>
                  <a:pt x="122750" y="932970"/>
                </a:cubicBezTo>
                <a:cubicBezTo>
                  <a:pt x="167925" y="930694"/>
                  <a:pt x="166332" y="931263"/>
                  <a:pt x="150174" y="887909"/>
                </a:cubicBezTo>
                <a:cubicBezTo>
                  <a:pt x="101357" y="756708"/>
                  <a:pt x="62213" y="622662"/>
                  <a:pt x="34904" y="485203"/>
                </a:cubicBezTo>
                <a:cubicBezTo>
                  <a:pt x="12259" y="371640"/>
                  <a:pt x="-5037" y="257622"/>
                  <a:pt x="1335" y="141669"/>
                </a:cubicBezTo>
                <a:cubicBezTo>
                  <a:pt x="3952" y="93308"/>
                  <a:pt x="9187" y="43923"/>
                  <a:pt x="34676" y="0"/>
                </a:cubicBezTo>
                <a:lnTo>
                  <a:pt x="34676" y="0"/>
                </a:lnTo>
                <a:close/>
              </a:path>
            </a:pathLst>
          </a:custGeom>
          <a:solidFill>
            <a:srgbClr val="CE3C2A"/>
          </a:solidFill>
          <a:ln w="11376" cap="flat">
            <a:noFill/>
            <a:prstDash val="solid"/>
            <a:miter/>
          </a:ln>
        </p:spPr>
        <p:txBody>
          <a:bodyPr rtlCol="0" anchor="ctr"/>
          <a:lstStyle/>
          <a:p>
            <a:endParaRPr lang="en-IN" sz="1100"/>
          </a:p>
        </p:txBody>
      </p:sp>
      <p:sp>
        <p:nvSpPr>
          <p:cNvPr id="198" name="Freeform: Shape 197">
            <a:extLst>
              <a:ext uri="{FF2B5EF4-FFF2-40B4-BE49-F238E27FC236}">
                <a16:creationId xmlns:a16="http://schemas.microsoft.com/office/drawing/2014/main" id="{529EC4CB-B4CC-3758-EF97-8D54BEE09787}"/>
              </a:ext>
            </a:extLst>
          </p:cNvPr>
          <p:cNvSpPr/>
          <p:nvPr/>
        </p:nvSpPr>
        <p:spPr>
          <a:xfrm>
            <a:off x="2191874" y="2101117"/>
            <a:ext cx="326351" cy="180193"/>
          </a:xfrm>
          <a:custGeom>
            <a:avLst/>
            <a:gdLst>
              <a:gd name="connsiteX0" fmla="*/ 326352 w 326351"/>
              <a:gd name="connsiteY0" fmla="*/ 180193 h 180193"/>
              <a:gd name="connsiteX1" fmla="*/ 0 w 326351"/>
              <a:gd name="connsiteY1" fmla="*/ 159256 h 180193"/>
              <a:gd name="connsiteX2" fmla="*/ 124373 w 326351"/>
              <a:gd name="connsiteY2" fmla="*/ 13717 h 180193"/>
              <a:gd name="connsiteX3" fmla="*/ 230767 w 326351"/>
              <a:gd name="connsiteY3" fmla="*/ 29876 h 180193"/>
              <a:gd name="connsiteX4" fmla="*/ 326352 w 326351"/>
              <a:gd name="connsiteY4" fmla="*/ 180193 h 180193"/>
              <a:gd name="connsiteX5" fmla="*/ 326352 w 326351"/>
              <a:gd name="connsiteY5" fmla="*/ 180193 h 18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351" h="180193">
                <a:moveTo>
                  <a:pt x="326352" y="180193"/>
                </a:moveTo>
                <a:cubicBezTo>
                  <a:pt x="219161" y="158345"/>
                  <a:pt x="112198" y="156297"/>
                  <a:pt x="0" y="159256"/>
                </a:cubicBezTo>
                <a:cubicBezTo>
                  <a:pt x="34251" y="99971"/>
                  <a:pt x="73395" y="51154"/>
                  <a:pt x="124373" y="13717"/>
                </a:cubicBezTo>
                <a:cubicBezTo>
                  <a:pt x="156576" y="-9951"/>
                  <a:pt x="202661" y="-1986"/>
                  <a:pt x="230767" y="29876"/>
                </a:cubicBezTo>
                <a:cubicBezTo>
                  <a:pt x="269911" y="74368"/>
                  <a:pt x="301887" y="123981"/>
                  <a:pt x="326352" y="180193"/>
                </a:cubicBezTo>
                <a:lnTo>
                  <a:pt x="326352" y="180193"/>
                </a:lnTo>
                <a:close/>
              </a:path>
            </a:pathLst>
          </a:custGeom>
          <a:solidFill>
            <a:srgbClr val="8CBE5B"/>
          </a:solidFill>
          <a:ln w="11376" cap="flat">
            <a:noFill/>
            <a:prstDash val="solid"/>
            <a:miter/>
          </a:ln>
        </p:spPr>
        <p:txBody>
          <a:bodyPr rtlCol="0" anchor="ctr"/>
          <a:lstStyle/>
          <a:p>
            <a:endParaRPr lang="en-IN" sz="1100"/>
          </a:p>
        </p:txBody>
      </p:sp>
      <p:sp>
        <p:nvSpPr>
          <p:cNvPr id="199" name="Freeform: Shape 198">
            <a:extLst>
              <a:ext uri="{FF2B5EF4-FFF2-40B4-BE49-F238E27FC236}">
                <a16:creationId xmlns:a16="http://schemas.microsoft.com/office/drawing/2014/main" id="{541B1F45-A479-76EA-41A2-27B6383B30B4}"/>
              </a:ext>
            </a:extLst>
          </p:cNvPr>
          <p:cNvSpPr/>
          <p:nvPr/>
        </p:nvSpPr>
        <p:spPr>
          <a:xfrm>
            <a:off x="1808285" y="1291331"/>
            <a:ext cx="107759" cy="393260"/>
          </a:xfrm>
          <a:custGeom>
            <a:avLst/>
            <a:gdLst>
              <a:gd name="connsiteX0" fmla="*/ 107760 w 107759"/>
              <a:gd name="connsiteY0" fmla="*/ 0 h 393260"/>
              <a:gd name="connsiteX1" fmla="*/ 99339 w 107759"/>
              <a:gd name="connsiteY1" fmla="*/ 267636 h 393260"/>
              <a:gd name="connsiteX2" fmla="*/ 99453 w 107759"/>
              <a:gd name="connsiteY2" fmla="*/ 393261 h 393260"/>
              <a:gd name="connsiteX3" fmla="*/ 0 w 107759"/>
              <a:gd name="connsiteY3" fmla="*/ 319183 h 393260"/>
              <a:gd name="connsiteX4" fmla="*/ 78857 w 107759"/>
              <a:gd name="connsiteY4" fmla="*/ 30723 h 393260"/>
              <a:gd name="connsiteX5" fmla="*/ 107760 w 107759"/>
              <a:gd name="connsiteY5" fmla="*/ 0 h 393260"/>
              <a:gd name="connsiteX6" fmla="*/ 107760 w 107759"/>
              <a:gd name="connsiteY6" fmla="*/ 0 h 39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9" h="393260">
                <a:moveTo>
                  <a:pt x="107760" y="0"/>
                </a:moveTo>
                <a:cubicBezTo>
                  <a:pt x="100819" y="89098"/>
                  <a:pt x="98543" y="178310"/>
                  <a:pt x="99339" y="267636"/>
                </a:cubicBezTo>
                <a:cubicBezTo>
                  <a:pt x="99681" y="309511"/>
                  <a:pt x="99453" y="351499"/>
                  <a:pt x="99453" y="393261"/>
                </a:cubicBezTo>
                <a:cubicBezTo>
                  <a:pt x="65544" y="371868"/>
                  <a:pt x="38234" y="337958"/>
                  <a:pt x="0" y="319183"/>
                </a:cubicBezTo>
                <a:cubicBezTo>
                  <a:pt x="5462" y="217226"/>
                  <a:pt x="20710" y="118115"/>
                  <a:pt x="78857" y="30723"/>
                </a:cubicBezTo>
                <a:cubicBezTo>
                  <a:pt x="86822" y="18548"/>
                  <a:pt x="96608" y="8876"/>
                  <a:pt x="107760" y="0"/>
                </a:cubicBezTo>
                <a:lnTo>
                  <a:pt x="107760" y="0"/>
                </a:lnTo>
                <a:close/>
              </a:path>
            </a:pathLst>
          </a:custGeom>
          <a:solidFill>
            <a:srgbClr val="CE3C2A"/>
          </a:solidFill>
          <a:ln w="11376" cap="flat">
            <a:noFill/>
            <a:prstDash val="solid"/>
            <a:miter/>
          </a:ln>
        </p:spPr>
        <p:txBody>
          <a:bodyPr rtlCol="0" anchor="ctr"/>
          <a:lstStyle/>
          <a:p>
            <a:endParaRPr lang="en-IN" sz="1100"/>
          </a:p>
        </p:txBody>
      </p:sp>
      <p:sp>
        <p:nvSpPr>
          <p:cNvPr id="200" name="Freeform: Shape 199">
            <a:extLst>
              <a:ext uri="{FF2B5EF4-FFF2-40B4-BE49-F238E27FC236}">
                <a16:creationId xmlns:a16="http://schemas.microsoft.com/office/drawing/2014/main" id="{37EC02A1-9675-5649-8BD6-CEDEA508F89A}"/>
              </a:ext>
            </a:extLst>
          </p:cNvPr>
          <p:cNvSpPr/>
          <p:nvPr/>
        </p:nvSpPr>
        <p:spPr>
          <a:xfrm>
            <a:off x="609273" y="4416928"/>
            <a:ext cx="137914" cy="12276"/>
          </a:xfrm>
          <a:custGeom>
            <a:avLst/>
            <a:gdLst>
              <a:gd name="connsiteX0" fmla="*/ 0 w 137914"/>
              <a:gd name="connsiteY0" fmla="*/ 5239 h 12276"/>
              <a:gd name="connsiteX1" fmla="*/ 64178 w 137914"/>
              <a:gd name="connsiteY1" fmla="*/ 6946 h 12276"/>
              <a:gd name="connsiteX2" fmla="*/ 137914 w 137914"/>
              <a:gd name="connsiteY2" fmla="*/ 10587 h 12276"/>
              <a:gd name="connsiteX3" fmla="*/ 0 w 137914"/>
              <a:gd name="connsiteY3" fmla="*/ 5239 h 12276"/>
              <a:gd name="connsiteX4" fmla="*/ 0 w 137914"/>
              <a:gd name="connsiteY4" fmla="*/ 5239 h 1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14" h="12276">
                <a:moveTo>
                  <a:pt x="0" y="5239"/>
                </a:moveTo>
                <a:cubicBezTo>
                  <a:pt x="21620" y="-7961"/>
                  <a:pt x="42558" y="8083"/>
                  <a:pt x="64178" y="6946"/>
                </a:cubicBezTo>
                <a:cubicBezTo>
                  <a:pt x="88529" y="5694"/>
                  <a:pt x="113791" y="1256"/>
                  <a:pt x="137914" y="10587"/>
                </a:cubicBezTo>
                <a:cubicBezTo>
                  <a:pt x="91829" y="11611"/>
                  <a:pt x="45630" y="15821"/>
                  <a:pt x="0" y="5239"/>
                </a:cubicBezTo>
                <a:lnTo>
                  <a:pt x="0" y="5239"/>
                </a:lnTo>
                <a:close/>
              </a:path>
            </a:pathLst>
          </a:custGeom>
          <a:solidFill>
            <a:srgbClr val="82B85B"/>
          </a:solidFill>
          <a:ln w="11376" cap="flat">
            <a:noFill/>
            <a:prstDash val="solid"/>
            <a:miter/>
          </a:ln>
        </p:spPr>
        <p:txBody>
          <a:bodyPr rtlCol="0" anchor="ctr"/>
          <a:lstStyle/>
          <a:p>
            <a:endParaRPr lang="en-IN" sz="1100"/>
          </a:p>
        </p:txBody>
      </p:sp>
      <p:sp>
        <p:nvSpPr>
          <p:cNvPr id="201" name="Freeform: Shape 200">
            <a:extLst>
              <a:ext uri="{FF2B5EF4-FFF2-40B4-BE49-F238E27FC236}">
                <a16:creationId xmlns:a16="http://schemas.microsoft.com/office/drawing/2014/main" id="{F73ECEAC-0DAF-1FF6-7C69-9EC307F333B4}"/>
              </a:ext>
            </a:extLst>
          </p:cNvPr>
          <p:cNvSpPr/>
          <p:nvPr/>
        </p:nvSpPr>
        <p:spPr>
          <a:xfrm>
            <a:off x="816840" y="3387340"/>
            <a:ext cx="6815" cy="109253"/>
          </a:xfrm>
          <a:custGeom>
            <a:avLst/>
            <a:gdLst>
              <a:gd name="connsiteX0" fmla="*/ 5336 w 6815"/>
              <a:gd name="connsiteY0" fmla="*/ 109254 h 109253"/>
              <a:gd name="connsiteX1" fmla="*/ 2377 w 6815"/>
              <a:gd name="connsiteY1" fmla="*/ 698 h 109253"/>
              <a:gd name="connsiteX2" fmla="*/ 4539 w 6815"/>
              <a:gd name="connsiteY2" fmla="*/ 15 h 109253"/>
              <a:gd name="connsiteX3" fmla="*/ 6815 w 6815"/>
              <a:gd name="connsiteY3" fmla="*/ 1494 h 109253"/>
              <a:gd name="connsiteX4" fmla="*/ 5336 w 6815"/>
              <a:gd name="connsiteY4" fmla="*/ 109254 h 109253"/>
              <a:gd name="connsiteX5" fmla="*/ 5336 w 6815"/>
              <a:gd name="connsiteY5" fmla="*/ 109254 h 10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5" h="109253">
                <a:moveTo>
                  <a:pt x="5336" y="109254"/>
                </a:moveTo>
                <a:cubicBezTo>
                  <a:pt x="-3995" y="73296"/>
                  <a:pt x="1581" y="36883"/>
                  <a:pt x="2377" y="698"/>
                </a:cubicBezTo>
                <a:cubicBezTo>
                  <a:pt x="2377" y="470"/>
                  <a:pt x="3857" y="-99"/>
                  <a:pt x="4539" y="15"/>
                </a:cubicBezTo>
                <a:cubicBezTo>
                  <a:pt x="5336" y="242"/>
                  <a:pt x="6019" y="925"/>
                  <a:pt x="6815" y="1494"/>
                </a:cubicBezTo>
                <a:cubicBezTo>
                  <a:pt x="6360" y="37452"/>
                  <a:pt x="5791" y="73410"/>
                  <a:pt x="5336" y="109254"/>
                </a:cubicBezTo>
                <a:lnTo>
                  <a:pt x="5336" y="109254"/>
                </a:lnTo>
                <a:close/>
              </a:path>
            </a:pathLst>
          </a:custGeom>
          <a:solidFill>
            <a:srgbClr val="82B85B"/>
          </a:solidFill>
          <a:ln w="11376" cap="flat">
            <a:noFill/>
            <a:prstDash val="solid"/>
            <a:miter/>
          </a:ln>
        </p:spPr>
        <p:txBody>
          <a:bodyPr rtlCol="0" anchor="ctr"/>
          <a:lstStyle/>
          <a:p>
            <a:endParaRPr lang="en-IN" sz="1100"/>
          </a:p>
        </p:txBody>
      </p:sp>
      <p:sp>
        <p:nvSpPr>
          <p:cNvPr id="202" name="Freeform: Shape 201">
            <a:extLst>
              <a:ext uri="{FF2B5EF4-FFF2-40B4-BE49-F238E27FC236}">
                <a16:creationId xmlns:a16="http://schemas.microsoft.com/office/drawing/2014/main" id="{6A980BAD-FB7D-7134-09E8-28687EEEAFBF}"/>
              </a:ext>
            </a:extLst>
          </p:cNvPr>
          <p:cNvSpPr/>
          <p:nvPr/>
        </p:nvSpPr>
        <p:spPr>
          <a:xfrm>
            <a:off x="420836" y="3741016"/>
            <a:ext cx="8247" cy="96949"/>
          </a:xfrm>
          <a:custGeom>
            <a:avLst/>
            <a:gdLst>
              <a:gd name="connsiteX0" fmla="*/ 0 w 8247"/>
              <a:gd name="connsiteY0" fmla="*/ 18320 h 96949"/>
              <a:gd name="connsiteX1" fmla="*/ 4324 w 8247"/>
              <a:gd name="connsiteY1" fmla="*/ 0 h 96949"/>
              <a:gd name="connsiteX2" fmla="*/ 3186 w 8247"/>
              <a:gd name="connsiteY2" fmla="*/ 96950 h 96949"/>
              <a:gd name="connsiteX3" fmla="*/ 0 w 8247"/>
              <a:gd name="connsiteY3" fmla="*/ 18320 h 96949"/>
              <a:gd name="connsiteX4" fmla="*/ 0 w 8247"/>
              <a:gd name="connsiteY4" fmla="*/ 18320 h 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7" h="96949">
                <a:moveTo>
                  <a:pt x="0" y="18320"/>
                </a:moveTo>
                <a:cubicBezTo>
                  <a:pt x="1479" y="12289"/>
                  <a:pt x="2845" y="6145"/>
                  <a:pt x="4324" y="0"/>
                </a:cubicBezTo>
                <a:cubicBezTo>
                  <a:pt x="4893" y="32544"/>
                  <a:pt x="13541" y="64975"/>
                  <a:pt x="3186" y="96950"/>
                </a:cubicBezTo>
                <a:cubicBezTo>
                  <a:pt x="2048" y="70778"/>
                  <a:pt x="1024" y="44492"/>
                  <a:pt x="0" y="18320"/>
                </a:cubicBezTo>
                <a:lnTo>
                  <a:pt x="0" y="18320"/>
                </a:lnTo>
                <a:close/>
              </a:path>
            </a:pathLst>
          </a:custGeom>
          <a:solidFill>
            <a:srgbClr val="82B85B"/>
          </a:solidFill>
          <a:ln w="11376" cap="flat">
            <a:noFill/>
            <a:prstDash val="solid"/>
            <a:miter/>
          </a:ln>
        </p:spPr>
        <p:txBody>
          <a:bodyPr rtlCol="0" anchor="ctr"/>
          <a:lstStyle/>
          <a:p>
            <a:endParaRPr lang="en-IN" sz="1100"/>
          </a:p>
        </p:txBody>
      </p:sp>
      <p:sp>
        <p:nvSpPr>
          <p:cNvPr id="203" name="Freeform: Shape 202">
            <a:extLst>
              <a:ext uri="{FF2B5EF4-FFF2-40B4-BE49-F238E27FC236}">
                <a16:creationId xmlns:a16="http://schemas.microsoft.com/office/drawing/2014/main" id="{B87671A9-2DFC-FFF3-4180-EEB7FAB420A9}"/>
              </a:ext>
            </a:extLst>
          </p:cNvPr>
          <p:cNvSpPr/>
          <p:nvPr/>
        </p:nvSpPr>
        <p:spPr>
          <a:xfrm>
            <a:off x="815432" y="3821580"/>
            <a:ext cx="6856" cy="103777"/>
          </a:xfrm>
          <a:custGeom>
            <a:avLst/>
            <a:gdLst>
              <a:gd name="connsiteX0" fmla="*/ 6857 w 6856"/>
              <a:gd name="connsiteY0" fmla="*/ 103777 h 103777"/>
              <a:gd name="connsiteX1" fmla="*/ 6288 w 6856"/>
              <a:gd name="connsiteY1" fmla="*/ 0 h 103777"/>
              <a:gd name="connsiteX2" fmla="*/ 6857 w 6856"/>
              <a:gd name="connsiteY2" fmla="*/ 103777 h 103777"/>
              <a:gd name="connsiteX3" fmla="*/ 6857 w 6856"/>
              <a:gd name="connsiteY3" fmla="*/ 103777 h 103777"/>
            </a:gdLst>
            <a:ahLst/>
            <a:cxnLst>
              <a:cxn ang="0">
                <a:pos x="connsiteX0" y="connsiteY0"/>
              </a:cxn>
              <a:cxn ang="0">
                <a:pos x="connsiteX1" y="connsiteY1"/>
              </a:cxn>
              <a:cxn ang="0">
                <a:pos x="connsiteX2" y="connsiteY2"/>
              </a:cxn>
              <a:cxn ang="0">
                <a:pos x="connsiteX3" y="connsiteY3"/>
              </a:cxn>
            </a:cxnLst>
            <a:rect l="l" t="t" r="r" b="b"/>
            <a:pathLst>
              <a:path w="6856" h="103777">
                <a:moveTo>
                  <a:pt x="6857" y="103777"/>
                </a:moveTo>
                <a:cubicBezTo>
                  <a:pt x="-2701" y="69298"/>
                  <a:pt x="-1677" y="34592"/>
                  <a:pt x="6288" y="0"/>
                </a:cubicBezTo>
                <a:cubicBezTo>
                  <a:pt x="6402" y="34592"/>
                  <a:pt x="6629" y="69185"/>
                  <a:pt x="6857" y="103777"/>
                </a:cubicBezTo>
                <a:lnTo>
                  <a:pt x="6857" y="103777"/>
                </a:lnTo>
                <a:close/>
              </a:path>
            </a:pathLst>
          </a:custGeom>
          <a:solidFill>
            <a:srgbClr val="82B85B"/>
          </a:solidFill>
          <a:ln w="11376" cap="flat">
            <a:noFill/>
            <a:prstDash val="solid"/>
            <a:miter/>
          </a:ln>
        </p:spPr>
        <p:txBody>
          <a:bodyPr rtlCol="0" anchor="ctr"/>
          <a:lstStyle/>
          <a:p>
            <a:endParaRPr lang="en-IN" sz="1100"/>
          </a:p>
        </p:txBody>
      </p:sp>
      <p:sp>
        <p:nvSpPr>
          <p:cNvPr id="204" name="Freeform: Shape 203">
            <a:extLst>
              <a:ext uri="{FF2B5EF4-FFF2-40B4-BE49-F238E27FC236}">
                <a16:creationId xmlns:a16="http://schemas.microsoft.com/office/drawing/2014/main" id="{BC8FDF2D-731D-E259-28BE-277FBE02F09A}"/>
              </a:ext>
            </a:extLst>
          </p:cNvPr>
          <p:cNvSpPr/>
          <p:nvPr/>
        </p:nvSpPr>
        <p:spPr>
          <a:xfrm>
            <a:off x="418105" y="3578523"/>
            <a:ext cx="6827" cy="98315"/>
          </a:xfrm>
          <a:custGeom>
            <a:avLst/>
            <a:gdLst>
              <a:gd name="connsiteX0" fmla="*/ 0 w 6827"/>
              <a:gd name="connsiteY0" fmla="*/ 0 h 98315"/>
              <a:gd name="connsiteX1" fmla="*/ 0 w 6827"/>
              <a:gd name="connsiteY1" fmla="*/ 98315 h 98315"/>
              <a:gd name="connsiteX2" fmla="*/ 0 w 6827"/>
              <a:gd name="connsiteY2" fmla="*/ 0 h 98315"/>
              <a:gd name="connsiteX3" fmla="*/ 0 w 6827"/>
              <a:gd name="connsiteY3" fmla="*/ 0 h 98315"/>
            </a:gdLst>
            <a:ahLst/>
            <a:cxnLst>
              <a:cxn ang="0">
                <a:pos x="connsiteX0" y="connsiteY0"/>
              </a:cxn>
              <a:cxn ang="0">
                <a:pos x="connsiteX1" y="connsiteY1"/>
              </a:cxn>
              <a:cxn ang="0">
                <a:pos x="connsiteX2" y="connsiteY2"/>
              </a:cxn>
              <a:cxn ang="0">
                <a:pos x="connsiteX3" y="connsiteY3"/>
              </a:cxn>
            </a:cxnLst>
            <a:rect l="l" t="t" r="r" b="b"/>
            <a:pathLst>
              <a:path w="6827" h="98315">
                <a:moveTo>
                  <a:pt x="0" y="0"/>
                </a:moveTo>
                <a:cubicBezTo>
                  <a:pt x="9103" y="32772"/>
                  <a:pt x="9103" y="65543"/>
                  <a:pt x="0" y="98315"/>
                </a:cubicBezTo>
                <a:cubicBezTo>
                  <a:pt x="0" y="65543"/>
                  <a:pt x="0" y="32772"/>
                  <a:pt x="0" y="0"/>
                </a:cubicBezTo>
                <a:lnTo>
                  <a:pt x="0" y="0"/>
                </a:lnTo>
                <a:close/>
              </a:path>
            </a:pathLst>
          </a:custGeom>
          <a:solidFill>
            <a:srgbClr val="82B85B"/>
          </a:solidFill>
          <a:ln w="11376" cap="flat">
            <a:noFill/>
            <a:prstDash val="solid"/>
            <a:miter/>
          </a:ln>
        </p:spPr>
        <p:txBody>
          <a:bodyPr rtlCol="0" anchor="ctr"/>
          <a:lstStyle/>
          <a:p>
            <a:endParaRPr lang="en-IN" sz="1100"/>
          </a:p>
        </p:txBody>
      </p:sp>
      <p:sp>
        <p:nvSpPr>
          <p:cNvPr id="205" name="Freeform: Shape 204">
            <a:extLst>
              <a:ext uri="{FF2B5EF4-FFF2-40B4-BE49-F238E27FC236}">
                <a16:creationId xmlns:a16="http://schemas.microsoft.com/office/drawing/2014/main" id="{9F559121-2E25-FA76-4F7A-3343C20D2F13}"/>
              </a:ext>
            </a:extLst>
          </p:cNvPr>
          <p:cNvSpPr/>
          <p:nvPr/>
        </p:nvSpPr>
        <p:spPr>
          <a:xfrm>
            <a:off x="422201" y="3433781"/>
            <a:ext cx="6855" cy="81929"/>
          </a:xfrm>
          <a:custGeom>
            <a:avLst/>
            <a:gdLst>
              <a:gd name="connsiteX0" fmla="*/ 1593 w 6855"/>
              <a:gd name="connsiteY0" fmla="*/ 0 h 81929"/>
              <a:gd name="connsiteX1" fmla="*/ 6372 w 6855"/>
              <a:gd name="connsiteY1" fmla="*/ 81929 h 81929"/>
              <a:gd name="connsiteX2" fmla="*/ 0 w 6855"/>
              <a:gd name="connsiteY2" fmla="*/ 68616 h 81929"/>
              <a:gd name="connsiteX3" fmla="*/ 1593 w 6855"/>
              <a:gd name="connsiteY3" fmla="*/ 0 h 81929"/>
              <a:gd name="connsiteX4" fmla="*/ 1593 w 6855"/>
              <a:gd name="connsiteY4" fmla="*/ 0 h 8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 h="81929">
                <a:moveTo>
                  <a:pt x="1593" y="0"/>
                </a:moveTo>
                <a:cubicBezTo>
                  <a:pt x="11607" y="26627"/>
                  <a:pt x="3755" y="53823"/>
                  <a:pt x="6372" y="81929"/>
                </a:cubicBezTo>
                <a:cubicBezTo>
                  <a:pt x="-1479" y="78288"/>
                  <a:pt x="1479" y="72598"/>
                  <a:pt x="0" y="68616"/>
                </a:cubicBezTo>
                <a:cubicBezTo>
                  <a:pt x="569" y="45744"/>
                  <a:pt x="1024" y="22872"/>
                  <a:pt x="1593" y="0"/>
                </a:cubicBezTo>
                <a:lnTo>
                  <a:pt x="1593" y="0"/>
                </a:lnTo>
                <a:close/>
              </a:path>
            </a:pathLst>
          </a:custGeom>
          <a:solidFill>
            <a:srgbClr val="82B85B"/>
          </a:solidFill>
          <a:ln w="11376" cap="flat">
            <a:noFill/>
            <a:prstDash val="solid"/>
            <a:miter/>
          </a:ln>
        </p:spPr>
        <p:txBody>
          <a:bodyPr rtlCol="0" anchor="ctr"/>
          <a:lstStyle/>
          <a:p>
            <a:endParaRPr lang="en-IN" sz="1100"/>
          </a:p>
        </p:txBody>
      </p:sp>
      <p:sp>
        <p:nvSpPr>
          <p:cNvPr id="206" name="Freeform: Shape 205">
            <a:extLst>
              <a:ext uri="{FF2B5EF4-FFF2-40B4-BE49-F238E27FC236}">
                <a16:creationId xmlns:a16="http://schemas.microsoft.com/office/drawing/2014/main" id="{29BFC1C8-F0A3-4B32-594D-979E09F3665A}"/>
              </a:ext>
            </a:extLst>
          </p:cNvPr>
          <p:cNvSpPr/>
          <p:nvPr/>
        </p:nvSpPr>
        <p:spPr>
          <a:xfrm>
            <a:off x="314328" y="2102431"/>
            <a:ext cx="4096" cy="4096"/>
          </a:xfrm>
          <a:custGeom>
            <a:avLst/>
            <a:gdLst>
              <a:gd name="connsiteX0" fmla="*/ 0 w 4096"/>
              <a:gd name="connsiteY0" fmla="*/ 4096 h 4096"/>
              <a:gd name="connsiteX1" fmla="*/ 4096 w 4096"/>
              <a:gd name="connsiteY1" fmla="*/ 0 h 4096"/>
              <a:gd name="connsiteX2" fmla="*/ 0 w 4096"/>
              <a:gd name="connsiteY2" fmla="*/ 4096 h 4096"/>
              <a:gd name="connsiteX3" fmla="*/ 0 w 4096"/>
              <a:gd name="connsiteY3" fmla="*/ 4096 h 4096"/>
            </a:gdLst>
            <a:ahLst/>
            <a:cxnLst>
              <a:cxn ang="0">
                <a:pos x="connsiteX0" y="connsiteY0"/>
              </a:cxn>
              <a:cxn ang="0">
                <a:pos x="connsiteX1" y="connsiteY1"/>
              </a:cxn>
              <a:cxn ang="0">
                <a:pos x="connsiteX2" y="connsiteY2"/>
              </a:cxn>
              <a:cxn ang="0">
                <a:pos x="connsiteX3" y="connsiteY3"/>
              </a:cxn>
            </a:cxnLst>
            <a:rect l="l" t="t" r="r" b="b"/>
            <a:pathLst>
              <a:path w="4096" h="4096">
                <a:moveTo>
                  <a:pt x="0" y="4096"/>
                </a:moveTo>
                <a:cubicBezTo>
                  <a:pt x="1365" y="2731"/>
                  <a:pt x="2731" y="1366"/>
                  <a:pt x="4096" y="0"/>
                </a:cubicBezTo>
                <a:cubicBezTo>
                  <a:pt x="2731" y="1366"/>
                  <a:pt x="1365" y="2731"/>
                  <a:pt x="0" y="4096"/>
                </a:cubicBezTo>
                <a:lnTo>
                  <a:pt x="0" y="4096"/>
                </a:lnTo>
                <a:close/>
              </a:path>
            </a:pathLst>
          </a:custGeom>
          <a:solidFill>
            <a:srgbClr val="F8F7F7"/>
          </a:solidFill>
          <a:ln w="11376" cap="flat">
            <a:noFill/>
            <a:prstDash val="solid"/>
            <a:miter/>
          </a:ln>
        </p:spPr>
        <p:txBody>
          <a:bodyPr rtlCol="0" anchor="ctr"/>
          <a:lstStyle/>
          <a:p>
            <a:endParaRPr lang="en-IN" sz="1100"/>
          </a:p>
        </p:txBody>
      </p:sp>
      <p:sp>
        <p:nvSpPr>
          <p:cNvPr id="207" name="Freeform: Shape 206">
            <a:extLst>
              <a:ext uri="{FF2B5EF4-FFF2-40B4-BE49-F238E27FC236}">
                <a16:creationId xmlns:a16="http://schemas.microsoft.com/office/drawing/2014/main" id="{D7EC5F64-BA91-6BC0-94E0-E795C24BCE76}"/>
              </a:ext>
            </a:extLst>
          </p:cNvPr>
          <p:cNvSpPr/>
          <p:nvPr/>
        </p:nvSpPr>
        <p:spPr>
          <a:xfrm>
            <a:off x="2967471" y="2751037"/>
            <a:ext cx="2776" cy="4096"/>
          </a:xfrm>
          <a:custGeom>
            <a:avLst/>
            <a:gdLst>
              <a:gd name="connsiteX0" fmla="*/ 455 w 2776"/>
              <a:gd name="connsiteY0" fmla="*/ 0 h 4096"/>
              <a:gd name="connsiteX1" fmla="*/ 2731 w 2776"/>
              <a:gd name="connsiteY1" fmla="*/ 2503 h 4096"/>
              <a:gd name="connsiteX2" fmla="*/ 2048 w 2776"/>
              <a:gd name="connsiteY2" fmla="*/ 4096 h 4096"/>
              <a:gd name="connsiteX3" fmla="*/ 0 w 2776"/>
              <a:gd name="connsiteY3" fmla="*/ 2503 h 4096"/>
              <a:gd name="connsiteX4" fmla="*/ 455 w 2776"/>
              <a:gd name="connsiteY4" fmla="*/ 0 h 4096"/>
              <a:gd name="connsiteX5" fmla="*/ 455 w 2776"/>
              <a:gd name="connsiteY5" fmla="*/ 0 h 4096"/>
              <a:gd name="connsiteX6" fmla="*/ 455 w 2776"/>
              <a:gd name="connsiteY6" fmla="*/ 0 h 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 h="4096">
                <a:moveTo>
                  <a:pt x="455" y="0"/>
                </a:moveTo>
                <a:cubicBezTo>
                  <a:pt x="1252" y="797"/>
                  <a:pt x="2162" y="1593"/>
                  <a:pt x="2731" y="2503"/>
                </a:cubicBezTo>
                <a:cubicBezTo>
                  <a:pt x="2958" y="2731"/>
                  <a:pt x="2276" y="3527"/>
                  <a:pt x="2048" y="4096"/>
                </a:cubicBezTo>
                <a:lnTo>
                  <a:pt x="0" y="2503"/>
                </a:lnTo>
                <a:lnTo>
                  <a:pt x="455" y="0"/>
                </a:lnTo>
                <a:lnTo>
                  <a:pt x="455" y="0"/>
                </a:lnTo>
                <a:lnTo>
                  <a:pt x="455" y="0"/>
                </a:lnTo>
                <a:close/>
              </a:path>
            </a:pathLst>
          </a:custGeom>
          <a:solidFill>
            <a:srgbClr val="E2E2E2"/>
          </a:solidFill>
          <a:ln w="11376" cap="flat">
            <a:noFill/>
            <a:prstDash val="solid"/>
            <a:miter/>
          </a:ln>
        </p:spPr>
        <p:txBody>
          <a:bodyPr rtlCol="0" anchor="ctr"/>
          <a:lstStyle/>
          <a:p>
            <a:endParaRPr lang="en-IN" sz="1100"/>
          </a:p>
        </p:txBody>
      </p:sp>
      <p:sp>
        <p:nvSpPr>
          <p:cNvPr id="208" name="Freeform: Shape 207">
            <a:extLst>
              <a:ext uri="{FF2B5EF4-FFF2-40B4-BE49-F238E27FC236}">
                <a16:creationId xmlns:a16="http://schemas.microsoft.com/office/drawing/2014/main" id="{1388D11A-B59C-8828-D62F-3BB02A7177CD}"/>
              </a:ext>
            </a:extLst>
          </p:cNvPr>
          <p:cNvSpPr/>
          <p:nvPr/>
        </p:nvSpPr>
        <p:spPr>
          <a:xfrm>
            <a:off x="487745" y="2820677"/>
            <a:ext cx="4096" cy="2730"/>
          </a:xfrm>
          <a:custGeom>
            <a:avLst/>
            <a:gdLst>
              <a:gd name="connsiteX0" fmla="*/ 0 w 4096"/>
              <a:gd name="connsiteY0" fmla="*/ 2731 h 2730"/>
              <a:gd name="connsiteX1" fmla="*/ 4096 w 4096"/>
              <a:gd name="connsiteY1" fmla="*/ 0 h 2730"/>
              <a:gd name="connsiteX2" fmla="*/ 0 w 4096"/>
              <a:gd name="connsiteY2" fmla="*/ 2731 h 2730"/>
              <a:gd name="connsiteX3" fmla="*/ 0 w 4096"/>
              <a:gd name="connsiteY3" fmla="*/ 2731 h 2730"/>
            </a:gdLst>
            <a:ahLst/>
            <a:cxnLst>
              <a:cxn ang="0">
                <a:pos x="connsiteX0" y="connsiteY0"/>
              </a:cxn>
              <a:cxn ang="0">
                <a:pos x="connsiteX1" y="connsiteY1"/>
              </a:cxn>
              <a:cxn ang="0">
                <a:pos x="connsiteX2" y="connsiteY2"/>
              </a:cxn>
              <a:cxn ang="0">
                <a:pos x="connsiteX3" y="connsiteY3"/>
              </a:cxn>
            </a:cxnLst>
            <a:rect l="l" t="t" r="r" b="b"/>
            <a:pathLst>
              <a:path w="4096" h="2730">
                <a:moveTo>
                  <a:pt x="0" y="2731"/>
                </a:moveTo>
                <a:cubicBezTo>
                  <a:pt x="1365" y="1821"/>
                  <a:pt x="2731" y="910"/>
                  <a:pt x="4096" y="0"/>
                </a:cubicBezTo>
                <a:cubicBezTo>
                  <a:pt x="2731" y="910"/>
                  <a:pt x="1365" y="1821"/>
                  <a:pt x="0" y="2731"/>
                </a:cubicBezTo>
                <a:lnTo>
                  <a:pt x="0" y="2731"/>
                </a:lnTo>
                <a:close/>
              </a:path>
            </a:pathLst>
          </a:custGeom>
          <a:solidFill>
            <a:srgbClr val="F8F7F7"/>
          </a:solidFill>
          <a:ln w="11376" cap="flat">
            <a:noFill/>
            <a:prstDash val="solid"/>
            <a:miter/>
          </a:ln>
        </p:spPr>
        <p:txBody>
          <a:bodyPr rtlCol="0" anchor="ctr"/>
          <a:lstStyle/>
          <a:p>
            <a:endParaRPr lang="en-IN" sz="1100"/>
          </a:p>
        </p:txBody>
      </p:sp>
      <p:sp>
        <p:nvSpPr>
          <p:cNvPr id="209" name="Freeform: Shape 208">
            <a:extLst>
              <a:ext uri="{FF2B5EF4-FFF2-40B4-BE49-F238E27FC236}">
                <a16:creationId xmlns:a16="http://schemas.microsoft.com/office/drawing/2014/main" id="{A29D4684-3D62-2092-2C9E-EBF0C88698C4}"/>
              </a:ext>
            </a:extLst>
          </p:cNvPr>
          <p:cNvSpPr/>
          <p:nvPr/>
        </p:nvSpPr>
        <p:spPr>
          <a:xfrm>
            <a:off x="287011" y="3809291"/>
            <a:ext cx="2724" cy="6827"/>
          </a:xfrm>
          <a:custGeom>
            <a:avLst/>
            <a:gdLst>
              <a:gd name="connsiteX0" fmla="*/ 2055 w 2724"/>
              <a:gd name="connsiteY0" fmla="*/ 6828 h 6827"/>
              <a:gd name="connsiteX1" fmla="*/ 7 w 2724"/>
              <a:gd name="connsiteY1" fmla="*/ 1934 h 6827"/>
              <a:gd name="connsiteX2" fmla="*/ 1941 w 2724"/>
              <a:gd name="connsiteY2" fmla="*/ 0 h 6827"/>
              <a:gd name="connsiteX3" fmla="*/ 2055 w 2724"/>
              <a:gd name="connsiteY3" fmla="*/ 6828 h 6827"/>
              <a:gd name="connsiteX4" fmla="*/ 2055 w 2724"/>
              <a:gd name="connsiteY4" fmla="*/ 6828 h 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 h="6827">
                <a:moveTo>
                  <a:pt x="2055" y="6828"/>
                </a:moveTo>
                <a:cubicBezTo>
                  <a:pt x="1372" y="5234"/>
                  <a:pt x="462" y="3641"/>
                  <a:pt x="7" y="1934"/>
                </a:cubicBezTo>
                <a:cubicBezTo>
                  <a:pt x="-107" y="1593"/>
                  <a:pt x="1258" y="683"/>
                  <a:pt x="1941" y="0"/>
                </a:cubicBezTo>
                <a:cubicBezTo>
                  <a:pt x="2965" y="2276"/>
                  <a:pt x="2965" y="4552"/>
                  <a:pt x="2055" y="6828"/>
                </a:cubicBezTo>
                <a:lnTo>
                  <a:pt x="2055" y="6828"/>
                </a:lnTo>
                <a:close/>
              </a:path>
            </a:pathLst>
          </a:custGeom>
          <a:solidFill>
            <a:srgbClr val="F8F7F7"/>
          </a:solidFill>
          <a:ln w="11376" cap="flat">
            <a:noFill/>
            <a:prstDash val="solid"/>
            <a:miter/>
          </a:ln>
        </p:spPr>
        <p:txBody>
          <a:bodyPr rtlCol="0" anchor="ctr"/>
          <a:lstStyle/>
          <a:p>
            <a:endParaRPr lang="en-IN" sz="1100"/>
          </a:p>
        </p:txBody>
      </p:sp>
      <p:sp>
        <p:nvSpPr>
          <p:cNvPr id="210" name="Freeform: Shape 209">
            <a:extLst>
              <a:ext uri="{FF2B5EF4-FFF2-40B4-BE49-F238E27FC236}">
                <a16:creationId xmlns:a16="http://schemas.microsoft.com/office/drawing/2014/main" id="{6432577E-3873-E8FA-5154-CE0E09A83261}"/>
              </a:ext>
            </a:extLst>
          </p:cNvPr>
          <p:cNvSpPr/>
          <p:nvPr/>
        </p:nvSpPr>
        <p:spPr>
          <a:xfrm>
            <a:off x="866081" y="2062832"/>
            <a:ext cx="1791424" cy="3017523"/>
          </a:xfrm>
          <a:custGeom>
            <a:avLst/>
            <a:gdLst>
              <a:gd name="connsiteX0" fmla="*/ 385541 w 1791424"/>
              <a:gd name="connsiteY0" fmla="*/ 0 h 3017523"/>
              <a:gd name="connsiteX1" fmla="*/ 1791424 w 1791424"/>
              <a:gd name="connsiteY1" fmla="*/ 1863550 h 3017523"/>
              <a:gd name="connsiteX2" fmla="*/ 1704829 w 1791424"/>
              <a:gd name="connsiteY2" fmla="*/ 2799478 h 3017523"/>
              <a:gd name="connsiteX3" fmla="*/ 1600711 w 1791424"/>
              <a:gd name="connsiteY3" fmla="*/ 2953209 h 3017523"/>
              <a:gd name="connsiteX4" fmla="*/ 1295297 w 1791424"/>
              <a:gd name="connsiteY4" fmla="*/ 2953209 h 3017523"/>
              <a:gd name="connsiteX5" fmla="*/ 1189585 w 1791424"/>
              <a:gd name="connsiteY5" fmla="*/ 2742014 h 3017523"/>
              <a:gd name="connsiteX6" fmla="*/ 1146231 w 1791424"/>
              <a:gd name="connsiteY6" fmla="*/ 2477109 h 3017523"/>
              <a:gd name="connsiteX7" fmla="*/ 881213 w 1791424"/>
              <a:gd name="connsiteY7" fmla="*/ 2387214 h 3017523"/>
              <a:gd name="connsiteX8" fmla="*/ 830121 w 1791424"/>
              <a:gd name="connsiteY8" fmla="*/ 2567572 h 3017523"/>
              <a:gd name="connsiteX9" fmla="*/ 830121 w 1791424"/>
              <a:gd name="connsiteY9" fmla="*/ 2784344 h 3017523"/>
              <a:gd name="connsiteX10" fmla="*/ 741364 w 1791424"/>
              <a:gd name="connsiteY10" fmla="*/ 3001684 h 3017523"/>
              <a:gd name="connsiteX11" fmla="*/ 501835 w 1791424"/>
              <a:gd name="connsiteY11" fmla="*/ 3009194 h 3017523"/>
              <a:gd name="connsiteX12" fmla="*/ 263898 w 1791424"/>
              <a:gd name="connsiteY12" fmla="*/ 3017501 h 3017523"/>
              <a:gd name="connsiteX13" fmla="*/ 100495 w 1791424"/>
              <a:gd name="connsiteY13" fmla="*/ 2889259 h 3017523"/>
              <a:gd name="connsiteX14" fmla="*/ 86840 w 1791424"/>
              <a:gd name="connsiteY14" fmla="*/ 2574286 h 3017523"/>
              <a:gd name="connsiteX15" fmla="*/ 86840 w 1791424"/>
              <a:gd name="connsiteY15" fmla="*/ 2191836 h 3017523"/>
              <a:gd name="connsiteX16" fmla="*/ 12421 w 1791424"/>
              <a:gd name="connsiteY16" fmla="*/ 1810637 h 3017523"/>
              <a:gd name="connsiteX17" fmla="*/ 12421 w 1791424"/>
              <a:gd name="connsiteY17" fmla="*/ 1433535 h 3017523"/>
              <a:gd name="connsiteX18" fmla="*/ 86840 w 1791424"/>
              <a:gd name="connsiteY18" fmla="*/ 895077 h 3017523"/>
              <a:gd name="connsiteX19" fmla="*/ 100495 w 1791424"/>
              <a:gd name="connsiteY19" fmla="*/ 604115 h 3017523"/>
              <a:gd name="connsiteX20" fmla="*/ 228623 w 1791424"/>
              <a:gd name="connsiteY20" fmla="*/ 395992 h 3017523"/>
              <a:gd name="connsiteX21" fmla="*/ 385541 w 1791424"/>
              <a:gd name="connsiteY21" fmla="*/ 0 h 3017523"/>
              <a:gd name="connsiteX22" fmla="*/ 385541 w 1791424"/>
              <a:gd name="connsiteY22" fmla="*/ 0 h 301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91424" h="3017523">
                <a:moveTo>
                  <a:pt x="385541" y="0"/>
                </a:moveTo>
                <a:cubicBezTo>
                  <a:pt x="385541" y="0"/>
                  <a:pt x="60896" y="1984282"/>
                  <a:pt x="1791424" y="1863550"/>
                </a:cubicBezTo>
                <a:lnTo>
                  <a:pt x="1704829" y="2799478"/>
                </a:lnTo>
                <a:cubicBezTo>
                  <a:pt x="1704829" y="2799478"/>
                  <a:pt x="1615390" y="2989736"/>
                  <a:pt x="1600711" y="2953209"/>
                </a:cubicBezTo>
                <a:cubicBezTo>
                  <a:pt x="1586032" y="2916682"/>
                  <a:pt x="1295297" y="2953209"/>
                  <a:pt x="1295297" y="2953209"/>
                </a:cubicBezTo>
                <a:cubicBezTo>
                  <a:pt x="1295297" y="2953209"/>
                  <a:pt x="1188106" y="2782068"/>
                  <a:pt x="1189585" y="2742014"/>
                </a:cubicBezTo>
                <a:cubicBezTo>
                  <a:pt x="1191178" y="2701959"/>
                  <a:pt x="1146231" y="2477109"/>
                  <a:pt x="1146231" y="2477109"/>
                </a:cubicBezTo>
                <a:lnTo>
                  <a:pt x="881213" y="2387214"/>
                </a:lnTo>
                <a:cubicBezTo>
                  <a:pt x="881213" y="2387214"/>
                  <a:pt x="828641" y="2530590"/>
                  <a:pt x="830121" y="2567572"/>
                </a:cubicBezTo>
                <a:cubicBezTo>
                  <a:pt x="831486" y="2604554"/>
                  <a:pt x="830121" y="2784344"/>
                  <a:pt x="830121" y="2784344"/>
                </a:cubicBezTo>
                <a:lnTo>
                  <a:pt x="741364" y="3001684"/>
                </a:lnTo>
                <a:cubicBezTo>
                  <a:pt x="741364" y="3001684"/>
                  <a:pt x="651697" y="3031611"/>
                  <a:pt x="501835" y="3009194"/>
                </a:cubicBezTo>
                <a:cubicBezTo>
                  <a:pt x="351972" y="2986777"/>
                  <a:pt x="263898" y="3017501"/>
                  <a:pt x="263898" y="3017501"/>
                </a:cubicBezTo>
                <a:lnTo>
                  <a:pt x="100495" y="2889259"/>
                </a:lnTo>
                <a:cubicBezTo>
                  <a:pt x="100495" y="2889259"/>
                  <a:pt x="91505" y="2604213"/>
                  <a:pt x="86840" y="2574286"/>
                </a:cubicBezTo>
                <a:cubicBezTo>
                  <a:pt x="82175" y="2544473"/>
                  <a:pt x="128943" y="2281275"/>
                  <a:pt x="86840" y="2191836"/>
                </a:cubicBezTo>
                <a:cubicBezTo>
                  <a:pt x="44738" y="2102396"/>
                  <a:pt x="2521" y="1878797"/>
                  <a:pt x="12421" y="1810637"/>
                </a:cubicBezTo>
                <a:cubicBezTo>
                  <a:pt x="22207" y="1742590"/>
                  <a:pt x="-19896" y="1536743"/>
                  <a:pt x="12421" y="1433535"/>
                </a:cubicBezTo>
                <a:cubicBezTo>
                  <a:pt x="44738" y="1330327"/>
                  <a:pt x="86840" y="895077"/>
                  <a:pt x="86840" y="895077"/>
                </a:cubicBezTo>
                <a:cubicBezTo>
                  <a:pt x="86840" y="895077"/>
                  <a:pt x="81378" y="657369"/>
                  <a:pt x="100495" y="604115"/>
                </a:cubicBezTo>
                <a:cubicBezTo>
                  <a:pt x="119612" y="550861"/>
                  <a:pt x="232606" y="435818"/>
                  <a:pt x="228623" y="395992"/>
                </a:cubicBezTo>
                <a:cubicBezTo>
                  <a:pt x="224527" y="356506"/>
                  <a:pt x="385541" y="0"/>
                  <a:pt x="385541" y="0"/>
                </a:cubicBezTo>
                <a:lnTo>
                  <a:pt x="385541" y="0"/>
                </a:lnTo>
                <a:close/>
              </a:path>
            </a:pathLst>
          </a:custGeom>
          <a:solidFill>
            <a:srgbClr val="74D740"/>
          </a:solidFill>
          <a:ln w="11376" cap="flat">
            <a:noFill/>
            <a:prstDash val="solid"/>
            <a:miter/>
          </a:ln>
        </p:spPr>
        <p:txBody>
          <a:bodyPr rtlCol="0" anchor="ctr"/>
          <a:lstStyle/>
          <a:p>
            <a:endParaRPr lang="en-IN" sz="1100"/>
          </a:p>
        </p:txBody>
      </p:sp>
      <p:sp>
        <p:nvSpPr>
          <p:cNvPr id="211" name="Freeform: Shape 210">
            <a:extLst>
              <a:ext uri="{FF2B5EF4-FFF2-40B4-BE49-F238E27FC236}">
                <a16:creationId xmlns:a16="http://schemas.microsoft.com/office/drawing/2014/main" id="{06BC97A4-0C44-B245-A418-235D3A9385C4}"/>
              </a:ext>
            </a:extLst>
          </p:cNvPr>
          <p:cNvSpPr/>
          <p:nvPr/>
        </p:nvSpPr>
        <p:spPr>
          <a:xfrm>
            <a:off x="2460875" y="5111963"/>
            <a:ext cx="5461" cy="2737"/>
          </a:xfrm>
          <a:custGeom>
            <a:avLst/>
            <a:gdLst>
              <a:gd name="connsiteX0" fmla="*/ 5462 w 5461"/>
              <a:gd name="connsiteY0" fmla="*/ 572 h 2737"/>
              <a:gd name="connsiteX1" fmla="*/ 0 w 5461"/>
              <a:gd name="connsiteY1" fmla="*/ 799 h 2737"/>
              <a:gd name="connsiteX2" fmla="*/ 5462 w 5461"/>
              <a:gd name="connsiteY2" fmla="*/ 572 h 2737"/>
              <a:gd name="connsiteX3" fmla="*/ 5462 w 5461"/>
              <a:gd name="connsiteY3" fmla="*/ 572 h 2737"/>
            </a:gdLst>
            <a:ahLst/>
            <a:cxnLst>
              <a:cxn ang="0">
                <a:pos x="connsiteX0" y="connsiteY0"/>
              </a:cxn>
              <a:cxn ang="0">
                <a:pos x="connsiteX1" y="connsiteY1"/>
              </a:cxn>
              <a:cxn ang="0">
                <a:pos x="connsiteX2" y="connsiteY2"/>
              </a:cxn>
              <a:cxn ang="0">
                <a:pos x="connsiteX3" y="connsiteY3"/>
              </a:cxn>
            </a:cxnLst>
            <a:rect l="l" t="t" r="r" b="b"/>
            <a:pathLst>
              <a:path w="5461" h="2737">
                <a:moveTo>
                  <a:pt x="5462" y="572"/>
                </a:moveTo>
                <a:cubicBezTo>
                  <a:pt x="3755" y="3303"/>
                  <a:pt x="1934" y="3530"/>
                  <a:pt x="0" y="799"/>
                </a:cubicBezTo>
                <a:cubicBezTo>
                  <a:pt x="1821" y="-225"/>
                  <a:pt x="3641" y="-225"/>
                  <a:pt x="5462" y="572"/>
                </a:cubicBezTo>
                <a:lnTo>
                  <a:pt x="5462" y="572"/>
                </a:lnTo>
                <a:close/>
              </a:path>
            </a:pathLst>
          </a:custGeom>
          <a:solidFill>
            <a:srgbClr val="F8F7F7"/>
          </a:solidFill>
          <a:ln w="11376" cap="flat">
            <a:noFill/>
            <a:prstDash val="solid"/>
            <a:miter/>
          </a:ln>
        </p:spPr>
        <p:txBody>
          <a:bodyPr rtlCol="0" anchor="ctr"/>
          <a:lstStyle/>
          <a:p>
            <a:endParaRPr lang="en-IN" sz="1100"/>
          </a:p>
        </p:txBody>
      </p:sp>
      <p:sp>
        <p:nvSpPr>
          <p:cNvPr id="212" name="Freeform: Shape 211">
            <a:extLst>
              <a:ext uri="{FF2B5EF4-FFF2-40B4-BE49-F238E27FC236}">
                <a16:creationId xmlns:a16="http://schemas.microsoft.com/office/drawing/2014/main" id="{DED45AD9-2473-6433-490C-A0BA5DEB7251}"/>
              </a:ext>
            </a:extLst>
          </p:cNvPr>
          <p:cNvSpPr/>
          <p:nvPr/>
        </p:nvSpPr>
        <p:spPr>
          <a:xfrm>
            <a:off x="1094021" y="5120159"/>
            <a:ext cx="8192" cy="4096"/>
          </a:xfrm>
          <a:custGeom>
            <a:avLst/>
            <a:gdLst>
              <a:gd name="connsiteX0" fmla="*/ 8193 w 8192"/>
              <a:gd name="connsiteY0" fmla="*/ 3073 h 4096"/>
              <a:gd name="connsiteX1" fmla="*/ 341 w 8192"/>
              <a:gd name="connsiteY1" fmla="*/ 4097 h 4096"/>
              <a:gd name="connsiteX2" fmla="*/ 0 w 8192"/>
              <a:gd name="connsiteY2" fmla="*/ 3641 h 4096"/>
              <a:gd name="connsiteX3" fmla="*/ 455 w 8192"/>
              <a:gd name="connsiteY3" fmla="*/ 0 h 4096"/>
              <a:gd name="connsiteX4" fmla="*/ 8193 w 8192"/>
              <a:gd name="connsiteY4" fmla="*/ 3073 h 4096"/>
              <a:gd name="connsiteX5" fmla="*/ 8193 w 8192"/>
              <a:gd name="connsiteY5" fmla="*/ 3073 h 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2" h="4096">
                <a:moveTo>
                  <a:pt x="8193" y="3073"/>
                </a:moveTo>
                <a:cubicBezTo>
                  <a:pt x="5576" y="3414"/>
                  <a:pt x="2959" y="3755"/>
                  <a:pt x="341" y="4097"/>
                </a:cubicBezTo>
                <a:lnTo>
                  <a:pt x="0" y="3641"/>
                </a:lnTo>
                <a:cubicBezTo>
                  <a:pt x="569" y="2503"/>
                  <a:pt x="683" y="1252"/>
                  <a:pt x="455" y="0"/>
                </a:cubicBezTo>
                <a:cubicBezTo>
                  <a:pt x="3072" y="1024"/>
                  <a:pt x="5576" y="2048"/>
                  <a:pt x="8193" y="3073"/>
                </a:cubicBezTo>
                <a:lnTo>
                  <a:pt x="8193" y="3073"/>
                </a:lnTo>
                <a:close/>
              </a:path>
            </a:pathLst>
          </a:custGeom>
          <a:solidFill>
            <a:srgbClr val="F8F7F7"/>
          </a:solidFill>
          <a:ln w="11376" cap="flat">
            <a:noFill/>
            <a:prstDash val="solid"/>
            <a:miter/>
          </a:ln>
        </p:spPr>
        <p:txBody>
          <a:bodyPr rtlCol="0" anchor="ctr"/>
          <a:lstStyle/>
          <a:p>
            <a:endParaRPr lang="en-IN" sz="1100"/>
          </a:p>
        </p:txBody>
      </p:sp>
      <p:sp>
        <p:nvSpPr>
          <p:cNvPr id="213" name="Freeform: Shape 212">
            <a:extLst>
              <a:ext uri="{FF2B5EF4-FFF2-40B4-BE49-F238E27FC236}">
                <a16:creationId xmlns:a16="http://schemas.microsoft.com/office/drawing/2014/main" id="{9AF7D7B4-D3A3-3505-5F7B-F34F0A22F89B}"/>
              </a:ext>
            </a:extLst>
          </p:cNvPr>
          <p:cNvSpPr/>
          <p:nvPr/>
        </p:nvSpPr>
        <p:spPr>
          <a:xfrm>
            <a:off x="287012" y="3451533"/>
            <a:ext cx="2723" cy="5462"/>
          </a:xfrm>
          <a:custGeom>
            <a:avLst/>
            <a:gdLst>
              <a:gd name="connsiteX0" fmla="*/ 1941 w 2723"/>
              <a:gd name="connsiteY0" fmla="*/ 5462 h 5462"/>
              <a:gd name="connsiteX1" fmla="*/ 6 w 2723"/>
              <a:gd name="connsiteY1" fmla="*/ 1479 h 5462"/>
              <a:gd name="connsiteX2" fmla="*/ 2054 w 2723"/>
              <a:gd name="connsiteY2" fmla="*/ 0 h 5462"/>
              <a:gd name="connsiteX3" fmla="*/ 1941 w 2723"/>
              <a:gd name="connsiteY3" fmla="*/ 5462 h 5462"/>
              <a:gd name="connsiteX4" fmla="*/ 1941 w 2723"/>
              <a:gd name="connsiteY4" fmla="*/ 5462 h 5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3" h="5462">
                <a:moveTo>
                  <a:pt x="1941" y="5462"/>
                </a:moveTo>
                <a:cubicBezTo>
                  <a:pt x="1258" y="4096"/>
                  <a:pt x="461" y="2845"/>
                  <a:pt x="6" y="1479"/>
                </a:cubicBezTo>
                <a:cubicBezTo>
                  <a:pt x="-108" y="1252"/>
                  <a:pt x="1372" y="569"/>
                  <a:pt x="2054" y="0"/>
                </a:cubicBezTo>
                <a:cubicBezTo>
                  <a:pt x="2965" y="1821"/>
                  <a:pt x="2965" y="3641"/>
                  <a:pt x="1941" y="5462"/>
                </a:cubicBezTo>
                <a:lnTo>
                  <a:pt x="1941" y="5462"/>
                </a:lnTo>
                <a:close/>
              </a:path>
            </a:pathLst>
          </a:custGeom>
          <a:solidFill>
            <a:srgbClr val="F8F7F7"/>
          </a:solidFill>
          <a:ln w="11376" cap="flat">
            <a:noFill/>
            <a:prstDash val="solid"/>
            <a:miter/>
          </a:ln>
        </p:spPr>
        <p:txBody>
          <a:bodyPr rtlCol="0" anchor="ctr"/>
          <a:lstStyle/>
          <a:p>
            <a:endParaRPr lang="en-IN" sz="1100"/>
          </a:p>
        </p:txBody>
      </p:sp>
      <p:sp>
        <p:nvSpPr>
          <p:cNvPr id="214" name="Freeform: Shape 213">
            <a:extLst>
              <a:ext uri="{FF2B5EF4-FFF2-40B4-BE49-F238E27FC236}">
                <a16:creationId xmlns:a16="http://schemas.microsoft.com/office/drawing/2014/main" id="{730A9109-D64D-6519-6F3C-2FB12B200320}"/>
              </a:ext>
            </a:extLst>
          </p:cNvPr>
          <p:cNvSpPr/>
          <p:nvPr/>
        </p:nvSpPr>
        <p:spPr>
          <a:xfrm>
            <a:off x="405816" y="2906703"/>
            <a:ext cx="4096" cy="6827"/>
          </a:xfrm>
          <a:custGeom>
            <a:avLst/>
            <a:gdLst>
              <a:gd name="connsiteX0" fmla="*/ 0 w 4096"/>
              <a:gd name="connsiteY0" fmla="*/ 6827 h 6827"/>
              <a:gd name="connsiteX1" fmla="*/ 4096 w 4096"/>
              <a:gd name="connsiteY1" fmla="*/ 0 h 6827"/>
              <a:gd name="connsiteX2" fmla="*/ 0 w 4096"/>
              <a:gd name="connsiteY2" fmla="*/ 6827 h 6827"/>
              <a:gd name="connsiteX3" fmla="*/ 0 w 4096"/>
              <a:gd name="connsiteY3" fmla="*/ 6827 h 6827"/>
            </a:gdLst>
            <a:ahLst/>
            <a:cxnLst>
              <a:cxn ang="0">
                <a:pos x="connsiteX0" y="connsiteY0"/>
              </a:cxn>
              <a:cxn ang="0">
                <a:pos x="connsiteX1" y="connsiteY1"/>
              </a:cxn>
              <a:cxn ang="0">
                <a:pos x="connsiteX2" y="connsiteY2"/>
              </a:cxn>
              <a:cxn ang="0">
                <a:pos x="connsiteX3" y="connsiteY3"/>
              </a:cxn>
            </a:cxnLst>
            <a:rect l="l" t="t" r="r" b="b"/>
            <a:pathLst>
              <a:path w="4096" h="6827">
                <a:moveTo>
                  <a:pt x="0" y="6827"/>
                </a:moveTo>
                <a:cubicBezTo>
                  <a:pt x="1365" y="4552"/>
                  <a:pt x="2731" y="2276"/>
                  <a:pt x="4096" y="0"/>
                </a:cubicBezTo>
                <a:cubicBezTo>
                  <a:pt x="2731" y="2276"/>
                  <a:pt x="1365" y="4552"/>
                  <a:pt x="0" y="6827"/>
                </a:cubicBezTo>
                <a:lnTo>
                  <a:pt x="0" y="6827"/>
                </a:lnTo>
                <a:close/>
              </a:path>
            </a:pathLst>
          </a:custGeom>
          <a:solidFill>
            <a:srgbClr val="F8F7F7"/>
          </a:solidFill>
          <a:ln w="11376" cap="flat">
            <a:noFill/>
            <a:prstDash val="solid"/>
            <a:miter/>
          </a:ln>
        </p:spPr>
        <p:txBody>
          <a:bodyPr rtlCol="0" anchor="ctr"/>
          <a:lstStyle/>
          <a:p>
            <a:endParaRPr lang="en-IN" sz="1100"/>
          </a:p>
        </p:txBody>
      </p:sp>
      <p:sp>
        <p:nvSpPr>
          <p:cNvPr id="215" name="Freeform: Shape 214">
            <a:extLst>
              <a:ext uri="{FF2B5EF4-FFF2-40B4-BE49-F238E27FC236}">
                <a16:creationId xmlns:a16="http://schemas.microsoft.com/office/drawing/2014/main" id="{5900BCDE-AF1A-63E1-1649-2EAEAF4E71DD}"/>
              </a:ext>
            </a:extLst>
          </p:cNvPr>
          <p:cNvSpPr/>
          <p:nvPr/>
        </p:nvSpPr>
        <p:spPr>
          <a:xfrm>
            <a:off x="327976" y="4197089"/>
            <a:ext cx="2724" cy="5462"/>
          </a:xfrm>
          <a:custGeom>
            <a:avLst/>
            <a:gdLst>
              <a:gd name="connsiteX0" fmla="*/ 2055 w 2724"/>
              <a:gd name="connsiteY0" fmla="*/ 5462 h 5462"/>
              <a:gd name="connsiteX1" fmla="*/ 7 w 2724"/>
              <a:gd name="connsiteY1" fmla="*/ 1593 h 5462"/>
              <a:gd name="connsiteX2" fmla="*/ 1941 w 2724"/>
              <a:gd name="connsiteY2" fmla="*/ 0 h 5462"/>
              <a:gd name="connsiteX3" fmla="*/ 2055 w 2724"/>
              <a:gd name="connsiteY3" fmla="*/ 5462 h 5462"/>
              <a:gd name="connsiteX4" fmla="*/ 2055 w 2724"/>
              <a:gd name="connsiteY4" fmla="*/ 5462 h 5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 h="5462">
                <a:moveTo>
                  <a:pt x="2055" y="5462"/>
                </a:moveTo>
                <a:cubicBezTo>
                  <a:pt x="1372" y="4210"/>
                  <a:pt x="462" y="2959"/>
                  <a:pt x="7" y="1593"/>
                </a:cubicBezTo>
                <a:cubicBezTo>
                  <a:pt x="-107" y="1365"/>
                  <a:pt x="1258" y="569"/>
                  <a:pt x="1941" y="0"/>
                </a:cubicBezTo>
                <a:cubicBezTo>
                  <a:pt x="2965" y="1821"/>
                  <a:pt x="2965" y="3641"/>
                  <a:pt x="2055" y="5462"/>
                </a:cubicBezTo>
                <a:lnTo>
                  <a:pt x="2055" y="5462"/>
                </a:lnTo>
                <a:close/>
              </a:path>
            </a:pathLst>
          </a:custGeom>
          <a:solidFill>
            <a:srgbClr val="F8F7F7"/>
          </a:solidFill>
          <a:ln w="11376" cap="flat">
            <a:noFill/>
            <a:prstDash val="solid"/>
            <a:miter/>
          </a:ln>
        </p:spPr>
        <p:txBody>
          <a:bodyPr rtlCol="0" anchor="ctr"/>
          <a:lstStyle/>
          <a:p>
            <a:endParaRPr lang="en-IN" sz="1100"/>
          </a:p>
        </p:txBody>
      </p:sp>
      <p:sp>
        <p:nvSpPr>
          <p:cNvPr id="216" name="Freeform: Shape 215">
            <a:extLst>
              <a:ext uri="{FF2B5EF4-FFF2-40B4-BE49-F238E27FC236}">
                <a16:creationId xmlns:a16="http://schemas.microsoft.com/office/drawing/2014/main" id="{31EDE3EC-8A62-44DA-C449-96B8B3B41003}"/>
              </a:ext>
            </a:extLst>
          </p:cNvPr>
          <p:cNvSpPr/>
          <p:nvPr/>
        </p:nvSpPr>
        <p:spPr>
          <a:xfrm>
            <a:off x="2672525" y="4804731"/>
            <a:ext cx="2730" cy="5462"/>
          </a:xfrm>
          <a:custGeom>
            <a:avLst/>
            <a:gdLst>
              <a:gd name="connsiteX0" fmla="*/ 2731 w 2730"/>
              <a:gd name="connsiteY0" fmla="*/ 0 h 5462"/>
              <a:gd name="connsiteX1" fmla="*/ 0 w 2730"/>
              <a:gd name="connsiteY1" fmla="*/ 5462 h 5462"/>
              <a:gd name="connsiteX2" fmla="*/ 2731 w 2730"/>
              <a:gd name="connsiteY2" fmla="*/ 0 h 5462"/>
              <a:gd name="connsiteX3" fmla="*/ 2731 w 2730"/>
              <a:gd name="connsiteY3" fmla="*/ 0 h 5462"/>
            </a:gdLst>
            <a:ahLst/>
            <a:cxnLst>
              <a:cxn ang="0">
                <a:pos x="connsiteX0" y="connsiteY0"/>
              </a:cxn>
              <a:cxn ang="0">
                <a:pos x="connsiteX1" y="connsiteY1"/>
              </a:cxn>
              <a:cxn ang="0">
                <a:pos x="connsiteX2" y="connsiteY2"/>
              </a:cxn>
              <a:cxn ang="0">
                <a:pos x="connsiteX3" y="connsiteY3"/>
              </a:cxn>
            </a:cxnLst>
            <a:rect l="l" t="t" r="r" b="b"/>
            <a:pathLst>
              <a:path w="2730" h="5462">
                <a:moveTo>
                  <a:pt x="2731" y="0"/>
                </a:moveTo>
                <a:cubicBezTo>
                  <a:pt x="1821" y="1821"/>
                  <a:pt x="910" y="3641"/>
                  <a:pt x="0" y="5462"/>
                </a:cubicBezTo>
                <a:cubicBezTo>
                  <a:pt x="910" y="3641"/>
                  <a:pt x="1821" y="1821"/>
                  <a:pt x="2731" y="0"/>
                </a:cubicBezTo>
                <a:lnTo>
                  <a:pt x="2731" y="0"/>
                </a:lnTo>
                <a:close/>
              </a:path>
            </a:pathLst>
          </a:custGeom>
          <a:solidFill>
            <a:srgbClr val="E2E2E2"/>
          </a:solidFill>
          <a:ln w="11376" cap="flat">
            <a:noFill/>
            <a:prstDash val="solid"/>
            <a:miter/>
          </a:ln>
        </p:spPr>
        <p:txBody>
          <a:bodyPr rtlCol="0" anchor="ctr"/>
          <a:lstStyle/>
          <a:p>
            <a:endParaRPr lang="en-IN" sz="1100"/>
          </a:p>
        </p:txBody>
      </p:sp>
      <p:sp>
        <p:nvSpPr>
          <p:cNvPr id="217" name="Freeform: Shape 216">
            <a:extLst>
              <a:ext uri="{FF2B5EF4-FFF2-40B4-BE49-F238E27FC236}">
                <a16:creationId xmlns:a16="http://schemas.microsoft.com/office/drawing/2014/main" id="{F545E590-5F15-C091-F5E6-734B9D75A41D}"/>
              </a:ext>
            </a:extLst>
          </p:cNvPr>
          <p:cNvSpPr/>
          <p:nvPr/>
        </p:nvSpPr>
        <p:spPr>
          <a:xfrm>
            <a:off x="2769475" y="2386452"/>
            <a:ext cx="4096" cy="4096"/>
          </a:xfrm>
          <a:custGeom>
            <a:avLst/>
            <a:gdLst>
              <a:gd name="connsiteX0" fmla="*/ 0 w 4096"/>
              <a:gd name="connsiteY0" fmla="*/ 0 h 4096"/>
              <a:gd name="connsiteX1" fmla="*/ 4096 w 4096"/>
              <a:gd name="connsiteY1" fmla="*/ 4096 h 4096"/>
              <a:gd name="connsiteX2" fmla="*/ 0 w 4096"/>
              <a:gd name="connsiteY2" fmla="*/ 0 h 4096"/>
              <a:gd name="connsiteX3" fmla="*/ 0 w 4096"/>
              <a:gd name="connsiteY3" fmla="*/ 0 h 4096"/>
            </a:gdLst>
            <a:ahLst/>
            <a:cxnLst>
              <a:cxn ang="0">
                <a:pos x="connsiteX0" y="connsiteY0"/>
              </a:cxn>
              <a:cxn ang="0">
                <a:pos x="connsiteX1" y="connsiteY1"/>
              </a:cxn>
              <a:cxn ang="0">
                <a:pos x="connsiteX2" y="connsiteY2"/>
              </a:cxn>
              <a:cxn ang="0">
                <a:pos x="connsiteX3" y="connsiteY3"/>
              </a:cxn>
            </a:cxnLst>
            <a:rect l="l" t="t" r="r" b="b"/>
            <a:pathLst>
              <a:path w="4096" h="4096">
                <a:moveTo>
                  <a:pt x="0" y="0"/>
                </a:moveTo>
                <a:cubicBezTo>
                  <a:pt x="1366" y="1365"/>
                  <a:pt x="2731" y="2731"/>
                  <a:pt x="4096" y="4096"/>
                </a:cubicBezTo>
                <a:cubicBezTo>
                  <a:pt x="2731" y="2731"/>
                  <a:pt x="1366" y="1365"/>
                  <a:pt x="0" y="0"/>
                </a:cubicBezTo>
                <a:lnTo>
                  <a:pt x="0" y="0"/>
                </a:lnTo>
                <a:close/>
              </a:path>
            </a:pathLst>
          </a:custGeom>
          <a:solidFill>
            <a:srgbClr val="F8F7F7"/>
          </a:solidFill>
          <a:ln w="11376" cap="flat">
            <a:noFill/>
            <a:prstDash val="solid"/>
            <a:miter/>
          </a:ln>
        </p:spPr>
        <p:txBody>
          <a:bodyPr rtlCol="0" anchor="ctr"/>
          <a:lstStyle/>
          <a:p>
            <a:endParaRPr lang="en-IN" sz="1100"/>
          </a:p>
        </p:txBody>
      </p:sp>
      <p:sp>
        <p:nvSpPr>
          <p:cNvPr id="218" name="Freeform: Shape 217">
            <a:extLst>
              <a:ext uri="{FF2B5EF4-FFF2-40B4-BE49-F238E27FC236}">
                <a16:creationId xmlns:a16="http://schemas.microsoft.com/office/drawing/2014/main" id="{A2CEADB8-BD02-C240-0738-54AE5C5AD2E8}"/>
              </a:ext>
            </a:extLst>
          </p:cNvPr>
          <p:cNvSpPr/>
          <p:nvPr/>
        </p:nvSpPr>
        <p:spPr>
          <a:xfrm>
            <a:off x="2701201" y="4629949"/>
            <a:ext cx="2731" cy="6827"/>
          </a:xfrm>
          <a:custGeom>
            <a:avLst/>
            <a:gdLst>
              <a:gd name="connsiteX0" fmla="*/ 2731 w 2731"/>
              <a:gd name="connsiteY0" fmla="*/ 0 h 6827"/>
              <a:gd name="connsiteX1" fmla="*/ 0 w 2731"/>
              <a:gd name="connsiteY1" fmla="*/ 6828 h 6827"/>
              <a:gd name="connsiteX2" fmla="*/ 2731 w 2731"/>
              <a:gd name="connsiteY2" fmla="*/ 0 h 6827"/>
              <a:gd name="connsiteX3" fmla="*/ 2731 w 2731"/>
              <a:gd name="connsiteY3" fmla="*/ 0 h 6827"/>
            </a:gdLst>
            <a:ahLst/>
            <a:cxnLst>
              <a:cxn ang="0">
                <a:pos x="connsiteX0" y="connsiteY0"/>
              </a:cxn>
              <a:cxn ang="0">
                <a:pos x="connsiteX1" y="connsiteY1"/>
              </a:cxn>
              <a:cxn ang="0">
                <a:pos x="connsiteX2" y="connsiteY2"/>
              </a:cxn>
              <a:cxn ang="0">
                <a:pos x="connsiteX3" y="connsiteY3"/>
              </a:cxn>
            </a:cxnLst>
            <a:rect l="l" t="t" r="r" b="b"/>
            <a:pathLst>
              <a:path w="2731" h="6827">
                <a:moveTo>
                  <a:pt x="2731" y="0"/>
                </a:moveTo>
                <a:cubicBezTo>
                  <a:pt x="1821" y="2276"/>
                  <a:pt x="910" y="4552"/>
                  <a:pt x="0" y="6828"/>
                </a:cubicBezTo>
                <a:cubicBezTo>
                  <a:pt x="910" y="4552"/>
                  <a:pt x="1821" y="2276"/>
                  <a:pt x="2731" y="0"/>
                </a:cubicBezTo>
                <a:lnTo>
                  <a:pt x="2731" y="0"/>
                </a:lnTo>
                <a:close/>
              </a:path>
            </a:pathLst>
          </a:custGeom>
          <a:solidFill>
            <a:srgbClr val="E2E2E2"/>
          </a:solidFill>
          <a:ln w="11376" cap="flat">
            <a:noFill/>
            <a:prstDash val="solid"/>
            <a:miter/>
          </a:ln>
        </p:spPr>
        <p:txBody>
          <a:bodyPr rtlCol="0" anchor="ctr"/>
          <a:lstStyle/>
          <a:p>
            <a:endParaRPr lang="en-IN" sz="1100"/>
          </a:p>
        </p:txBody>
      </p:sp>
      <p:sp>
        <p:nvSpPr>
          <p:cNvPr id="219" name="Freeform: Shape 218">
            <a:extLst>
              <a:ext uri="{FF2B5EF4-FFF2-40B4-BE49-F238E27FC236}">
                <a16:creationId xmlns:a16="http://schemas.microsoft.com/office/drawing/2014/main" id="{D0F8CB3E-1C0E-4FB9-0B2F-182D52692D54}"/>
              </a:ext>
            </a:extLst>
          </p:cNvPr>
          <p:cNvSpPr/>
          <p:nvPr/>
        </p:nvSpPr>
        <p:spPr>
          <a:xfrm>
            <a:off x="2981126" y="1437537"/>
            <a:ext cx="2119237" cy="2878525"/>
          </a:xfrm>
          <a:custGeom>
            <a:avLst/>
            <a:gdLst>
              <a:gd name="connsiteX0" fmla="*/ 2079297 w 2119237"/>
              <a:gd name="connsiteY0" fmla="*/ 1214503 h 2878525"/>
              <a:gd name="connsiteX1" fmla="*/ 2102624 w 2119237"/>
              <a:gd name="connsiteY1" fmla="*/ 1301666 h 2878525"/>
              <a:gd name="connsiteX2" fmla="*/ 2113548 w 2119237"/>
              <a:gd name="connsiteY2" fmla="*/ 1353669 h 2878525"/>
              <a:gd name="connsiteX3" fmla="*/ 2115369 w 2119237"/>
              <a:gd name="connsiteY3" fmla="*/ 1370851 h 2878525"/>
              <a:gd name="connsiteX4" fmla="*/ 2119237 w 2119237"/>
              <a:gd name="connsiteY4" fmla="*/ 1397706 h 2878525"/>
              <a:gd name="connsiteX5" fmla="*/ 2026725 w 2119237"/>
              <a:gd name="connsiteY5" fmla="*/ 1439808 h 2878525"/>
              <a:gd name="connsiteX6" fmla="*/ 1963572 w 2119237"/>
              <a:gd name="connsiteY6" fmla="*/ 1468483 h 2878525"/>
              <a:gd name="connsiteX7" fmla="*/ 1946503 w 2119237"/>
              <a:gd name="connsiteY7" fmla="*/ 1475538 h 2878525"/>
              <a:gd name="connsiteX8" fmla="*/ 1859681 w 2119237"/>
              <a:gd name="connsiteY8" fmla="*/ 1515479 h 2878525"/>
              <a:gd name="connsiteX9" fmla="*/ 1772631 w 2119237"/>
              <a:gd name="connsiteY9" fmla="*/ 1555761 h 2878525"/>
              <a:gd name="connsiteX10" fmla="*/ 1691270 w 2119237"/>
              <a:gd name="connsiteY10" fmla="*/ 1593084 h 2878525"/>
              <a:gd name="connsiteX11" fmla="*/ 1685922 w 2119237"/>
              <a:gd name="connsiteY11" fmla="*/ 1596498 h 2878525"/>
              <a:gd name="connsiteX12" fmla="*/ 1685922 w 2119237"/>
              <a:gd name="connsiteY12" fmla="*/ 1596498 h 2878525"/>
              <a:gd name="connsiteX13" fmla="*/ 1512392 w 2119237"/>
              <a:gd name="connsiteY13" fmla="*/ 1677744 h 2878525"/>
              <a:gd name="connsiteX14" fmla="*/ 1338861 w 2119237"/>
              <a:gd name="connsiteY14" fmla="*/ 1762632 h 2878525"/>
              <a:gd name="connsiteX15" fmla="*/ 1284469 w 2119237"/>
              <a:gd name="connsiteY15" fmla="*/ 1787439 h 2878525"/>
              <a:gd name="connsiteX16" fmla="*/ 1274910 w 2119237"/>
              <a:gd name="connsiteY16" fmla="*/ 1822372 h 2878525"/>
              <a:gd name="connsiteX17" fmla="*/ 1298807 w 2119237"/>
              <a:gd name="connsiteY17" fmla="*/ 1909195 h 2878525"/>
              <a:gd name="connsiteX18" fmla="*/ 1315192 w 2119237"/>
              <a:gd name="connsiteY18" fmla="*/ 1963359 h 2878525"/>
              <a:gd name="connsiteX19" fmla="*/ 1278211 w 2119237"/>
              <a:gd name="connsiteY19" fmla="*/ 2137345 h 2878525"/>
              <a:gd name="connsiteX20" fmla="*/ 1164420 w 2119237"/>
              <a:gd name="connsiteY20" fmla="*/ 2197199 h 2878525"/>
              <a:gd name="connsiteX21" fmla="*/ 1103542 w 2119237"/>
              <a:gd name="connsiteY21" fmla="*/ 2207781 h 2878525"/>
              <a:gd name="connsiteX22" fmla="*/ 1083173 w 2119237"/>
              <a:gd name="connsiteY22" fmla="*/ 2232815 h 2878525"/>
              <a:gd name="connsiteX23" fmla="*/ 1075322 w 2119237"/>
              <a:gd name="connsiteY23" fmla="*/ 2279925 h 2878525"/>
              <a:gd name="connsiteX24" fmla="*/ 1106273 w 2119237"/>
              <a:gd name="connsiteY24" fmla="*/ 2355368 h 2878525"/>
              <a:gd name="connsiteX25" fmla="*/ 1106842 w 2119237"/>
              <a:gd name="connsiteY25" fmla="*/ 2430015 h 2878525"/>
              <a:gd name="connsiteX26" fmla="*/ 1083515 w 2119237"/>
              <a:gd name="connsiteY26" fmla="*/ 2510351 h 2878525"/>
              <a:gd name="connsiteX27" fmla="*/ 1089545 w 2119237"/>
              <a:gd name="connsiteY27" fmla="*/ 2604342 h 2878525"/>
              <a:gd name="connsiteX28" fmla="*/ 1094211 w 2119237"/>
              <a:gd name="connsiteY28" fmla="*/ 2632562 h 2878525"/>
              <a:gd name="connsiteX29" fmla="*/ 1077939 w 2119237"/>
              <a:gd name="connsiteY29" fmla="*/ 2673413 h 2878525"/>
              <a:gd name="connsiteX30" fmla="*/ 985655 w 2119237"/>
              <a:gd name="connsiteY30" fmla="*/ 2725529 h 2878525"/>
              <a:gd name="connsiteX31" fmla="*/ 903953 w 2119237"/>
              <a:gd name="connsiteY31" fmla="*/ 2771045 h 2878525"/>
              <a:gd name="connsiteX32" fmla="*/ 819406 w 2119237"/>
              <a:gd name="connsiteY32" fmla="*/ 2817244 h 2878525"/>
              <a:gd name="connsiteX33" fmla="*/ 819976 w 2119237"/>
              <a:gd name="connsiteY33" fmla="*/ 2817585 h 2878525"/>
              <a:gd name="connsiteX34" fmla="*/ 818496 w 2119237"/>
              <a:gd name="connsiteY34" fmla="*/ 2817585 h 2878525"/>
              <a:gd name="connsiteX35" fmla="*/ 818041 w 2119237"/>
              <a:gd name="connsiteY35" fmla="*/ 2818951 h 2878525"/>
              <a:gd name="connsiteX36" fmla="*/ 737136 w 2119237"/>
              <a:gd name="connsiteY36" fmla="*/ 2864922 h 2878525"/>
              <a:gd name="connsiteX37" fmla="*/ 659531 w 2119237"/>
              <a:gd name="connsiteY37" fmla="*/ 2865833 h 2878525"/>
              <a:gd name="connsiteX38" fmla="*/ 564060 w 2119237"/>
              <a:gd name="connsiteY38" fmla="*/ 2823502 h 2878525"/>
              <a:gd name="connsiteX39" fmla="*/ 535044 w 2119237"/>
              <a:gd name="connsiteY39" fmla="*/ 2808027 h 2878525"/>
              <a:gd name="connsiteX40" fmla="*/ 504207 w 2119237"/>
              <a:gd name="connsiteY40" fmla="*/ 2777531 h 2878525"/>
              <a:gd name="connsiteX41" fmla="*/ 470638 w 2119237"/>
              <a:gd name="connsiteY41" fmla="*/ 2726553 h 2878525"/>
              <a:gd name="connsiteX42" fmla="*/ 395081 w 2119237"/>
              <a:gd name="connsiteY42" fmla="*/ 2706184 h 2878525"/>
              <a:gd name="connsiteX43" fmla="*/ 360034 w 2119237"/>
              <a:gd name="connsiteY43" fmla="*/ 2685247 h 2878525"/>
              <a:gd name="connsiteX44" fmla="*/ 302456 w 2119237"/>
              <a:gd name="connsiteY44" fmla="*/ 2621865 h 2878525"/>
              <a:gd name="connsiteX45" fmla="*/ 291532 w 2119237"/>
              <a:gd name="connsiteY45" fmla="*/ 2603887 h 2878525"/>
              <a:gd name="connsiteX46" fmla="*/ 259443 w 2119237"/>
              <a:gd name="connsiteY46" fmla="*/ 2522754 h 2878525"/>
              <a:gd name="connsiteX47" fmla="*/ 238960 w 2119237"/>
              <a:gd name="connsiteY47" fmla="*/ 2413060 h 2878525"/>
              <a:gd name="connsiteX48" fmla="*/ 238277 w 2119237"/>
              <a:gd name="connsiteY48" fmla="*/ 2389733 h 2878525"/>
              <a:gd name="connsiteX49" fmla="*/ 238050 w 2119237"/>
              <a:gd name="connsiteY49" fmla="*/ 2384271 h 2878525"/>
              <a:gd name="connsiteX50" fmla="*/ 216771 w 2119237"/>
              <a:gd name="connsiteY50" fmla="*/ 2310420 h 2878525"/>
              <a:gd name="connsiteX51" fmla="*/ 196175 w 2119237"/>
              <a:gd name="connsiteY51" fmla="*/ 2279242 h 2878525"/>
              <a:gd name="connsiteX52" fmla="*/ 192761 w 2119237"/>
              <a:gd name="connsiteY52" fmla="*/ 2273894 h 2878525"/>
              <a:gd name="connsiteX53" fmla="*/ 192761 w 2119237"/>
              <a:gd name="connsiteY53" fmla="*/ 2273894 h 2878525"/>
              <a:gd name="connsiteX54" fmla="*/ 187072 w 2119237"/>
              <a:gd name="connsiteY54" fmla="*/ 2262059 h 2878525"/>
              <a:gd name="connsiteX55" fmla="*/ 187072 w 2119237"/>
              <a:gd name="connsiteY55" fmla="*/ 2262173 h 2878525"/>
              <a:gd name="connsiteX56" fmla="*/ 151683 w 2119237"/>
              <a:gd name="connsiteY56" fmla="*/ 2152593 h 2878525"/>
              <a:gd name="connsiteX57" fmla="*/ 139735 w 2119237"/>
              <a:gd name="connsiteY57" fmla="*/ 2082953 h 2878525"/>
              <a:gd name="connsiteX58" fmla="*/ 137459 w 2119237"/>
              <a:gd name="connsiteY58" fmla="*/ 2051547 h 2878525"/>
              <a:gd name="connsiteX59" fmla="*/ 136776 w 2119237"/>
              <a:gd name="connsiteY59" fmla="*/ 1934228 h 2878525"/>
              <a:gd name="connsiteX60" fmla="*/ 123008 w 2119237"/>
              <a:gd name="connsiteY60" fmla="*/ 1863109 h 2878525"/>
              <a:gd name="connsiteX61" fmla="*/ 110036 w 2119237"/>
              <a:gd name="connsiteY61" fmla="*/ 1833865 h 2878525"/>
              <a:gd name="connsiteX62" fmla="*/ 106053 w 2119237"/>
              <a:gd name="connsiteY62" fmla="*/ 1827265 h 2878525"/>
              <a:gd name="connsiteX63" fmla="*/ 104915 w 2119237"/>
              <a:gd name="connsiteY63" fmla="*/ 1822372 h 2878525"/>
              <a:gd name="connsiteX64" fmla="*/ 66567 w 2119237"/>
              <a:gd name="connsiteY64" fmla="*/ 1729178 h 2878525"/>
              <a:gd name="connsiteX65" fmla="*/ 42216 w 2119237"/>
              <a:gd name="connsiteY65" fmla="*/ 1654190 h 2878525"/>
              <a:gd name="connsiteX66" fmla="*/ 41420 w 2119237"/>
              <a:gd name="connsiteY66" fmla="*/ 1648841 h 2878525"/>
              <a:gd name="connsiteX67" fmla="*/ 455 w 2119237"/>
              <a:gd name="connsiteY67" fmla="*/ 1422626 h 2878525"/>
              <a:gd name="connsiteX68" fmla="*/ 0 w 2119237"/>
              <a:gd name="connsiteY68" fmla="*/ 1364706 h 2878525"/>
              <a:gd name="connsiteX69" fmla="*/ 334886 w 2119237"/>
              <a:gd name="connsiteY69" fmla="*/ 1038696 h 2878525"/>
              <a:gd name="connsiteX70" fmla="*/ 662944 w 2119237"/>
              <a:gd name="connsiteY70" fmla="*/ 701307 h 2878525"/>
              <a:gd name="connsiteX71" fmla="*/ 672731 w 2119237"/>
              <a:gd name="connsiteY71" fmla="*/ 679004 h 2878525"/>
              <a:gd name="connsiteX72" fmla="*/ 673072 w 2119237"/>
              <a:gd name="connsiteY72" fmla="*/ 606860 h 2878525"/>
              <a:gd name="connsiteX73" fmla="*/ 702544 w 2119237"/>
              <a:gd name="connsiteY73" fmla="*/ 520152 h 2878525"/>
              <a:gd name="connsiteX74" fmla="*/ 732015 w 2119237"/>
              <a:gd name="connsiteY74" fmla="*/ 481463 h 2878525"/>
              <a:gd name="connsiteX75" fmla="*/ 806776 w 2119237"/>
              <a:gd name="connsiteY75" fmla="*/ 439133 h 2878525"/>
              <a:gd name="connsiteX76" fmla="*/ 829306 w 2119237"/>
              <a:gd name="connsiteY76" fmla="*/ 420471 h 2878525"/>
              <a:gd name="connsiteX77" fmla="*/ 892119 w 2119237"/>
              <a:gd name="connsiteY77" fmla="*/ 259571 h 2878525"/>
              <a:gd name="connsiteX78" fmla="*/ 904522 w 2119237"/>
              <a:gd name="connsiteY78" fmla="*/ 241365 h 2878525"/>
              <a:gd name="connsiteX79" fmla="*/ 1092049 w 2119237"/>
              <a:gd name="connsiteY79" fmla="*/ 195849 h 2878525"/>
              <a:gd name="connsiteX80" fmla="*/ 1159072 w 2119237"/>
              <a:gd name="connsiteY80" fmla="*/ 219062 h 2878525"/>
              <a:gd name="connsiteX81" fmla="*/ 1234856 w 2119237"/>
              <a:gd name="connsiteY81" fmla="*/ 246713 h 2878525"/>
              <a:gd name="connsiteX82" fmla="*/ 1426480 w 2119237"/>
              <a:gd name="connsiteY82" fmla="*/ 319653 h 2878525"/>
              <a:gd name="connsiteX83" fmla="*/ 1443207 w 2119237"/>
              <a:gd name="connsiteY83" fmla="*/ 317718 h 2878525"/>
              <a:gd name="connsiteX84" fmla="*/ 1478710 w 2119237"/>
              <a:gd name="connsiteY84" fmla="*/ 272771 h 2878525"/>
              <a:gd name="connsiteX85" fmla="*/ 1517854 w 2119237"/>
              <a:gd name="connsiteY85" fmla="*/ 223727 h 2878525"/>
              <a:gd name="connsiteX86" fmla="*/ 1547667 w 2119237"/>
              <a:gd name="connsiteY86" fmla="*/ 185380 h 2878525"/>
              <a:gd name="connsiteX87" fmla="*/ 1654744 w 2119237"/>
              <a:gd name="connsiteY87" fmla="*/ 53952 h 2878525"/>
              <a:gd name="connsiteX88" fmla="*/ 1778662 w 2119237"/>
              <a:gd name="connsiteY88" fmla="*/ 3884 h 2878525"/>
              <a:gd name="connsiteX89" fmla="*/ 1789699 w 2119237"/>
              <a:gd name="connsiteY89" fmla="*/ 6046 h 2878525"/>
              <a:gd name="connsiteX90" fmla="*/ 1852967 w 2119237"/>
              <a:gd name="connsiteY90" fmla="*/ 34152 h 2878525"/>
              <a:gd name="connsiteX91" fmla="*/ 1985305 w 2119237"/>
              <a:gd name="connsiteY91" fmla="*/ 173204 h 2878525"/>
              <a:gd name="connsiteX92" fmla="*/ 2040835 w 2119237"/>
              <a:gd name="connsiteY92" fmla="*/ 346166 h 2878525"/>
              <a:gd name="connsiteX93" fmla="*/ 2041291 w 2119237"/>
              <a:gd name="connsiteY93" fmla="*/ 351856 h 2878525"/>
              <a:gd name="connsiteX94" fmla="*/ 2041973 w 2119237"/>
              <a:gd name="connsiteY94" fmla="*/ 363348 h 2878525"/>
              <a:gd name="connsiteX95" fmla="*/ 2041973 w 2119237"/>
              <a:gd name="connsiteY95" fmla="*/ 392593 h 2878525"/>
              <a:gd name="connsiteX96" fmla="*/ 2040835 w 2119237"/>
              <a:gd name="connsiteY96" fmla="*/ 415351 h 2878525"/>
              <a:gd name="connsiteX97" fmla="*/ 2039584 w 2119237"/>
              <a:gd name="connsiteY97" fmla="*/ 432874 h 2878525"/>
              <a:gd name="connsiteX98" fmla="*/ 2027863 w 2119237"/>
              <a:gd name="connsiteY98" fmla="*/ 473498 h 2878525"/>
              <a:gd name="connsiteX99" fmla="*/ 1971309 w 2119237"/>
              <a:gd name="connsiteY99" fmla="*/ 514235 h 2878525"/>
              <a:gd name="connsiteX100" fmla="*/ 1946731 w 2119237"/>
              <a:gd name="connsiteY100" fmla="*/ 530962 h 2878525"/>
              <a:gd name="connsiteX101" fmla="*/ 1870605 w 2119237"/>
              <a:gd name="connsiteY101" fmla="*/ 581599 h 2878525"/>
              <a:gd name="connsiteX102" fmla="*/ 1853422 w 2119237"/>
              <a:gd name="connsiteY102" fmla="*/ 665918 h 2878525"/>
              <a:gd name="connsiteX103" fmla="*/ 1875611 w 2119237"/>
              <a:gd name="connsiteY103" fmla="*/ 710524 h 2878525"/>
              <a:gd name="connsiteX104" fmla="*/ 1908497 w 2119237"/>
              <a:gd name="connsiteY104" fmla="*/ 780277 h 2878525"/>
              <a:gd name="connsiteX105" fmla="*/ 1946845 w 2119237"/>
              <a:gd name="connsiteY105" fmla="*/ 861069 h 2878525"/>
              <a:gd name="connsiteX106" fmla="*/ 1948324 w 2119237"/>
              <a:gd name="connsiteY106" fmla="*/ 866986 h 2878525"/>
              <a:gd name="connsiteX107" fmla="*/ 1990540 w 2119237"/>
              <a:gd name="connsiteY107" fmla="*/ 963822 h 2878525"/>
              <a:gd name="connsiteX108" fmla="*/ 2051760 w 2119237"/>
              <a:gd name="connsiteY108" fmla="*/ 1127453 h 2878525"/>
              <a:gd name="connsiteX109" fmla="*/ 2079297 w 2119237"/>
              <a:gd name="connsiteY109" fmla="*/ 1214503 h 2878525"/>
              <a:gd name="connsiteX110" fmla="*/ 2079297 w 2119237"/>
              <a:gd name="connsiteY110" fmla="*/ 1214503 h 2878525"/>
              <a:gd name="connsiteX111" fmla="*/ 1870605 w 2119237"/>
              <a:gd name="connsiteY111" fmla="*/ 1313159 h 2878525"/>
              <a:gd name="connsiteX112" fmla="*/ 1876408 w 2119237"/>
              <a:gd name="connsiteY112" fmla="*/ 1319531 h 2878525"/>
              <a:gd name="connsiteX113" fmla="*/ 1963799 w 2119237"/>
              <a:gd name="connsiteY113" fmla="*/ 1355034 h 2878525"/>
              <a:gd name="connsiteX114" fmla="*/ 2008746 w 2119237"/>
              <a:gd name="connsiteY114" fmla="*/ 1345020 h 2878525"/>
              <a:gd name="connsiteX115" fmla="*/ 2008974 w 2119237"/>
              <a:gd name="connsiteY115" fmla="*/ 1308266 h 2878525"/>
              <a:gd name="connsiteX116" fmla="*/ 1921014 w 2119237"/>
              <a:gd name="connsiteY116" fmla="*/ 1310770 h 2878525"/>
              <a:gd name="connsiteX117" fmla="*/ 1909293 w 2119237"/>
              <a:gd name="connsiteY117" fmla="*/ 1244998 h 2878525"/>
              <a:gd name="connsiteX118" fmla="*/ 1985533 w 2119237"/>
              <a:gd name="connsiteY118" fmla="*/ 1240788 h 2878525"/>
              <a:gd name="connsiteX119" fmla="*/ 1985078 w 2119237"/>
              <a:gd name="connsiteY119" fmla="*/ 1221444 h 2878525"/>
              <a:gd name="connsiteX120" fmla="*/ 1763641 w 2119237"/>
              <a:gd name="connsiteY120" fmla="*/ 694252 h 2878525"/>
              <a:gd name="connsiteX121" fmla="*/ 1720173 w 2119237"/>
              <a:gd name="connsiteY121" fmla="*/ 684579 h 2878525"/>
              <a:gd name="connsiteX122" fmla="*/ 1593752 w 2119237"/>
              <a:gd name="connsiteY122" fmla="*/ 763323 h 2878525"/>
              <a:gd name="connsiteX123" fmla="*/ 1420107 w 2119237"/>
              <a:gd name="connsiteY123" fmla="*/ 680938 h 2878525"/>
              <a:gd name="connsiteX124" fmla="*/ 1333171 w 2119237"/>
              <a:gd name="connsiteY124" fmla="*/ 537221 h 2878525"/>
              <a:gd name="connsiteX125" fmla="*/ 1375843 w 2119237"/>
              <a:gd name="connsiteY125" fmla="*/ 402492 h 2878525"/>
              <a:gd name="connsiteX126" fmla="*/ 1376184 w 2119237"/>
              <a:gd name="connsiteY126" fmla="*/ 398168 h 2878525"/>
              <a:gd name="connsiteX127" fmla="*/ 1273773 w 2119237"/>
              <a:gd name="connsiteY127" fmla="*/ 360049 h 2878525"/>
              <a:gd name="connsiteX128" fmla="*/ 1294824 w 2119237"/>
              <a:gd name="connsiteY128" fmla="*/ 456202 h 2878525"/>
              <a:gd name="connsiteX129" fmla="*/ 1255908 w 2119237"/>
              <a:gd name="connsiteY129" fmla="*/ 466215 h 2878525"/>
              <a:gd name="connsiteX130" fmla="*/ 1206409 w 2119237"/>
              <a:gd name="connsiteY130" fmla="*/ 401468 h 2878525"/>
              <a:gd name="connsiteX131" fmla="*/ 1264556 w 2119237"/>
              <a:gd name="connsiteY131" fmla="*/ 355269 h 2878525"/>
              <a:gd name="connsiteX132" fmla="*/ 1153155 w 2119237"/>
              <a:gd name="connsiteY132" fmla="*/ 315670 h 2878525"/>
              <a:gd name="connsiteX133" fmla="*/ 1176823 w 2119237"/>
              <a:gd name="connsiteY133" fmla="*/ 386562 h 2878525"/>
              <a:gd name="connsiteX134" fmla="*/ 1173068 w 2119237"/>
              <a:gd name="connsiteY134" fmla="*/ 390203 h 2878525"/>
              <a:gd name="connsiteX135" fmla="*/ 1228712 w 2119237"/>
              <a:gd name="connsiteY135" fmla="*/ 601285 h 2878525"/>
              <a:gd name="connsiteX136" fmla="*/ 1237018 w 2119237"/>
              <a:gd name="connsiteY136" fmla="*/ 648053 h 2878525"/>
              <a:gd name="connsiteX137" fmla="*/ 1305406 w 2119237"/>
              <a:gd name="connsiteY137" fmla="*/ 911478 h 2878525"/>
              <a:gd name="connsiteX138" fmla="*/ 1345461 w 2119237"/>
              <a:gd name="connsiteY138" fmla="*/ 1070330 h 2878525"/>
              <a:gd name="connsiteX139" fmla="*/ 1362074 w 2119237"/>
              <a:gd name="connsiteY139" fmla="*/ 1121763 h 2878525"/>
              <a:gd name="connsiteX140" fmla="*/ 1376071 w 2119237"/>
              <a:gd name="connsiteY140" fmla="*/ 1141677 h 2878525"/>
              <a:gd name="connsiteX141" fmla="*/ 1559842 w 2119237"/>
              <a:gd name="connsiteY141" fmla="*/ 1197548 h 2878525"/>
              <a:gd name="connsiteX142" fmla="*/ 1599328 w 2119237"/>
              <a:gd name="connsiteY142" fmla="*/ 1214161 h 2878525"/>
              <a:gd name="connsiteX143" fmla="*/ 1797551 w 2119237"/>
              <a:gd name="connsiteY143" fmla="*/ 1288353 h 2878525"/>
              <a:gd name="connsiteX144" fmla="*/ 1871515 w 2119237"/>
              <a:gd name="connsiteY144" fmla="*/ 1313500 h 2878525"/>
              <a:gd name="connsiteX145" fmla="*/ 1870605 w 2119237"/>
              <a:gd name="connsiteY145" fmla="*/ 1313159 h 2878525"/>
              <a:gd name="connsiteX146" fmla="*/ 1870605 w 2119237"/>
              <a:gd name="connsiteY146" fmla="*/ 1313159 h 2878525"/>
              <a:gd name="connsiteX147" fmla="*/ 1870605 w 2119237"/>
              <a:gd name="connsiteY147" fmla="*/ 1313159 h 2878525"/>
              <a:gd name="connsiteX148" fmla="*/ 950835 w 2119237"/>
              <a:gd name="connsiteY148" fmla="*/ 2551543 h 2878525"/>
              <a:gd name="connsiteX149" fmla="*/ 924663 w 2119237"/>
              <a:gd name="connsiteY149" fmla="*/ 2542440 h 2878525"/>
              <a:gd name="connsiteX150" fmla="*/ 950607 w 2119237"/>
              <a:gd name="connsiteY150" fmla="*/ 2551884 h 2878525"/>
              <a:gd name="connsiteX151" fmla="*/ 990548 w 2119237"/>
              <a:gd name="connsiteY151" fmla="*/ 2608097 h 2878525"/>
              <a:gd name="connsiteX152" fmla="*/ 950835 w 2119237"/>
              <a:gd name="connsiteY152" fmla="*/ 2551543 h 2878525"/>
              <a:gd name="connsiteX153" fmla="*/ 950835 w 2119237"/>
              <a:gd name="connsiteY153" fmla="*/ 2551543 h 2878525"/>
              <a:gd name="connsiteX154" fmla="*/ 1163623 w 2119237"/>
              <a:gd name="connsiteY154" fmla="*/ 1660903 h 2878525"/>
              <a:gd name="connsiteX155" fmla="*/ 1148261 w 2119237"/>
              <a:gd name="connsiteY155" fmla="*/ 1597408 h 2878525"/>
              <a:gd name="connsiteX156" fmla="*/ 1112531 w 2119237"/>
              <a:gd name="connsiteY156" fmla="*/ 1529703 h 2878525"/>
              <a:gd name="connsiteX157" fmla="*/ 1087156 w 2119237"/>
              <a:gd name="connsiteY157" fmla="*/ 1521965 h 2878525"/>
              <a:gd name="connsiteX158" fmla="*/ 1082036 w 2119237"/>
              <a:gd name="connsiteY158" fmla="*/ 1544951 h 2878525"/>
              <a:gd name="connsiteX159" fmla="*/ 1108435 w 2119237"/>
              <a:gd name="connsiteY159" fmla="*/ 1637918 h 2878525"/>
              <a:gd name="connsiteX160" fmla="*/ 1130510 w 2119237"/>
              <a:gd name="connsiteY160" fmla="*/ 1717685 h 2878525"/>
              <a:gd name="connsiteX161" fmla="*/ 1172613 w 2119237"/>
              <a:gd name="connsiteY161" fmla="*/ 1868458 h 2878525"/>
              <a:gd name="connsiteX162" fmla="*/ 1176823 w 2119237"/>
              <a:gd name="connsiteY162" fmla="*/ 1909081 h 2878525"/>
              <a:gd name="connsiteX163" fmla="*/ 1045850 w 2119237"/>
              <a:gd name="connsiteY163" fmla="*/ 1985776 h 2878525"/>
              <a:gd name="connsiteX164" fmla="*/ 1040047 w 2119237"/>
              <a:gd name="connsiteY164" fmla="*/ 2026171 h 2878525"/>
              <a:gd name="connsiteX165" fmla="*/ 1090797 w 2119237"/>
              <a:gd name="connsiteY165" fmla="*/ 2034023 h 2878525"/>
              <a:gd name="connsiteX166" fmla="*/ 1198785 w 2119237"/>
              <a:gd name="connsiteY166" fmla="*/ 1969162 h 2878525"/>
              <a:gd name="connsiteX167" fmla="*/ 1234629 w 2119237"/>
              <a:gd name="connsiteY167" fmla="*/ 1939463 h 2878525"/>
              <a:gd name="connsiteX168" fmla="*/ 1239749 w 2119237"/>
              <a:gd name="connsiteY168" fmla="*/ 1924784 h 2878525"/>
              <a:gd name="connsiteX169" fmla="*/ 1182626 w 2119237"/>
              <a:gd name="connsiteY169" fmla="*/ 1725081 h 2878525"/>
              <a:gd name="connsiteX170" fmla="*/ 1163623 w 2119237"/>
              <a:gd name="connsiteY170" fmla="*/ 1660903 h 2878525"/>
              <a:gd name="connsiteX171" fmla="*/ 1163623 w 2119237"/>
              <a:gd name="connsiteY171" fmla="*/ 1660903 h 2878525"/>
              <a:gd name="connsiteX172" fmla="*/ 1552105 w 2119237"/>
              <a:gd name="connsiteY172" fmla="*/ 641111 h 2878525"/>
              <a:gd name="connsiteX173" fmla="*/ 1489520 w 2119237"/>
              <a:gd name="connsiteY173" fmla="*/ 581713 h 2878525"/>
              <a:gd name="connsiteX174" fmla="*/ 1453221 w 2119237"/>
              <a:gd name="connsiteY174" fmla="*/ 513438 h 2878525"/>
              <a:gd name="connsiteX175" fmla="*/ 1431600 w 2119237"/>
              <a:gd name="connsiteY175" fmla="*/ 398396 h 2878525"/>
              <a:gd name="connsiteX176" fmla="*/ 1435583 w 2119237"/>
              <a:gd name="connsiteY176" fmla="*/ 391682 h 2878525"/>
              <a:gd name="connsiteX177" fmla="*/ 1433535 w 2119237"/>
              <a:gd name="connsiteY177" fmla="*/ 390089 h 2878525"/>
              <a:gd name="connsiteX178" fmla="*/ 1430804 w 2119237"/>
              <a:gd name="connsiteY178" fmla="*/ 397713 h 2878525"/>
              <a:gd name="connsiteX179" fmla="*/ 1378688 w 2119237"/>
              <a:gd name="connsiteY179" fmla="*/ 452560 h 2878525"/>
              <a:gd name="connsiteX180" fmla="*/ 1365716 w 2119237"/>
              <a:gd name="connsiteY180" fmla="*/ 512642 h 2878525"/>
              <a:gd name="connsiteX181" fmla="*/ 1430804 w 2119237"/>
              <a:gd name="connsiteY181" fmla="*/ 641453 h 2878525"/>
              <a:gd name="connsiteX182" fmla="*/ 1488609 w 2119237"/>
              <a:gd name="connsiteY182" fmla="*/ 694365 h 2878525"/>
              <a:gd name="connsiteX183" fmla="*/ 1646892 w 2119237"/>
              <a:gd name="connsiteY183" fmla="*/ 694479 h 2878525"/>
              <a:gd name="connsiteX184" fmla="*/ 1552105 w 2119237"/>
              <a:gd name="connsiteY184" fmla="*/ 641111 h 2878525"/>
              <a:gd name="connsiteX185" fmla="*/ 1552105 w 2119237"/>
              <a:gd name="connsiteY185" fmla="*/ 641111 h 2878525"/>
              <a:gd name="connsiteX186" fmla="*/ 753749 w 2119237"/>
              <a:gd name="connsiteY186" fmla="*/ 2574415 h 2878525"/>
              <a:gd name="connsiteX187" fmla="*/ 550064 w 2119237"/>
              <a:gd name="connsiteY187" fmla="*/ 2514106 h 2878525"/>
              <a:gd name="connsiteX188" fmla="*/ 578398 w 2119237"/>
              <a:gd name="connsiteY188" fmla="*/ 2672616 h 2878525"/>
              <a:gd name="connsiteX189" fmla="*/ 605025 w 2119237"/>
              <a:gd name="connsiteY189" fmla="*/ 2684450 h 2878525"/>
              <a:gd name="connsiteX190" fmla="*/ 735315 w 2119237"/>
              <a:gd name="connsiteY190" fmla="*/ 2595011 h 2878525"/>
              <a:gd name="connsiteX191" fmla="*/ 754432 w 2119237"/>
              <a:gd name="connsiteY191" fmla="*/ 2575325 h 2878525"/>
              <a:gd name="connsiteX192" fmla="*/ 762056 w 2119237"/>
              <a:gd name="connsiteY192" fmla="*/ 2572594 h 2878525"/>
              <a:gd name="connsiteX193" fmla="*/ 760349 w 2119237"/>
              <a:gd name="connsiteY193" fmla="*/ 2570546 h 2878525"/>
              <a:gd name="connsiteX194" fmla="*/ 753749 w 2119237"/>
              <a:gd name="connsiteY194" fmla="*/ 2574415 h 2878525"/>
              <a:gd name="connsiteX195" fmla="*/ 753749 w 2119237"/>
              <a:gd name="connsiteY195" fmla="*/ 2574415 h 2878525"/>
              <a:gd name="connsiteX196" fmla="*/ 1506019 w 2119237"/>
              <a:gd name="connsiteY196" fmla="*/ 572154 h 2878525"/>
              <a:gd name="connsiteX197" fmla="*/ 1570083 w 2119237"/>
              <a:gd name="connsiteY197" fmla="*/ 624157 h 2878525"/>
              <a:gd name="connsiteX198" fmla="*/ 1660547 w 2119237"/>
              <a:gd name="connsiteY198" fmla="*/ 678207 h 2878525"/>
              <a:gd name="connsiteX199" fmla="*/ 1680915 w 2119237"/>
              <a:gd name="connsiteY199" fmla="*/ 673769 h 2878525"/>
              <a:gd name="connsiteX200" fmla="*/ 1958565 w 2119237"/>
              <a:gd name="connsiteY200" fmla="*/ 484080 h 2878525"/>
              <a:gd name="connsiteX201" fmla="*/ 2010226 w 2119237"/>
              <a:gd name="connsiteY201" fmla="*/ 387472 h 2878525"/>
              <a:gd name="connsiteX202" fmla="*/ 1950144 w 2119237"/>
              <a:gd name="connsiteY202" fmla="*/ 180145 h 2878525"/>
              <a:gd name="connsiteX203" fmla="*/ 1776272 w 2119237"/>
              <a:gd name="connsiteY203" fmla="*/ 37452 h 2878525"/>
              <a:gd name="connsiteX204" fmla="*/ 1692864 w 2119237"/>
              <a:gd name="connsiteY204" fmla="*/ 58503 h 2878525"/>
              <a:gd name="connsiteX205" fmla="*/ 1622655 w 2119237"/>
              <a:gd name="connsiteY205" fmla="*/ 149308 h 2878525"/>
              <a:gd name="connsiteX206" fmla="*/ 1505564 w 2119237"/>
              <a:gd name="connsiteY206" fmla="*/ 293595 h 2878525"/>
              <a:gd name="connsiteX207" fmla="*/ 1456407 w 2119237"/>
              <a:gd name="connsiteY207" fmla="*/ 362210 h 2878525"/>
              <a:gd name="connsiteX208" fmla="*/ 1495664 w 2119237"/>
              <a:gd name="connsiteY208" fmla="*/ 554972 h 2878525"/>
              <a:gd name="connsiteX209" fmla="*/ 1506019 w 2119237"/>
              <a:gd name="connsiteY209" fmla="*/ 572154 h 2878525"/>
              <a:gd name="connsiteX210" fmla="*/ 1506019 w 2119237"/>
              <a:gd name="connsiteY210" fmla="*/ 572154 h 2878525"/>
              <a:gd name="connsiteX211" fmla="*/ 962214 w 2119237"/>
              <a:gd name="connsiteY211" fmla="*/ 1204148 h 2878525"/>
              <a:gd name="connsiteX212" fmla="*/ 976438 w 2119237"/>
              <a:gd name="connsiteY212" fmla="*/ 1197093 h 2878525"/>
              <a:gd name="connsiteX213" fmla="*/ 979737 w 2119237"/>
              <a:gd name="connsiteY213" fmla="*/ 1193793 h 2878525"/>
              <a:gd name="connsiteX214" fmla="*/ 1145644 w 2119237"/>
              <a:gd name="connsiteY214" fmla="*/ 1045979 h 2878525"/>
              <a:gd name="connsiteX215" fmla="*/ 1158389 w 2119237"/>
              <a:gd name="connsiteY215" fmla="*/ 1010703 h 2878525"/>
              <a:gd name="connsiteX216" fmla="*/ 1113214 w 2119237"/>
              <a:gd name="connsiteY216" fmla="*/ 883486 h 2878525"/>
              <a:gd name="connsiteX217" fmla="*/ 1051653 w 2119237"/>
              <a:gd name="connsiteY217" fmla="*/ 870855 h 2878525"/>
              <a:gd name="connsiteX218" fmla="*/ 1043688 w 2119237"/>
              <a:gd name="connsiteY218" fmla="*/ 878593 h 2878525"/>
              <a:gd name="connsiteX219" fmla="*/ 822707 w 2119237"/>
              <a:gd name="connsiteY219" fmla="*/ 1090016 h 2878525"/>
              <a:gd name="connsiteX220" fmla="*/ 603204 w 2119237"/>
              <a:gd name="connsiteY220" fmla="*/ 1285167 h 2878525"/>
              <a:gd name="connsiteX221" fmla="*/ 341713 w 2119237"/>
              <a:gd name="connsiteY221" fmla="*/ 1492152 h 2878525"/>
              <a:gd name="connsiteX222" fmla="*/ 290052 w 2119237"/>
              <a:gd name="connsiteY222" fmla="*/ 1535392 h 2878525"/>
              <a:gd name="connsiteX223" fmla="*/ 310193 w 2119237"/>
              <a:gd name="connsiteY223" fmla="*/ 1600139 h 2878525"/>
              <a:gd name="connsiteX224" fmla="*/ 321686 w 2119237"/>
              <a:gd name="connsiteY224" fmla="*/ 1629611 h 2878525"/>
              <a:gd name="connsiteX225" fmla="*/ 386547 w 2119237"/>
              <a:gd name="connsiteY225" fmla="*/ 1648159 h 2878525"/>
              <a:gd name="connsiteX226" fmla="*/ 813376 w 2119237"/>
              <a:gd name="connsiteY226" fmla="*/ 1330341 h 2878525"/>
              <a:gd name="connsiteX227" fmla="*/ 962214 w 2119237"/>
              <a:gd name="connsiteY227" fmla="*/ 1204148 h 2878525"/>
              <a:gd name="connsiteX228" fmla="*/ 962214 w 2119237"/>
              <a:gd name="connsiteY228" fmla="*/ 1204148 h 2878525"/>
              <a:gd name="connsiteX229" fmla="*/ 1122659 w 2119237"/>
              <a:gd name="connsiteY229" fmla="*/ 328187 h 2878525"/>
              <a:gd name="connsiteX230" fmla="*/ 376875 w 2119237"/>
              <a:gd name="connsiteY230" fmla="*/ 1126201 h 2878525"/>
              <a:gd name="connsiteX231" fmla="*/ 439460 w 2119237"/>
              <a:gd name="connsiteY231" fmla="*/ 1136215 h 2878525"/>
              <a:gd name="connsiteX232" fmla="*/ 490552 w 2119237"/>
              <a:gd name="connsiteY232" fmla="*/ 1127453 h 2878525"/>
              <a:gd name="connsiteX233" fmla="*/ 626986 w 2119237"/>
              <a:gd name="connsiteY233" fmla="*/ 1003193 h 2878525"/>
              <a:gd name="connsiteX234" fmla="*/ 738615 w 2119237"/>
              <a:gd name="connsiteY234" fmla="*/ 898620 h 2878525"/>
              <a:gd name="connsiteX235" fmla="*/ 997375 w 2119237"/>
              <a:gd name="connsiteY235" fmla="*/ 624043 h 2878525"/>
              <a:gd name="connsiteX236" fmla="*/ 1018768 w 2119237"/>
              <a:gd name="connsiteY236" fmla="*/ 613688 h 2878525"/>
              <a:gd name="connsiteX237" fmla="*/ 1028099 w 2119237"/>
              <a:gd name="connsiteY237" fmla="*/ 638836 h 2878525"/>
              <a:gd name="connsiteX238" fmla="*/ 1030830 w 2119237"/>
              <a:gd name="connsiteY238" fmla="*/ 651125 h 2878525"/>
              <a:gd name="connsiteX239" fmla="*/ 1046874 w 2119237"/>
              <a:gd name="connsiteY239" fmla="*/ 721789 h 2878525"/>
              <a:gd name="connsiteX240" fmla="*/ 990548 w 2119237"/>
              <a:gd name="connsiteY240" fmla="*/ 783464 h 2878525"/>
              <a:gd name="connsiteX241" fmla="*/ 799152 w 2119237"/>
              <a:gd name="connsiteY241" fmla="*/ 963253 h 2878525"/>
              <a:gd name="connsiteX242" fmla="*/ 549495 w 2119237"/>
              <a:gd name="connsiteY242" fmla="*/ 1185372 h 2878525"/>
              <a:gd name="connsiteX243" fmla="*/ 513992 w 2119237"/>
              <a:gd name="connsiteY243" fmla="*/ 1225085 h 2878525"/>
              <a:gd name="connsiteX244" fmla="*/ 473028 w 2119237"/>
              <a:gd name="connsiteY244" fmla="*/ 1332845 h 2878525"/>
              <a:gd name="connsiteX245" fmla="*/ 490096 w 2119237"/>
              <a:gd name="connsiteY245" fmla="*/ 1330569 h 2878525"/>
              <a:gd name="connsiteX246" fmla="*/ 734519 w 2119237"/>
              <a:gd name="connsiteY246" fmla="*/ 1120284 h 2878525"/>
              <a:gd name="connsiteX247" fmla="*/ 947762 w 2119237"/>
              <a:gd name="connsiteY247" fmla="*/ 917281 h 2878525"/>
              <a:gd name="connsiteX248" fmla="*/ 1080670 w 2119237"/>
              <a:gd name="connsiteY248" fmla="*/ 797915 h 2878525"/>
              <a:gd name="connsiteX249" fmla="*/ 1117652 w 2119237"/>
              <a:gd name="connsiteY249" fmla="*/ 805994 h 2878525"/>
              <a:gd name="connsiteX250" fmla="*/ 1195371 w 2119237"/>
              <a:gd name="connsiteY250" fmla="*/ 1010362 h 2878525"/>
              <a:gd name="connsiteX251" fmla="*/ 1180464 w 2119237"/>
              <a:gd name="connsiteY251" fmla="*/ 1063616 h 2878525"/>
              <a:gd name="connsiteX252" fmla="*/ 844668 w 2119237"/>
              <a:gd name="connsiteY252" fmla="*/ 1353327 h 2878525"/>
              <a:gd name="connsiteX253" fmla="*/ 349451 w 2119237"/>
              <a:gd name="connsiteY253" fmla="*/ 1719733 h 2878525"/>
              <a:gd name="connsiteX254" fmla="*/ 308942 w 2119237"/>
              <a:gd name="connsiteY254" fmla="*/ 1706306 h 2878525"/>
              <a:gd name="connsiteX255" fmla="*/ 246698 w 2119237"/>
              <a:gd name="connsiteY255" fmla="*/ 1538920 h 2878525"/>
              <a:gd name="connsiteX256" fmla="*/ 256143 w 2119237"/>
              <a:gd name="connsiteY256" fmla="*/ 1507741 h 2878525"/>
              <a:gd name="connsiteX257" fmla="*/ 378468 w 2119237"/>
              <a:gd name="connsiteY257" fmla="*/ 1416709 h 2878525"/>
              <a:gd name="connsiteX258" fmla="*/ 469386 w 2119237"/>
              <a:gd name="connsiteY258" fmla="*/ 1341948 h 2878525"/>
              <a:gd name="connsiteX259" fmla="*/ 396333 w 2119237"/>
              <a:gd name="connsiteY259" fmla="*/ 1358448 h 2878525"/>
              <a:gd name="connsiteX260" fmla="*/ 314631 w 2119237"/>
              <a:gd name="connsiteY260" fmla="*/ 1390650 h 2878525"/>
              <a:gd name="connsiteX261" fmla="*/ 277649 w 2119237"/>
              <a:gd name="connsiteY261" fmla="*/ 1422626 h 2878525"/>
              <a:gd name="connsiteX262" fmla="*/ 252615 w 2119237"/>
              <a:gd name="connsiteY262" fmla="*/ 1417278 h 2878525"/>
              <a:gd name="connsiteX263" fmla="*/ 279356 w 2119237"/>
              <a:gd name="connsiteY263" fmla="*/ 1305194 h 2878525"/>
              <a:gd name="connsiteX264" fmla="*/ 292328 w 2119237"/>
              <a:gd name="connsiteY264" fmla="*/ 1286532 h 2878525"/>
              <a:gd name="connsiteX265" fmla="*/ 284022 w 2119237"/>
              <a:gd name="connsiteY265" fmla="*/ 1218940 h 2878525"/>
              <a:gd name="connsiteX266" fmla="*/ 96267 w 2119237"/>
              <a:gd name="connsiteY266" fmla="*/ 1400323 h 2878525"/>
              <a:gd name="connsiteX267" fmla="*/ 93422 w 2119237"/>
              <a:gd name="connsiteY267" fmla="*/ 1418871 h 2878525"/>
              <a:gd name="connsiteX268" fmla="*/ 191965 w 2119237"/>
              <a:gd name="connsiteY268" fmla="*/ 1792673 h 2878525"/>
              <a:gd name="connsiteX269" fmla="*/ 219275 w 2119237"/>
              <a:gd name="connsiteY269" fmla="*/ 1798931 h 2878525"/>
              <a:gd name="connsiteX270" fmla="*/ 331245 w 2119237"/>
              <a:gd name="connsiteY270" fmla="*/ 1758536 h 2878525"/>
              <a:gd name="connsiteX271" fmla="*/ 413174 w 2119237"/>
              <a:gd name="connsiteY271" fmla="*/ 1713475 h 2878525"/>
              <a:gd name="connsiteX272" fmla="*/ 484862 w 2119237"/>
              <a:gd name="connsiteY272" fmla="*/ 1647135 h 2878525"/>
              <a:gd name="connsiteX273" fmla="*/ 645420 w 2119237"/>
              <a:gd name="connsiteY273" fmla="*/ 1541651 h 2878525"/>
              <a:gd name="connsiteX274" fmla="*/ 1315761 w 2119237"/>
              <a:gd name="connsiteY274" fmla="*/ 1144407 h 2878525"/>
              <a:gd name="connsiteX275" fmla="*/ 1327710 w 2119237"/>
              <a:gd name="connsiteY275" fmla="*/ 1118691 h 2878525"/>
              <a:gd name="connsiteX276" fmla="*/ 1164192 w 2119237"/>
              <a:gd name="connsiteY276" fmla="*/ 489884 h 2878525"/>
              <a:gd name="connsiteX277" fmla="*/ 1122659 w 2119237"/>
              <a:gd name="connsiteY277" fmla="*/ 328187 h 2878525"/>
              <a:gd name="connsiteX278" fmla="*/ 1122659 w 2119237"/>
              <a:gd name="connsiteY278" fmla="*/ 328187 h 2878525"/>
              <a:gd name="connsiteX279" fmla="*/ 1241911 w 2119237"/>
              <a:gd name="connsiteY279" fmla="*/ 1705282 h 2878525"/>
              <a:gd name="connsiteX280" fmla="*/ 1933986 w 2119237"/>
              <a:gd name="connsiteY280" fmla="*/ 1380182 h 2878525"/>
              <a:gd name="connsiteX281" fmla="*/ 1923403 w 2119237"/>
              <a:gd name="connsiteY281" fmla="*/ 1373468 h 2878525"/>
              <a:gd name="connsiteX282" fmla="*/ 1370381 w 2119237"/>
              <a:gd name="connsiteY282" fmla="*/ 1174221 h 2878525"/>
              <a:gd name="connsiteX283" fmla="*/ 1325775 w 2119237"/>
              <a:gd name="connsiteY283" fmla="*/ 1174676 h 2878525"/>
              <a:gd name="connsiteX284" fmla="*/ 1179213 w 2119237"/>
              <a:gd name="connsiteY284" fmla="*/ 1242609 h 2878525"/>
              <a:gd name="connsiteX285" fmla="*/ 744191 w 2119237"/>
              <a:gd name="connsiteY285" fmla="*/ 1508765 h 2878525"/>
              <a:gd name="connsiteX286" fmla="*/ 619818 w 2119237"/>
              <a:gd name="connsiteY286" fmla="*/ 1604008 h 2878525"/>
              <a:gd name="connsiteX287" fmla="*/ 683882 w 2119237"/>
              <a:gd name="connsiteY287" fmla="*/ 1690034 h 2878525"/>
              <a:gd name="connsiteX288" fmla="*/ 701747 w 2119237"/>
              <a:gd name="connsiteY288" fmla="*/ 1846951 h 2878525"/>
              <a:gd name="connsiteX289" fmla="*/ 779466 w 2119237"/>
              <a:gd name="connsiteY289" fmla="*/ 1914543 h 2878525"/>
              <a:gd name="connsiteX290" fmla="*/ 784018 w 2119237"/>
              <a:gd name="connsiteY290" fmla="*/ 1911698 h 2878525"/>
              <a:gd name="connsiteX291" fmla="*/ 775028 w 2119237"/>
              <a:gd name="connsiteY291" fmla="*/ 1887802 h 2878525"/>
              <a:gd name="connsiteX292" fmla="*/ 747946 w 2119237"/>
              <a:gd name="connsiteY292" fmla="*/ 1700389 h 2878525"/>
              <a:gd name="connsiteX293" fmla="*/ 956752 w 2119237"/>
              <a:gd name="connsiteY293" fmla="*/ 1554168 h 2878525"/>
              <a:gd name="connsiteX294" fmla="*/ 1020247 w 2119237"/>
              <a:gd name="connsiteY294" fmla="*/ 1566685 h 2878525"/>
              <a:gd name="connsiteX295" fmla="*/ 1020247 w 2119237"/>
              <a:gd name="connsiteY295" fmla="*/ 1531068 h 2878525"/>
              <a:gd name="connsiteX296" fmla="*/ 1131079 w 2119237"/>
              <a:gd name="connsiteY296" fmla="*/ 1469735 h 2878525"/>
              <a:gd name="connsiteX297" fmla="*/ 1199126 w 2119237"/>
              <a:gd name="connsiteY297" fmla="*/ 1559743 h 2878525"/>
              <a:gd name="connsiteX298" fmla="*/ 1241911 w 2119237"/>
              <a:gd name="connsiteY298" fmla="*/ 1705282 h 2878525"/>
              <a:gd name="connsiteX299" fmla="*/ 1241911 w 2119237"/>
              <a:gd name="connsiteY299" fmla="*/ 1705282 h 2878525"/>
              <a:gd name="connsiteX300" fmla="*/ 392578 w 2119237"/>
              <a:gd name="connsiteY300" fmla="*/ 1996586 h 2878525"/>
              <a:gd name="connsiteX301" fmla="*/ 397471 w 2119237"/>
              <a:gd name="connsiteY301" fmla="*/ 1998179 h 2878525"/>
              <a:gd name="connsiteX302" fmla="*/ 400998 w 2119237"/>
              <a:gd name="connsiteY302" fmla="*/ 2022758 h 2878525"/>
              <a:gd name="connsiteX303" fmla="*/ 546650 w 2119237"/>
              <a:gd name="connsiteY303" fmla="*/ 2201978 h 2878525"/>
              <a:gd name="connsiteX304" fmla="*/ 574301 w 2119237"/>
              <a:gd name="connsiteY304" fmla="*/ 2208805 h 2878525"/>
              <a:gd name="connsiteX305" fmla="*/ 693440 w 2119237"/>
              <a:gd name="connsiteY305" fmla="*/ 2157486 h 2878525"/>
              <a:gd name="connsiteX306" fmla="*/ 681151 w 2119237"/>
              <a:gd name="connsiteY306" fmla="*/ 2064519 h 2878525"/>
              <a:gd name="connsiteX307" fmla="*/ 666358 w 2119237"/>
              <a:gd name="connsiteY307" fmla="*/ 2043468 h 2878525"/>
              <a:gd name="connsiteX308" fmla="*/ 626986 w 2119237"/>
              <a:gd name="connsiteY308" fmla="*/ 1975079 h 2878525"/>
              <a:gd name="connsiteX309" fmla="*/ 597173 w 2119237"/>
              <a:gd name="connsiteY309" fmla="*/ 1719278 h 2878525"/>
              <a:gd name="connsiteX310" fmla="*/ 563605 w 2119237"/>
              <a:gd name="connsiteY310" fmla="*/ 1702209 h 2878525"/>
              <a:gd name="connsiteX311" fmla="*/ 453911 w 2119237"/>
              <a:gd name="connsiteY311" fmla="*/ 1803256 h 2878525"/>
              <a:gd name="connsiteX312" fmla="*/ 355368 w 2119237"/>
              <a:gd name="connsiteY312" fmla="*/ 1847065 h 2878525"/>
              <a:gd name="connsiteX313" fmla="*/ 224736 w 2119237"/>
              <a:gd name="connsiteY313" fmla="*/ 1953573 h 2878525"/>
              <a:gd name="connsiteX314" fmla="*/ 233498 w 2119237"/>
              <a:gd name="connsiteY314" fmla="*/ 2081360 h 2878525"/>
              <a:gd name="connsiteX315" fmla="*/ 306211 w 2119237"/>
              <a:gd name="connsiteY315" fmla="*/ 2276852 h 2878525"/>
              <a:gd name="connsiteX316" fmla="*/ 329538 w 2119237"/>
              <a:gd name="connsiteY316" fmla="*/ 2349906 h 2878525"/>
              <a:gd name="connsiteX317" fmla="*/ 354572 w 2119237"/>
              <a:gd name="connsiteY317" fmla="*/ 2518999 h 2878525"/>
              <a:gd name="connsiteX318" fmla="*/ 454025 w 2119237"/>
              <a:gd name="connsiteY318" fmla="*/ 2630400 h 2878525"/>
              <a:gd name="connsiteX319" fmla="*/ 475759 w 2119237"/>
              <a:gd name="connsiteY319" fmla="*/ 2614810 h 2878525"/>
              <a:gd name="connsiteX320" fmla="*/ 438094 w 2119237"/>
              <a:gd name="connsiteY320" fmla="*/ 2389050 h 2878525"/>
              <a:gd name="connsiteX321" fmla="*/ 422505 w 2119237"/>
              <a:gd name="connsiteY321" fmla="*/ 2212788 h 2878525"/>
              <a:gd name="connsiteX322" fmla="*/ 417726 w 2119237"/>
              <a:gd name="connsiteY322" fmla="*/ 2196857 h 2878525"/>
              <a:gd name="connsiteX323" fmla="*/ 386888 w 2119237"/>
              <a:gd name="connsiteY323" fmla="*/ 2105370 h 2878525"/>
              <a:gd name="connsiteX324" fmla="*/ 392578 w 2119237"/>
              <a:gd name="connsiteY324" fmla="*/ 1996586 h 2878525"/>
              <a:gd name="connsiteX325" fmla="*/ 392578 w 2119237"/>
              <a:gd name="connsiteY325" fmla="*/ 1996586 h 2878525"/>
              <a:gd name="connsiteX326" fmla="*/ 777532 w 2119237"/>
              <a:gd name="connsiteY326" fmla="*/ 2237367 h 2878525"/>
              <a:gd name="connsiteX327" fmla="*/ 721888 w 2119237"/>
              <a:gd name="connsiteY327" fmla="*/ 2257963 h 2878525"/>
              <a:gd name="connsiteX328" fmla="*/ 651451 w 2119237"/>
              <a:gd name="connsiteY328" fmla="*/ 2294035 h 2878525"/>
              <a:gd name="connsiteX329" fmla="*/ 630400 w 2119237"/>
              <a:gd name="connsiteY329" fmla="*/ 2301886 h 2878525"/>
              <a:gd name="connsiteX330" fmla="*/ 666700 w 2119237"/>
              <a:gd name="connsiteY330" fmla="*/ 2482017 h 2878525"/>
              <a:gd name="connsiteX331" fmla="*/ 775142 w 2119237"/>
              <a:gd name="connsiteY331" fmla="*/ 2463355 h 2878525"/>
              <a:gd name="connsiteX332" fmla="*/ 915218 w 2119237"/>
              <a:gd name="connsiteY332" fmla="*/ 2439800 h 2878525"/>
              <a:gd name="connsiteX333" fmla="*/ 987589 w 2119237"/>
              <a:gd name="connsiteY333" fmla="*/ 2465631 h 2878525"/>
              <a:gd name="connsiteX334" fmla="*/ 1002951 w 2119237"/>
              <a:gd name="connsiteY334" fmla="*/ 2463810 h 2878525"/>
              <a:gd name="connsiteX335" fmla="*/ 966766 w 2119237"/>
              <a:gd name="connsiteY335" fmla="*/ 2296197 h 2878525"/>
              <a:gd name="connsiteX336" fmla="*/ 777532 w 2119237"/>
              <a:gd name="connsiteY336" fmla="*/ 2237367 h 2878525"/>
              <a:gd name="connsiteX337" fmla="*/ 777532 w 2119237"/>
              <a:gd name="connsiteY337" fmla="*/ 2237367 h 2878525"/>
              <a:gd name="connsiteX338" fmla="*/ 834882 w 2119237"/>
              <a:gd name="connsiteY338" fmla="*/ 1769915 h 2878525"/>
              <a:gd name="connsiteX339" fmla="*/ 951973 w 2119237"/>
              <a:gd name="connsiteY339" fmla="*/ 1958352 h 2878525"/>
              <a:gd name="connsiteX340" fmla="*/ 976893 w 2119237"/>
              <a:gd name="connsiteY340" fmla="*/ 1957556 h 2878525"/>
              <a:gd name="connsiteX341" fmla="*/ 1102062 w 2119237"/>
              <a:gd name="connsiteY341" fmla="*/ 1882454 h 2878525"/>
              <a:gd name="connsiteX342" fmla="*/ 1109459 w 2119237"/>
              <a:gd name="connsiteY342" fmla="*/ 1865385 h 2878525"/>
              <a:gd name="connsiteX343" fmla="*/ 1077142 w 2119237"/>
              <a:gd name="connsiteY343" fmla="*/ 1756601 h 2878525"/>
              <a:gd name="connsiteX344" fmla="*/ 980193 w 2119237"/>
              <a:gd name="connsiteY344" fmla="*/ 1649866 h 2878525"/>
              <a:gd name="connsiteX345" fmla="*/ 834882 w 2119237"/>
              <a:gd name="connsiteY345" fmla="*/ 1769915 h 2878525"/>
              <a:gd name="connsiteX346" fmla="*/ 834882 w 2119237"/>
              <a:gd name="connsiteY346" fmla="*/ 1769915 h 2878525"/>
              <a:gd name="connsiteX347" fmla="*/ 997717 w 2119237"/>
              <a:gd name="connsiteY347" fmla="*/ 2611510 h 2878525"/>
              <a:gd name="connsiteX348" fmla="*/ 890070 w 2119237"/>
              <a:gd name="connsiteY348" fmla="*/ 2564287 h 2878525"/>
              <a:gd name="connsiteX349" fmla="*/ 842165 w 2119237"/>
              <a:gd name="connsiteY349" fmla="*/ 2565311 h 2878525"/>
              <a:gd name="connsiteX350" fmla="*/ 595808 w 2119237"/>
              <a:gd name="connsiteY350" fmla="*/ 2735770 h 2878525"/>
              <a:gd name="connsiteX351" fmla="*/ 629035 w 2119237"/>
              <a:gd name="connsiteY351" fmla="*/ 2750221 h 2878525"/>
              <a:gd name="connsiteX352" fmla="*/ 756139 w 2119237"/>
              <a:gd name="connsiteY352" fmla="*/ 2749311 h 2878525"/>
              <a:gd name="connsiteX353" fmla="*/ 997717 w 2119237"/>
              <a:gd name="connsiteY353" fmla="*/ 2611510 h 2878525"/>
              <a:gd name="connsiteX354" fmla="*/ 997717 w 2119237"/>
              <a:gd name="connsiteY354" fmla="*/ 2611510 h 2878525"/>
              <a:gd name="connsiteX355" fmla="*/ 753294 w 2119237"/>
              <a:gd name="connsiteY355" fmla="*/ 2006486 h 2878525"/>
              <a:gd name="connsiteX356" fmla="*/ 794031 w 2119237"/>
              <a:gd name="connsiteY356" fmla="*/ 2102752 h 2878525"/>
              <a:gd name="connsiteX357" fmla="*/ 842961 w 2119237"/>
              <a:gd name="connsiteY357" fmla="*/ 2152251 h 2878525"/>
              <a:gd name="connsiteX358" fmla="*/ 859688 w 2119237"/>
              <a:gd name="connsiteY358" fmla="*/ 2155551 h 2878525"/>
              <a:gd name="connsiteX359" fmla="*/ 994189 w 2119237"/>
              <a:gd name="connsiteY359" fmla="*/ 2205050 h 2878525"/>
              <a:gd name="connsiteX360" fmla="*/ 922159 w 2119237"/>
              <a:gd name="connsiteY360" fmla="*/ 2046540 h 2878525"/>
              <a:gd name="connsiteX361" fmla="*/ 753294 w 2119237"/>
              <a:gd name="connsiteY361" fmla="*/ 2006486 h 2878525"/>
              <a:gd name="connsiteX362" fmla="*/ 753294 w 2119237"/>
              <a:gd name="connsiteY362" fmla="*/ 2006486 h 2878525"/>
              <a:gd name="connsiteX363" fmla="*/ 319638 w 2119237"/>
              <a:gd name="connsiteY363" fmla="*/ 1243519 h 2878525"/>
              <a:gd name="connsiteX364" fmla="*/ 397812 w 2119237"/>
              <a:gd name="connsiteY364" fmla="*/ 1324083 h 2878525"/>
              <a:gd name="connsiteX365" fmla="*/ 480424 w 2119237"/>
              <a:gd name="connsiteY365" fmla="*/ 1243064 h 2878525"/>
              <a:gd name="connsiteX366" fmla="*/ 397243 w 2119237"/>
              <a:gd name="connsiteY366" fmla="*/ 1162614 h 2878525"/>
              <a:gd name="connsiteX367" fmla="*/ 319638 w 2119237"/>
              <a:gd name="connsiteY367" fmla="*/ 1243519 h 2878525"/>
              <a:gd name="connsiteX368" fmla="*/ 319638 w 2119237"/>
              <a:gd name="connsiteY368" fmla="*/ 1243519 h 2878525"/>
              <a:gd name="connsiteX369" fmla="*/ 853544 w 2119237"/>
              <a:gd name="connsiteY369" fmla="*/ 486129 h 2878525"/>
              <a:gd name="connsiteX370" fmla="*/ 868905 w 2119237"/>
              <a:gd name="connsiteY370" fmla="*/ 477139 h 2878525"/>
              <a:gd name="connsiteX371" fmla="*/ 1022523 w 2119237"/>
              <a:gd name="connsiteY371" fmla="*/ 305770 h 2878525"/>
              <a:gd name="connsiteX372" fmla="*/ 1016037 w 2119237"/>
              <a:gd name="connsiteY372" fmla="*/ 269130 h 2878525"/>
              <a:gd name="connsiteX373" fmla="*/ 965855 w 2119237"/>
              <a:gd name="connsiteY373" fmla="*/ 247965 h 2878525"/>
              <a:gd name="connsiteX374" fmla="*/ 932287 w 2119237"/>
              <a:gd name="connsiteY374" fmla="*/ 259685 h 2878525"/>
              <a:gd name="connsiteX375" fmla="*/ 864126 w 2119237"/>
              <a:gd name="connsiteY375" fmla="*/ 417058 h 2878525"/>
              <a:gd name="connsiteX376" fmla="*/ 853544 w 2119237"/>
              <a:gd name="connsiteY376" fmla="*/ 486129 h 2878525"/>
              <a:gd name="connsiteX377" fmla="*/ 853544 w 2119237"/>
              <a:gd name="connsiteY377" fmla="*/ 486129 h 2878525"/>
              <a:gd name="connsiteX378" fmla="*/ 1022182 w 2119237"/>
              <a:gd name="connsiteY378" fmla="*/ 690724 h 2878525"/>
              <a:gd name="connsiteX379" fmla="*/ 1015468 w 2119237"/>
              <a:gd name="connsiteY379" fmla="*/ 662277 h 2878525"/>
              <a:gd name="connsiteX380" fmla="*/ 996237 w 2119237"/>
              <a:gd name="connsiteY380" fmla="*/ 679800 h 2878525"/>
              <a:gd name="connsiteX381" fmla="*/ 881650 w 2119237"/>
              <a:gd name="connsiteY381" fmla="*/ 805311 h 2878525"/>
              <a:gd name="connsiteX382" fmla="*/ 500224 w 2119237"/>
              <a:gd name="connsiteY382" fmla="*/ 1161476 h 2878525"/>
              <a:gd name="connsiteX383" fmla="*/ 493965 w 2119237"/>
              <a:gd name="connsiteY383" fmla="*/ 1179455 h 2878525"/>
              <a:gd name="connsiteX384" fmla="*/ 512172 w 2119237"/>
              <a:gd name="connsiteY384" fmla="*/ 1175359 h 2878525"/>
              <a:gd name="connsiteX385" fmla="*/ 625962 w 2119237"/>
              <a:gd name="connsiteY385" fmla="*/ 1073630 h 2878525"/>
              <a:gd name="connsiteX386" fmla="*/ 752043 w 2119237"/>
              <a:gd name="connsiteY386" fmla="*/ 959725 h 2878525"/>
              <a:gd name="connsiteX387" fmla="*/ 1012168 w 2119237"/>
              <a:gd name="connsiteY387" fmla="*/ 710524 h 2878525"/>
              <a:gd name="connsiteX388" fmla="*/ 1022182 w 2119237"/>
              <a:gd name="connsiteY388" fmla="*/ 690724 h 2878525"/>
              <a:gd name="connsiteX389" fmla="*/ 1022182 w 2119237"/>
              <a:gd name="connsiteY389" fmla="*/ 690724 h 2878525"/>
              <a:gd name="connsiteX390" fmla="*/ 703454 w 2119237"/>
              <a:gd name="connsiteY390" fmla="*/ 650556 h 2878525"/>
              <a:gd name="connsiteX391" fmla="*/ 773663 w 2119237"/>
              <a:gd name="connsiteY391" fmla="*/ 583533 h 2878525"/>
              <a:gd name="connsiteX392" fmla="*/ 812920 w 2119237"/>
              <a:gd name="connsiteY392" fmla="*/ 505018 h 2878525"/>
              <a:gd name="connsiteX393" fmla="*/ 812693 w 2119237"/>
              <a:gd name="connsiteY393" fmla="*/ 476229 h 2878525"/>
              <a:gd name="connsiteX394" fmla="*/ 781287 w 2119237"/>
              <a:gd name="connsiteY394" fmla="*/ 486015 h 2878525"/>
              <a:gd name="connsiteX395" fmla="*/ 772070 w 2119237"/>
              <a:gd name="connsiteY395" fmla="*/ 492842 h 2878525"/>
              <a:gd name="connsiteX396" fmla="*/ 703454 w 2119237"/>
              <a:gd name="connsiteY396" fmla="*/ 650556 h 2878525"/>
              <a:gd name="connsiteX397" fmla="*/ 703454 w 2119237"/>
              <a:gd name="connsiteY397" fmla="*/ 650556 h 2878525"/>
              <a:gd name="connsiteX398" fmla="*/ 1101038 w 2119237"/>
              <a:gd name="connsiteY398" fmla="*/ 2117773 h 2878525"/>
              <a:gd name="connsiteX399" fmla="*/ 1237246 w 2119237"/>
              <a:gd name="connsiteY399" fmla="*/ 2051547 h 2878525"/>
              <a:gd name="connsiteX400" fmla="*/ 1245439 w 2119237"/>
              <a:gd name="connsiteY400" fmla="*/ 2028447 h 2878525"/>
              <a:gd name="connsiteX401" fmla="*/ 1213578 w 2119237"/>
              <a:gd name="connsiteY401" fmla="*/ 2029926 h 2878525"/>
              <a:gd name="connsiteX402" fmla="*/ 1095576 w 2119237"/>
              <a:gd name="connsiteY402" fmla="*/ 2100135 h 2878525"/>
              <a:gd name="connsiteX403" fmla="*/ 1085677 w 2119237"/>
              <a:gd name="connsiteY403" fmla="*/ 2112311 h 2878525"/>
              <a:gd name="connsiteX404" fmla="*/ 1101038 w 2119237"/>
              <a:gd name="connsiteY404" fmla="*/ 2117773 h 2878525"/>
              <a:gd name="connsiteX405" fmla="*/ 1101038 w 2119237"/>
              <a:gd name="connsiteY405" fmla="*/ 2117773 h 2878525"/>
              <a:gd name="connsiteX406" fmla="*/ 980534 w 2119237"/>
              <a:gd name="connsiteY406" fmla="*/ 215762 h 2878525"/>
              <a:gd name="connsiteX407" fmla="*/ 1034016 w 2119237"/>
              <a:gd name="connsiteY407" fmla="*/ 242389 h 2878525"/>
              <a:gd name="connsiteX408" fmla="*/ 1083401 w 2119237"/>
              <a:gd name="connsiteY408" fmla="*/ 226800 h 2878525"/>
              <a:gd name="connsiteX409" fmla="*/ 980534 w 2119237"/>
              <a:gd name="connsiteY409" fmla="*/ 215762 h 2878525"/>
              <a:gd name="connsiteX410" fmla="*/ 980534 w 2119237"/>
              <a:gd name="connsiteY410" fmla="*/ 215762 h 2878525"/>
              <a:gd name="connsiteX411" fmla="*/ 274235 w 2119237"/>
              <a:gd name="connsiteY411" fmla="*/ 1381320 h 2878525"/>
              <a:gd name="connsiteX412" fmla="*/ 320321 w 2119237"/>
              <a:gd name="connsiteY412" fmla="*/ 1343200 h 2878525"/>
              <a:gd name="connsiteX413" fmla="*/ 322824 w 2119237"/>
              <a:gd name="connsiteY413" fmla="*/ 1330797 h 2878525"/>
              <a:gd name="connsiteX414" fmla="*/ 310307 w 2119237"/>
              <a:gd name="connsiteY414" fmla="*/ 1326245 h 2878525"/>
              <a:gd name="connsiteX415" fmla="*/ 274235 w 2119237"/>
              <a:gd name="connsiteY415" fmla="*/ 1381320 h 2878525"/>
              <a:gd name="connsiteX416" fmla="*/ 274235 w 2119237"/>
              <a:gd name="connsiteY416" fmla="*/ 1381320 h 2878525"/>
              <a:gd name="connsiteX417" fmla="*/ 1976088 w 2119237"/>
              <a:gd name="connsiteY417" fmla="*/ 1294384 h 2878525"/>
              <a:gd name="connsiteX418" fmla="*/ 1942179 w 2119237"/>
              <a:gd name="connsiteY418" fmla="*/ 1258540 h 2878525"/>
              <a:gd name="connsiteX419" fmla="*/ 1931938 w 2119237"/>
              <a:gd name="connsiteY419" fmla="*/ 1270260 h 2878525"/>
              <a:gd name="connsiteX420" fmla="*/ 1976088 w 2119237"/>
              <a:gd name="connsiteY420" fmla="*/ 1294384 h 2878525"/>
              <a:gd name="connsiteX421" fmla="*/ 1976088 w 2119237"/>
              <a:gd name="connsiteY421" fmla="*/ 1294384 h 2878525"/>
              <a:gd name="connsiteX422" fmla="*/ 1269221 w 2119237"/>
              <a:gd name="connsiteY422" fmla="*/ 419333 h 2878525"/>
              <a:gd name="connsiteX423" fmla="*/ 1251811 w 2119237"/>
              <a:gd name="connsiteY423" fmla="*/ 393844 h 2878525"/>
              <a:gd name="connsiteX424" fmla="*/ 1240318 w 2119237"/>
              <a:gd name="connsiteY424" fmla="*/ 406020 h 2878525"/>
              <a:gd name="connsiteX425" fmla="*/ 1262963 w 2119237"/>
              <a:gd name="connsiteY425" fmla="*/ 432078 h 2878525"/>
              <a:gd name="connsiteX426" fmla="*/ 1269221 w 2119237"/>
              <a:gd name="connsiteY426" fmla="*/ 419333 h 2878525"/>
              <a:gd name="connsiteX427" fmla="*/ 1269221 w 2119237"/>
              <a:gd name="connsiteY427" fmla="*/ 419333 h 287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2119237" h="2878525">
                <a:moveTo>
                  <a:pt x="2079297" y="1214503"/>
                </a:moveTo>
                <a:cubicBezTo>
                  <a:pt x="2084190" y="1244316"/>
                  <a:pt x="2092155" y="1273332"/>
                  <a:pt x="2102624" y="1301666"/>
                </a:cubicBezTo>
                <a:cubicBezTo>
                  <a:pt x="2102282" y="1319873"/>
                  <a:pt x="2108427" y="1336600"/>
                  <a:pt x="2113548" y="1353669"/>
                </a:cubicBezTo>
                <a:cubicBezTo>
                  <a:pt x="2114117" y="1359358"/>
                  <a:pt x="2114799" y="1365048"/>
                  <a:pt x="2115369" y="1370851"/>
                </a:cubicBezTo>
                <a:cubicBezTo>
                  <a:pt x="2116620" y="1379840"/>
                  <a:pt x="2117985" y="1388716"/>
                  <a:pt x="2119237" y="1397706"/>
                </a:cubicBezTo>
                <a:cubicBezTo>
                  <a:pt x="2087376" y="1409426"/>
                  <a:pt x="2056083" y="1422512"/>
                  <a:pt x="2026725" y="1439808"/>
                </a:cubicBezTo>
                <a:cubicBezTo>
                  <a:pt x="2004195" y="1446067"/>
                  <a:pt x="1983371" y="1456080"/>
                  <a:pt x="1963572" y="1468483"/>
                </a:cubicBezTo>
                <a:cubicBezTo>
                  <a:pt x="1956744" y="1468028"/>
                  <a:pt x="1951168" y="1470759"/>
                  <a:pt x="1946503" y="1475538"/>
                </a:cubicBezTo>
                <a:cubicBezTo>
                  <a:pt x="1917600" y="1488852"/>
                  <a:pt x="1888697" y="1502165"/>
                  <a:pt x="1859681" y="1515479"/>
                </a:cubicBezTo>
                <a:cubicBezTo>
                  <a:pt x="1829640" y="1526858"/>
                  <a:pt x="1800396" y="1539603"/>
                  <a:pt x="1772631" y="1555761"/>
                </a:cubicBezTo>
                <a:cubicBezTo>
                  <a:pt x="1745549" y="1568164"/>
                  <a:pt x="1718353" y="1580567"/>
                  <a:pt x="1691270" y="1593084"/>
                </a:cubicBezTo>
                <a:cubicBezTo>
                  <a:pt x="1689450" y="1594222"/>
                  <a:pt x="1687743" y="1595360"/>
                  <a:pt x="1685922" y="1596498"/>
                </a:cubicBezTo>
                <a:lnTo>
                  <a:pt x="1685922" y="1596498"/>
                </a:lnTo>
                <a:cubicBezTo>
                  <a:pt x="1626296" y="1619825"/>
                  <a:pt x="1569742" y="1649524"/>
                  <a:pt x="1512392" y="1677744"/>
                </a:cubicBezTo>
                <a:cubicBezTo>
                  <a:pt x="1453676" y="1704144"/>
                  <a:pt x="1395073" y="1731112"/>
                  <a:pt x="1338861" y="1762632"/>
                </a:cubicBezTo>
                <a:cubicBezTo>
                  <a:pt x="1320768" y="1770939"/>
                  <a:pt x="1302903" y="1780042"/>
                  <a:pt x="1284469" y="1787439"/>
                </a:cubicBezTo>
                <a:cubicBezTo>
                  <a:pt x="1264897" y="1795290"/>
                  <a:pt x="1263873" y="1806897"/>
                  <a:pt x="1274910" y="1822372"/>
                </a:cubicBezTo>
                <a:cubicBezTo>
                  <a:pt x="1279803" y="1852185"/>
                  <a:pt x="1288452" y="1880861"/>
                  <a:pt x="1298807" y="1909195"/>
                </a:cubicBezTo>
                <a:cubicBezTo>
                  <a:pt x="1300969" y="1928311"/>
                  <a:pt x="1303586" y="1948452"/>
                  <a:pt x="1315192" y="1963359"/>
                </a:cubicBezTo>
                <a:cubicBezTo>
                  <a:pt x="1367195" y="2030040"/>
                  <a:pt x="1330668" y="2099111"/>
                  <a:pt x="1278211" y="2137345"/>
                </a:cubicBezTo>
                <a:cubicBezTo>
                  <a:pt x="1243049" y="2162948"/>
                  <a:pt x="1204247" y="2180927"/>
                  <a:pt x="1164420" y="2197199"/>
                </a:cubicBezTo>
                <a:cubicBezTo>
                  <a:pt x="1144165" y="2200954"/>
                  <a:pt x="1123910" y="2207212"/>
                  <a:pt x="1103542" y="2207781"/>
                </a:cubicBezTo>
                <a:cubicBezTo>
                  <a:pt x="1083856" y="2208350"/>
                  <a:pt x="1082604" y="2218591"/>
                  <a:pt x="1083173" y="2232815"/>
                </a:cubicBezTo>
                <a:cubicBezTo>
                  <a:pt x="1079304" y="2248291"/>
                  <a:pt x="1063943" y="2261946"/>
                  <a:pt x="1075322" y="2279925"/>
                </a:cubicBezTo>
                <a:cubicBezTo>
                  <a:pt x="1090115" y="2303252"/>
                  <a:pt x="1098308" y="2329196"/>
                  <a:pt x="1106273" y="2355368"/>
                </a:cubicBezTo>
                <a:cubicBezTo>
                  <a:pt x="1106500" y="2380288"/>
                  <a:pt x="1106614" y="2405094"/>
                  <a:pt x="1106842" y="2430015"/>
                </a:cubicBezTo>
                <a:cubicBezTo>
                  <a:pt x="1099104" y="2456755"/>
                  <a:pt x="1091366" y="2483610"/>
                  <a:pt x="1083515" y="2510351"/>
                </a:cubicBezTo>
                <a:cubicBezTo>
                  <a:pt x="1059050" y="2543350"/>
                  <a:pt x="1084880" y="2573163"/>
                  <a:pt x="1089545" y="2604342"/>
                </a:cubicBezTo>
                <a:cubicBezTo>
                  <a:pt x="1089204" y="2614014"/>
                  <a:pt x="1091139" y="2623117"/>
                  <a:pt x="1094211" y="2632562"/>
                </a:cubicBezTo>
                <a:cubicBezTo>
                  <a:pt x="1100014" y="2649972"/>
                  <a:pt x="1098763" y="2663513"/>
                  <a:pt x="1077939" y="2673413"/>
                </a:cubicBezTo>
                <a:cubicBezTo>
                  <a:pt x="1046078" y="2688433"/>
                  <a:pt x="1016265" y="2707891"/>
                  <a:pt x="985655" y="2725529"/>
                </a:cubicBezTo>
                <a:cubicBezTo>
                  <a:pt x="957321" y="2738729"/>
                  <a:pt x="929897" y="2753635"/>
                  <a:pt x="903953" y="2771045"/>
                </a:cubicBezTo>
                <a:cubicBezTo>
                  <a:pt x="875733" y="2786407"/>
                  <a:pt x="847627" y="2801882"/>
                  <a:pt x="819406" y="2817244"/>
                </a:cubicBezTo>
                <a:lnTo>
                  <a:pt x="819976" y="2817585"/>
                </a:lnTo>
                <a:lnTo>
                  <a:pt x="818496" y="2817585"/>
                </a:lnTo>
                <a:lnTo>
                  <a:pt x="818041" y="2818951"/>
                </a:lnTo>
                <a:cubicBezTo>
                  <a:pt x="791073" y="2834313"/>
                  <a:pt x="764104" y="2849561"/>
                  <a:pt x="737136" y="2864922"/>
                </a:cubicBezTo>
                <a:cubicBezTo>
                  <a:pt x="711419" y="2884039"/>
                  <a:pt x="687296" y="2881763"/>
                  <a:pt x="659531" y="2865833"/>
                </a:cubicBezTo>
                <a:cubicBezTo>
                  <a:pt x="629490" y="2848537"/>
                  <a:pt x="596035" y="2837385"/>
                  <a:pt x="564060" y="2823502"/>
                </a:cubicBezTo>
                <a:cubicBezTo>
                  <a:pt x="554388" y="2818268"/>
                  <a:pt x="545285" y="2811782"/>
                  <a:pt x="535044" y="2808027"/>
                </a:cubicBezTo>
                <a:cubicBezTo>
                  <a:pt x="519796" y="2802338"/>
                  <a:pt x="504320" y="2798127"/>
                  <a:pt x="504207" y="2777531"/>
                </a:cubicBezTo>
                <a:cubicBezTo>
                  <a:pt x="494193" y="2759780"/>
                  <a:pt x="514334" y="2722115"/>
                  <a:pt x="470638" y="2726553"/>
                </a:cubicBezTo>
                <a:cubicBezTo>
                  <a:pt x="444239" y="2724277"/>
                  <a:pt x="419888" y="2714377"/>
                  <a:pt x="395081" y="2706184"/>
                </a:cubicBezTo>
                <a:cubicBezTo>
                  <a:pt x="383361" y="2699243"/>
                  <a:pt x="371754" y="2692188"/>
                  <a:pt x="360034" y="2685247"/>
                </a:cubicBezTo>
                <a:cubicBezTo>
                  <a:pt x="340803" y="2664082"/>
                  <a:pt x="321572" y="2642917"/>
                  <a:pt x="302456" y="2621865"/>
                </a:cubicBezTo>
                <a:cubicBezTo>
                  <a:pt x="298814" y="2615835"/>
                  <a:pt x="295173" y="2609804"/>
                  <a:pt x="291532" y="2603887"/>
                </a:cubicBezTo>
                <a:cubicBezTo>
                  <a:pt x="280835" y="2576804"/>
                  <a:pt x="270139" y="2549722"/>
                  <a:pt x="259443" y="2522754"/>
                </a:cubicBezTo>
                <a:cubicBezTo>
                  <a:pt x="252615" y="2486227"/>
                  <a:pt x="245788" y="2449700"/>
                  <a:pt x="238960" y="2413060"/>
                </a:cubicBezTo>
                <a:cubicBezTo>
                  <a:pt x="238733" y="2405322"/>
                  <a:pt x="238505" y="2397470"/>
                  <a:pt x="238277" y="2389733"/>
                </a:cubicBezTo>
                <a:cubicBezTo>
                  <a:pt x="239188" y="2387912"/>
                  <a:pt x="239074" y="2385977"/>
                  <a:pt x="238050" y="2384271"/>
                </a:cubicBezTo>
                <a:cubicBezTo>
                  <a:pt x="241919" y="2356506"/>
                  <a:pt x="238847" y="2331358"/>
                  <a:pt x="216771" y="2310420"/>
                </a:cubicBezTo>
                <a:cubicBezTo>
                  <a:pt x="208009" y="2302114"/>
                  <a:pt x="203003" y="2289711"/>
                  <a:pt x="196175" y="2279242"/>
                </a:cubicBezTo>
                <a:cubicBezTo>
                  <a:pt x="195037" y="2277421"/>
                  <a:pt x="193899" y="2275714"/>
                  <a:pt x="192761" y="2273894"/>
                </a:cubicBezTo>
                <a:lnTo>
                  <a:pt x="192761" y="2273894"/>
                </a:lnTo>
                <a:cubicBezTo>
                  <a:pt x="190827" y="2269911"/>
                  <a:pt x="189006" y="2266042"/>
                  <a:pt x="187072" y="2262059"/>
                </a:cubicBezTo>
                <a:lnTo>
                  <a:pt x="187072" y="2262173"/>
                </a:lnTo>
                <a:cubicBezTo>
                  <a:pt x="175238" y="2225646"/>
                  <a:pt x="163517" y="2189120"/>
                  <a:pt x="151683" y="2152593"/>
                </a:cubicBezTo>
                <a:cubicBezTo>
                  <a:pt x="147700" y="2129379"/>
                  <a:pt x="143718" y="2106166"/>
                  <a:pt x="139735" y="2082953"/>
                </a:cubicBezTo>
                <a:cubicBezTo>
                  <a:pt x="139052" y="2072484"/>
                  <a:pt x="138938" y="2061902"/>
                  <a:pt x="137459" y="2051547"/>
                </a:cubicBezTo>
                <a:cubicBezTo>
                  <a:pt x="132111" y="2012403"/>
                  <a:pt x="127673" y="1972235"/>
                  <a:pt x="136776" y="1934228"/>
                </a:cubicBezTo>
                <a:cubicBezTo>
                  <a:pt x="143604" y="1906008"/>
                  <a:pt x="139735" y="1884502"/>
                  <a:pt x="123008" y="1863109"/>
                </a:cubicBezTo>
                <a:cubicBezTo>
                  <a:pt x="118684" y="1853323"/>
                  <a:pt x="114360" y="1843651"/>
                  <a:pt x="110036" y="1833865"/>
                </a:cubicBezTo>
                <a:cubicBezTo>
                  <a:pt x="108670" y="1831703"/>
                  <a:pt x="107305" y="1829541"/>
                  <a:pt x="106053" y="1827265"/>
                </a:cubicBezTo>
                <a:cubicBezTo>
                  <a:pt x="106622" y="1825445"/>
                  <a:pt x="106280" y="1823852"/>
                  <a:pt x="104915" y="1822372"/>
                </a:cubicBezTo>
                <a:cubicBezTo>
                  <a:pt x="92170" y="1791307"/>
                  <a:pt x="79312" y="1760243"/>
                  <a:pt x="66567" y="1729178"/>
                </a:cubicBezTo>
                <a:cubicBezTo>
                  <a:pt x="60309" y="1703575"/>
                  <a:pt x="53823" y="1678086"/>
                  <a:pt x="42216" y="1654190"/>
                </a:cubicBezTo>
                <a:cubicBezTo>
                  <a:pt x="42671" y="1652255"/>
                  <a:pt x="42444" y="1650548"/>
                  <a:pt x="41420" y="1648841"/>
                </a:cubicBezTo>
                <a:cubicBezTo>
                  <a:pt x="24010" y="1574081"/>
                  <a:pt x="8648" y="1498979"/>
                  <a:pt x="455" y="1422626"/>
                </a:cubicBezTo>
                <a:cubicBezTo>
                  <a:pt x="228" y="1403281"/>
                  <a:pt x="114" y="1384051"/>
                  <a:pt x="0" y="1364706"/>
                </a:cubicBezTo>
                <a:cubicBezTo>
                  <a:pt x="111742" y="1256150"/>
                  <a:pt x="224395" y="1148504"/>
                  <a:pt x="334886" y="1038696"/>
                </a:cubicBezTo>
                <a:cubicBezTo>
                  <a:pt x="446173" y="928205"/>
                  <a:pt x="556209" y="816349"/>
                  <a:pt x="662944" y="701307"/>
                </a:cubicBezTo>
                <a:cubicBezTo>
                  <a:pt x="669089" y="694593"/>
                  <a:pt x="672958" y="688903"/>
                  <a:pt x="672731" y="679004"/>
                </a:cubicBezTo>
                <a:cubicBezTo>
                  <a:pt x="671934" y="654994"/>
                  <a:pt x="672844" y="630870"/>
                  <a:pt x="673072" y="606860"/>
                </a:cubicBezTo>
                <a:cubicBezTo>
                  <a:pt x="681037" y="577275"/>
                  <a:pt x="689116" y="547803"/>
                  <a:pt x="702544" y="520152"/>
                </a:cubicBezTo>
                <a:cubicBezTo>
                  <a:pt x="712329" y="507294"/>
                  <a:pt x="722229" y="494435"/>
                  <a:pt x="732015" y="481463"/>
                </a:cubicBezTo>
                <a:cubicBezTo>
                  <a:pt x="754660" y="463370"/>
                  <a:pt x="779580" y="449260"/>
                  <a:pt x="806776" y="439133"/>
                </a:cubicBezTo>
                <a:cubicBezTo>
                  <a:pt x="821113" y="440954"/>
                  <a:pt x="826575" y="434240"/>
                  <a:pt x="829306" y="420471"/>
                </a:cubicBezTo>
                <a:cubicBezTo>
                  <a:pt x="840913" y="363348"/>
                  <a:pt x="863102" y="310094"/>
                  <a:pt x="892119" y="259571"/>
                </a:cubicBezTo>
                <a:cubicBezTo>
                  <a:pt x="896215" y="253540"/>
                  <a:pt x="900425" y="247510"/>
                  <a:pt x="904522" y="241365"/>
                </a:cubicBezTo>
                <a:cubicBezTo>
                  <a:pt x="966424" y="173204"/>
                  <a:pt x="1006820" y="163532"/>
                  <a:pt x="1092049" y="195849"/>
                </a:cubicBezTo>
                <a:cubicBezTo>
                  <a:pt x="1114124" y="204269"/>
                  <a:pt x="1136769" y="211324"/>
                  <a:pt x="1159072" y="219062"/>
                </a:cubicBezTo>
                <a:cubicBezTo>
                  <a:pt x="1184333" y="228279"/>
                  <a:pt x="1209595" y="237496"/>
                  <a:pt x="1234856" y="246713"/>
                </a:cubicBezTo>
                <a:cubicBezTo>
                  <a:pt x="1298693" y="271064"/>
                  <a:pt x="1362529" y="295302"/>
                  <a:pt x="1426480" y="319653"/>
                </a:cubicBezTo>
                <a:cubicBezTo>
                  <a:pt x="1432397" y="321929"/>
                  <a:pt x="1438655" y="327163"/>
                  <a:pt x="1443207" y="317718"/>
                </a:cubicBezTo>
                <a:cubicBezTo>
                  <a:pt x="1456634" y="303950"/>
                  <a:pt x="1469037" y="289498"/>
                  <a:pt x="1478710" y="272771"/>
                </a:cubicBezTo>
                <a:cubicBezTo>
                  <a:pt x="1491795" y="256385"/>
                  <a:pt x="1504881" y="240113"/>
                  <a:pt x="1517854" y="223727"/>
                </a:cubicBezTo>
                <a:cubicBezTo>
                  <a:pt x="1528323" y="211324"/>
                  <a:pt x="1541750" y="201197"/>
                  <a:pt x="1547667" y="185380"/>
                </a:cubicBezTo>
                <a:cubicBezTo>
                  <a:pt x="1583511" y="141684"/>
                  <a:pt x="1621403" y="99468"/>
                  <a:pt x="1654744" y="53952"/>
                </a:cubicBezTo>
                <a:cubicBezTo>
                  <a:pt x="1686719" y="10256"/>
                  <a:pt x="1725408" y="-8861"/>
                  <a:pt x="1778662" y="3884"/>
                </a:cubicBezTo>
                <a:cubicBezTo>
                  <a:pt x="1782303" y="4566"/>
                  <a:pt x="1786058" y="5363"/>
                  <a:pt x="1789699" y="6046"/>
                </a:cubicBezTo>
                <a:cubicBezTo>
                  <a:pt x="1810751" y="15377"/>
                  <a:pt x="1831916" y="24821"/>
                  <a:pt x="1852967" y="34152"/>
                </a:cubicBezTo>
                <a:cubicBezTo>
                  <a:pt x="1906676" y="71362"/>
                  <a:pt x="1951396" y="117105"/>
                  <a:pt x="1985305" y="173204"/>
                </a:cubicBezTo>
                <a:cubicBezTo>
                  <a:pt x="2012843" y="227938"/>
                  <a:pt x="2034804" y="284491"/>
                  <a:pt x="2040835" y="346166"/>
                </a:cubicBezTo>
                <a:cubicBezTo>
                  <a:pt x="2040949" y="348100"/>
                  <a:pt x="2041177" y="350035"/>
                  <a:pt x="2041291" y="351856"/>
                </a:cubicBezTo>
                <a:cubicBezTo>
                  <a:pt x="2041518" y="355724"/>
                  <a:pt x="2041746" y="359480"/>
                  <a:pt x="2041973" y="363348"/>
                </a:cubicBezTo>
                <a:cubicBezTo>
                  <a:pt x="2041973" y="373134"/>
                  <a:pt x="2041973" y="382920"/>
                  <a:pt x="2041973" y="392593"/>
                </a:cubicBezTo>
                <a:cubicBezTo>
                  <a:pt x="2041632" y="400217"/>
                  <a:pt x="2041291" y="407841"/>
                  <a:pt x="2040835" y="415351"/>
                </a:cubicBezTo>
                <a:cubicBezTo>
                  <a:pt x="2040380" y="421154"/>
                  <a:pt x="2040039" y="427071"/>
                  <a:pt x="2039584" y="432874"/>
                </a:cubicBezTo>
                <a:cubicBezTo>
                  <a:pt x="2035715" y="446416"/>
                  <a:pt x="2031732" y="459957"/>
                  <a:pt x="2027863" y="473498"/>
                </a:cubicBezTo>
                <a:cubicBezTo>
                  <a:pt x="2008974" y="487039"/>
                  <a:pt x="1990085" y="500694"/>
                  <a:pt x="1971309" y="514235"/>
                </a:cubicBezTo>
                <a:cubicBezTo>
                  <a:pt x="1961865" y="518104"/>
                  <a:pt x="1953444" y="523338"/>
                  <a:pt x="1946731" y="530962"/>
                </a:cubicBezTo>
                <a:cubicBezTo>
                  <a:pt x="1921355" y="547803"/>
                  <a:pt x="1895866" y="564644"/>
                  <a:pt x="1870605" y="581599"/>
                </a:cubicBezTo>
                <a:cubicBezTo>
                  <a:pt x="1821447" y="614484"/>
                  <a:pt x="1821561" y="614598"/>
                  <a:pt x="1853422" y="665918"/>
                </a:cubicBezTo>
                <a:cubicBezTo>
                  <a:pt x="1857632" y="682417"/>
                  <a:pt x="1867305" y="696186"/>
                  <a:pt x="1875611" y="710524"/>
                </a:cubicBezTo>
                <a:cubicBezTo>
                  <a:pt x="1886535" y="733737"/>
                  <a:pt x="1897573" y="757064"/>
                  <a:pt x="1908497" y="780277"/>
                </a:cubicBezTo>
                <a:cubicBezTo>
                  <a:pt x="1921242" y="807246"/>
                  <a:pt x="1934100" y="834100"/>
                  <a:pt x="1946845" y="861069"/>
                </a:cubicBezTo>
                <a:cubicBezTo>
                  <a:pt x="1947299" y="863117"/>
                  <a:pt x="1947869" y="865051"/>
                  <a:pt x="1948324" y="866986"/>
                </a:cubicBezTo>
                <a:cubicBezTo>
                  <a:pt x="1962434" y="899302"/>
                  <a:pt x="1976544" y="931619"/>
                  <a:pt x="1990540" y="963822"/>
                </a:cubicBezTo>
                <a:cubicBezTo>
                  <a:pt x="2010908" y="1018327"/>
                  <a:pt x="2031277" y="1072833"/>
                  <a:pt x="2051760" y="1127453"/>
                </a:cubicBezTo>
                <a:cubicBezTo>
                  <a:pt x="2060635" y="1156583"/>
                  <a:pt x="2069966" y="1185600"/>
                  <a:pt x="2079297" y="1214503"/>
                </a:cubicBezTo>
                <a:lnTo>
                  <a:pt x="2079297" y="1214503"/>
                </a:lnTo>
                <a:close/>
                <a:moveTo>
                  <a:pt x="1870605" y="1313159"/>
                </a:moveTo>
                <a:cubicBezTo>
                  <a:pt x="1868443" y="1319076"/>
                  <a:pt x="1873791" y="1318052"/>
                  <a:pt x="1876408" y="1319531"/>
                </a:cubicBezTo>
                <a:cubicBezTo>
                  <a:pt x="1905652" y="1331138"/>
                  <a:pt x="1935579" y="1341379"/>
                  <a:pt x="1963799" y="1355034"/>
                </a:cubicBezTo>
                <a:cubicBezTo>
                  <a:pt x="1983030" y="1364365"/>
                  <a:pt x="1996116" y="1352986"/>
                  <a:pt x="2008746" y="1345020"/>
                </a:cubicBezTo>
                <a:cubicBezTo>
                  <a:pt x="2024449" y="1335121"/>
                  <a:pt x="2007495" y="1322604"/>
                  <a:pt x="2008974" y="1308266"/>
                </a:cubicBezTo>
                <a:cubicBezTo>
                  <a:pt x="1983713" y="1337624"/>
                  <a:pt x="1955265" y="1337510"/>
                  <a:pt x="1921014" y="1310770"/>
                </a:cubicBezTo>
                <a:cubicBezTo>
                  <a:pt x="1897914" y="1292791"/>
                  <a:pt x="1893249" y="1266619"/>
                  <a:pt x="1909293" y="1244998"/>
                </a:cubicBezTo>
                <a:cubicBezTo>
                  <a:pt x="1927045" y="1220875"/>
                  <a:pt x="1952420" y="1219509"/>
                  <a:pt x="1985533" y="1240788"/>
                </a:cubicBezTo>
                <a:cubicBezTo>
                  <a:pt x="1989175" y="1234188"/>
                  <a:pt x="1987126" y="1227816"/>
                  <a:pt x="1985078" y="1221444"/>
                </a:cubicBezTo>
                <a:cubicBezTo>
                  <a:pt x="1927614" y="1038810"/>
                  <a:pt x="1850577" y="864482"/>
                  <a:pt x="1763641" y="694252"/>
                </a:cubicBezTo>
                <a:cubicBezTo>
                  <a:pt x="1750100" y="667852"/>
                  <a:pt x="1740656" y="670925"/>
                  <a:pt x="1720173" y="684579"/>
                </a:cubicBezTo>
                <a:cubicBezTo>
                  <a:pt x="1678867" y="712117"/>
                  <a:pt x="1642909" y="748416"/>
                  <a:pt x="1593752" y="763323"/>
                </a:cubicBezTo>
                <a:cubicBezTo>
                  <a:pt x="1524340" y="760136"/>
                  <a:pt x="1467899" y="732599"/>
                  <a:pt x="1420107" y="680938"/>
                </a:cubicBezTo>
                <a:cubicBezTo>
                  <a:pt x="1380736" y="638380"/>
                  <a:pt x="1357637" y="587744"/>
                  <a:pt x="1333171" y="537221"/>
                </a:cubicBezTo>
                <a:cubicBezTo>
                  <a:pt x="1320199" y="483739"/>
                  <a:pt x="1337154" y="439588"/>
                  <a:pt x="1375843" y="402492"/>
                </a:cubicBezTo>
                <a:cubicBezTo>
                  <a:pt x="1376298" y="402037"/>
                  <a:pt x="1375957" y="400786"/>
                  <a:pt x="1376184" y="398168"/>
                </a:cubicBezTo>
                <a:cubicBezTo>
                  <a:pt x="1344209" y="386334"/>
                  <a:pt x="1311779" y="374272"/>
                  <a:pt x="1273773" y="360049"/>
                </a:cubicBezTo>
                <a:cubicBezTo>
                  <a:pt x="1303017" y="398737"/>
                  <a:pt x="1309503" y="435150"/>
                  <a:pt x="1294824" y="456202"/>
                </a:cubicBezTo>
                <a:cubicBezTo>
                  <a:pt x="1284469" y="470881"/>
                  <a:pt x="1270018" y="469856"/>
                  <a:pt x="1255908" y="466215"/>
                </a:cubicBezTo>
                <a:cubicBezTo>
                  <a:pt x="1231670" y="459957"/>
                  <a:pt x="1203791" y="424454"/>
                  <a:pt x="1206409" y="401468"/>
                </a:cubicBezTo>
                <a:cubicBezTo>
                  <a:pt x="1209936" y="370631"/>
                  <a:pt x="1235084" y="362097"/>
                  <a:pt x="1264556" y="355269"/>
                </a:cubicBezTo>
                <a:cubicBezTo>
                  <a:pt x="1226208" y="341614"/>
                  <a:pt x="1191730" y="329439"/>
                  <a:pt x="1153155" y="315670"/>
                </a:cubicBezTo>
                <a:cubicBezTo>
                  <a:pt x="1162258" y="343094"/>
                  <a:pt x="1169540" y="364828"/>
                  <a:pt x="1176823" y="386562"/>
                </a:cubicBezTo>
                <a:cubicBezTo>
                  <a:pt x="1175458" y="387813"/>
                  <a:pt x="1172840" y="389406"/>
                  <a:pt x="1173068" y="390203"/>
                </a:cubicBezTo>
                <a:cubicBezTo>
                  <a:pt x="1191957" y="460412"/>
                  <a:pt x="1204702" y="532328"/>
                  <a:pt x="1228712" y="601285"/>
                </a:cubicBezTo>
                <a:cubicBezTo>
                  <a:pt x="1239408" y="615509"/>
                  <a:pt x="1233036" y="632691"/>
                  <a:pt x="1237018" y="648053"/>
                </a:cubicBezTo>
                <a:cubicBezTo>
                  <a:pt x="1259890" y="735785"/>
                  <a:pt x="1282762" y="823632"/>
                  <a:pt x="1305406" y="911478"/>
                </a:cubicBezTo>
                <a:cubicBezTo>
                  <a:pt x="1318947" y="964391"/>
                  <a:pt x="1332034" y="1017417"/>
                  <a:pt x="1345461" y="1070330"/>
                </a:cubicBezTo>
                <a:cubicBezTo>
                  <a:pt x="1350923" y="1087512"/>
                  <a:pt x="1356385" y="1104695"/>
                  <a:pt x="1362074" y="1121763"/>
                </a:cubicBezTo>
                <a:cubicBezTo>
                  <a:pt x="1364691" y="1129729"/>
                  <a:pt x="1365716" y="1138491"/>
                  <a:pt x="1376071" y="1141677"/>
                </a:cubicBezTo>
                <a:cubicBezTo>
                  <a:pt x="1437404" y="1160111"/>
                  <a:pt x="1498509" y="1178886"/>
                  <a:pt x="1559842" y="1197548"/>
                </a:cubicBezTo>
                <a:cubicBezTo>
                  <a:pt x="1572928" y="1203124"/>
                  <a:pt x="1585901" y="1209154"/>
                  <a:pt x="1599328" y="1214161"/>
                </a:cubicBezTo>
                <a:cubicBezTo>
                  <a:pt x="1665326" y="1239081"/>
                  <a:pt x="1731439" y="1263660"/>
                  <a:pt x="1797551" y="1288353"/>
                </a:cubicBezTo>
                <a:cubicBezTo>
                  <a:pt x="1822812" y="1295066"/>
                  <a:pt x="1844888" y="1310997"/>
                  <a:pt x="1871515" y="1313500"/>
                </a:cubicBezTo>
                <a:lnTo>
                  <a:pt x="1870605" y="1313159"/>
                </a:lnTo>
                <a:lnTo>
                  <a:pt x="1870605" y="1313159"/>
                </a:lnTo>
                <a:lnTo>
                  <a:pt x="1870605" y="1313159"/>
                </a:lnTo>
                <a:close/>
                <a:moveTo>
                  <a:pt x="950835" y="2551543"/>
                </a:moveTo>
                <a:cubicBezTo>
                  <a:pt x="944235" y="2544943"/>
                  <a:pt x="937294" y="2539026"/>
                  <a:pt x="924663" y="2542440"/>
                </a:cubicBezTo>
                <a:cubicBezTo>
                  <a:pt x="933197" y="2549722"/>
                  <a:pt x="941049" y="2552908"/>
                  <a:pt x="950607" y="2551884"/>
                </a:cubicBezTo>
                <a:cubicBezTo>
                  <a:pt x="955045" y="2574642"/>
                  <a:pt x="978599" y="2581811"/>
                  <a:pt x="990548" y="2608097"/>
                </a:cubicBezTo>
                <a:cubicBezTo>
                  <a:pt x="992255" y="2570660"/>
                  <a:pt x="973820" y="2559281"/>
                  <a:pt x="950835" y="2551543"/>
                </a:cubicBezTo>
                <a:lnTo>
                  <a:pt x="950835" y="2551543"/>
                </a:lnTo>
                <a:close/>
                <a:moveTo>
                  <a:pt x="1163623" y="1660903"/>
                </a:moveTo>
                <a:cubicBezTo>
                  <a:pt x="1163168" y="1638600"/>
                  <a:pt x="1153724" y="1618459"/>
                  <a:pt x="1148261" y="1597408"/>
                </a:cubicBezTo>
                <a:cubicBezTo>
                  <a:pt x="1141776" y="1572033"/>
                  <a:pt x="1129941" y="1549388"/>
                  <a:pt x="1112531" y="1529703"/>
                </a:cubicBezTo>
                <a:cubicBezTo>
                  <a:pt x="1105704" y="1521965"/>
                  <a:pt x="1096373" y="1516958"/>
                  <a:pt x="1087156" y="1521965"/>
                </a:cubicBezTo>
                <a:cubicBezTo>
                  <a:pt x="1078963" y="1526403"/>
                  <a:pt x="1080442" y="1535847"/>
                  <a:pt x="1082036" y="1544951"/>
                </a:cubicBezTo>
                <a:cubicBezTo>
                  <a:pt x="1087497" y="1576926"/>
                  <a:pt x="1095918" y="1607991"/>
                  <a:pt x="1108435" y="1637918"/>
                </a:cubicBezTo>
                <a:cubicBezTo>
                  <a:pt x="1111507" y="1665682"/>
                  <a:pt x="1121066" y="1691627"/>
                  <a:pt x="1130510" y="1717685"/>
                </a:cubicBezTo>
                <a:cubicBezTo>
                  <a:pt x="1144620" y="1767867"/>
                  <a:pt x="1158958" y="1818048"/>
                  <a:pt x="1172613" y="1868458"/>
                </a:cubicBezTo>
                <a:cubicBezTo>
                  <a:pt x="1176140" y="1881543"/>
                  <a:pt x="1184788" y="1894515"/>
                  <a:pt x="1176823" y="1909081"/>
                </a:cubicBezTo>
                <a:cubicBezTo>
                  <a:pt x="1133241" y="1934797"/>
                  <a:pt x="1089887" y="1961083"/>
                  <a:pt x="1045850" y="1985776"/>
                </a:cubicBezTo>
                <a:cubicBezTo>
                  <a:pt x="1024571" y="1997724"/>
                  <a:pt x="1019678" y="2005803"/>
                  <a:pt x="1040047" y="2026171"/>
                </a:cubicBezTo>
                <a:cubicBezTo>
                  <a:pt x="1057798" y="2043923"/>
                  <a:pt x="1068836" y="2048816"/>
                  <a:pt x="1090797" y="2034023"/>
                </a:cubicBezTo>
                <a:cubicBezTo>
                  <a:pt x="1125617" y="2010582"/>
                  <a:pt x="1163737" y="1992262"/>
                  <a:pt x="1198785" y="1969162"/>
                </a:cubicBezTo>
                <a:cubicBezTo>
                  <a:pt x="1211302" y="1960855"/>
                  <a:pt x="1231670" y="1959831"/>
                  <a:pt x="1234629" y="1939463"/>
                </a:cubicBezTo>
                <a:cubicBezTo>
                  <a:pt x="1241001" y="1936277"/>
                  <a:pt x="1241456" y="1930701"/>
                  <a:pt x="1239749" y="1924784"/>
                </a:cubicBezTo>
                <a:cubicBezTo>
                  <a:pt x="1220746" y="1858216"/>
                  <a:pt x="1201629" y="1791649"/>
                  <a:pt x="1182626" y="1725081"/>
                </a:cubicBezTo>
                <a:cubicBezTo>
                  <a:pt x="1178758" y="1702892"/>
                  <a:pt x="1174320" y="1681044"/>
                  <a:pt x="1163623" y="1660903"/>
                </a:cubicBezTo>
                <a:lnTo>
                  <a:pt x="1163623" y="1660903"/>
                </a:lnTo>
                <a:close/>
                <a:moveTo>
                  <a:pt x="1552105" y="641111"/>
                </a:moveTo>
                <a:cubicBezTo>
                  <a:pt x="1531281" y="621312"/>
                  <a:pt x="1510457" y="601512"/>
                  <a:pt x="1489520" y="581713"/>
                </a:cubicBezTo>
                <a:cubicBezTo>
                  <a:pt x="1473475" y="561003"/>
                  <a:pt x="1463689" y="537221"/>
                  <a:pt x="1453221" y="513438"/>
                </a:cubicBezTo>
                <a:cubicBezTo>
                  <a:pt x="1437062" y="476456"/>
                  <a:pt x="1441614" y="436174"/>
                  <a:pt x="1431600" y="398396"/>
                </a:cubicBezTo>
                <a:cubicBezTo>
                  <a:pt x="1432966" y="396120"/>
                  <a:pt x="1434331" y="393958"/>
                  <a:pt x="1435583" y="391682"/>
                </a:cubicBezTo>
                <a:cubicBezTo>
                  <a:pt x="1435697" y="391569"/>
                  <a:pt x="1434217" y="390544"/>
                  <a:pt x="1433535" y="390089"/>
                </a:cubicBezTo>
                <a:cubicBezTo>
                  <a:pt x="1432625" y="392593"/>
                  <a:pt x="1431714" y="395210"/>
                  <a:pt x="1430804" y="397713"/>
                </a:cubicBezTo>
                <a:cubicBezTo>
                  <a:pt x="1404860" y="407954"/>
                  <a:pt x="1397122" y="435378"/>
                  <a:pt x="1378688" y="452560"/>
                </a:cubicBezTo>
                <a:cubicBezTo>
                  <a:pt x="1359457" y="470425"/>
                  <a:pt x="1360481" y="489428"/>
                  <a:pt x="1365716" y="512642"/>
                </a:cubicBezTo>
                <a:cubicBezTo>
                  <a:pt x="1376867" y="561344"/>
                  <a:pt x="1397463" y="604357"/>
                  <a:pt x="1430804" y="641453"/>
                </a:cubicBezTo>
                <a:cubicBezTo>
                  <a:pt x="1445596" y="663983"/>
                  <a:pt x="1462779" y="683897"/>
                  <a:pt x="1488609" y="694365"/>
                </a:cubicBezTo>
                <a:cubicBezTo>
                  <a:pt x="1539360" y="738289"/>
                  <a:pt x="1593069" y="738971"/>
                  <a:pt x="1646892" y="694479"/>
                </a:cubicBezTo>
                <a:cubicBezTo>
                  <a:pt x="1614917" y="676500"/>
                  <a:pt x="1583511" y="658863"/>
                  <a:pt x="1552105" y="641111"/>
                </a:cubicBezTo>
                <a:lnTo>
                  <a:pt x="1552105" y="641111"/>
                </a:lnTo>
                <a:close/>
                <a:moveTo>
                  <a:pt x="753749" y="2574415"/>
                </a:moveTo>
                <a:cubicBezTo>
                  <a:pt x="677737" y="2591938"/>
                  <a:pt x="612194" y="2570205"/>
                  <a:pt x="550064" y="2514106"/>
                </a:cubicBezTo>
                <a:cubicBezTo>
                  <a:pt x="560647" y="2571911"/>
                  <a:pt x="571343" y="2621979"/>
                  <a:pt x="578398" y="2672616"/>
                </a:cubicBezTo>
                <a:cubicBezTo>
                  <a:pt x="581698" y="2695943"/>
                  <a:pt x="587274" y="2696967"/>
                  <a:pt x="605025" y="2684450"/>
                </a:cubicBezTo>
                <a:cubicBezTo>
                  <a:pt x="648038" y="2654068"/>
                  <a:pt x="692189" y="2625279"/>
                  <a:pt x="735315" y="2595011"/>
                </a:cubicBezTo>
                <a:cubicBezTo>
                  <a:pt x="742598" y="2589890"/>
                  <a:pt x="753749" y="2587273"/>
                  <a:pt x="754432" y="2575325"/>
                </a:cubicBezTo>
                <a:cubicBezTo>
                  <a:pt x="756936" y="2574415"/>
                  <a:pt x="759439" y="2573504"/>
                  <a:pt x="762056" y="2572594"/>
                </a:cubicBezTo>
                <a:cubicBezTo>
                  <a:pt x="761487" y="2571911"/>
                  <a:pt x="760577" y="2570432"/>
                  <a:pt x="760349" y="2570546"/>
                </a:cubicBezTo>
                <a:cubicBezTo>
                  <a:pt x="758073" y="2571684"/>
                  <a:pt x="755911" y="2573049"/>
                  <a:pt x="753749" y="2574415"/>
                </a:cubicBezTo>
                <a:lnTo>
                  <a:pt x="753749" y="2574415"/>
                </a:lnTo>
                <a:close/>
                <a:moveTo>
                  <a:pt x="1506019" y="572154"/>
                </a:moveTo>
                <a:cubicBezTo>
                  <a:pt x="1525591" y="591613"/>
                  <a:pt x="1544367" y="612209"/>
                  <a:pt x="1570083" y="624157"/>
                </a:cubicBezTo>
                <a:cubicBezTo>
                  <a:pt x="1596028" y="649191"/>
                  <a:pt x="1629255" y="662049"/>
                  <a:pt x="1660547" y="678207"/>
                </a:cubicBezTo>
                <a:cubicBezTo>
                  <a:pt x="1669878" y="683100"/>
                  <a:pt x="1674657" y="678093"/>
                  <a:pt x="1680915" y="673769"/>
                </a:cubicBezTo>
                <a:cubicBezTo>
                  <a:pt x="1773200" y="610160"/>
                  <a:pt x="1864118" y="544276"/>
                  <a:pt x="1958565" y="484080"/>
                </a:cubicBezTo>
                <a:cubicBezTo>
                  <a:pt x="1997140" y="459502"/>
                  <a:pt x="2010226" y="429006"/>
                  <a:pt x="2010226" y="387472"/>
                </a:cubicBezTo>
                <a:cubicBezTo>
                  <a:pt x="2010453" y="312484"/>
                  <a:pt x="1989175" y="243185"/>
                  <a:pt x="1950144" y="180145"/>
                </a:cubicBezTo>
                <a:cubicBezTo>
                  <a:pt x="1908725" y="113350"/>
                  <a:pt x="1854333" y="60324"/>
                  <a:pt x="1776272" y="37452"/>
                </a:cubicBezTo>
                <a:cubicBezTo>
                  <a:pt x="1744411" y="28121"/>
                  <a:pt x="1715053" y="31080"/>
                  <a:pt x="1692864" y="58503"/>
                </a:cubicBezTo>
                <a:cubicBezTo>
                  <a:pt x="1668854" y="88316"/>
                  <a:pt x="1642796" y="116423"/>
                  <a:pt x="1622655" y="149308"/>
                </a:cubicBezTo>
                <a:cubicBezTo>
                  <a:pt x="1583511" y="197328"/>
                  <a:pt x="1543229" y="244437"/>
                  <a:pt x="1505564" y="293595"/>
                </a:cubicBezTo>
                <a:cubicBezTo>
                  <a:pt x="1488382" y="316125"/>
                  <a:pt x="1458910" y="334559"/>
                  <a:pt x="1456407" y="362210"/>
                </a:cubicBezTo>
                <a:cubicBezTo>
                  <a:pt x="1450262" y="429347"/>
                  <a:pt x="1457545" y="495915"/>
                  <a:pt x="1495664" y="554972"/>
                </a:cubicBezTo>
                <a:cubicBezTo>
                  <a:pt x="1498964" y="560661"/>
                  <a:pt x="1502492" y="566351"/>
                  <a:pt x="1506019" y="572154"/>
                </a:cubicBezTo>
                <a:lnTo>
                  <a:pt x="1506019" y="572154"/>
                </a:lnTo>
                <a:close/>
                <a:moveTo>
                  <a:pt x="962214" y="1204148"/>
                </a:moveTo>
                <a:cubicBezTo>
                  <a:pt x="966993" y="1201758"/>
                  <a:pt x="971658" y="1199482"/>
                  <a:pt x="976438" y="1197093"/>
                </a:cubicBezTo>
                <a:cubicBezTo>
                  <a:pt x="978258" y="1196637"/>
                  <a:pt x="979283" y="1195500"/>
                  <a:pt x="979737" y="1193793"/>
                </a:cubicBezTo>
                <a:cubicBezTo>
                  <a:pt x="1034926" y="1144521"/>
                  <a:pt x="1090001" y="1095022"/>
                  <a:pt x="1145644" y="1045979"/>
                </a:cubicBezTo>
                <a:cubicBezTo>
                  <a:pt x="1156910" y="1036079"/>
                  <a:pt x="1163282" y="1025155"/>
                  <a:pt x="1158389" y="1010703"/>
                </a:cubicBezTo>
                <a:cubicBezTo>
                  <a:pt x="1143937" y="968146"/>
                  <a:pt x="1132900" y="924223"/>
                  <a:pt x="1113214" y="883486"/>
                </a:cubicBezTo>
                <a:cubicBezTo>
                  <a:pt x="1091253" y="837969"/>
                  <a:pt x="1091253" y="837969"/>
                  <a:pt x="1051653" y="870855"/>
                </a:cubicBezTo>
                <a:cubicBezTo>
                  <a:pt x="1048809" y="873244"/>
                  <a:pt x="1046305" y="875975"/>
                  <a:pt x="1043688" y="878593"/>
                </a:cubicBezTo>
                <a:cubicBezTo>
                  <a:pt x="970179" y="949143"/>
                  <a:pt x="897581" y="1020831"/>
                  <a:pt x="822707" y="1090016"/>
                </a:cubicBezTo>
                <a:cubicBezTo>
                  <a:pt x="750905" y="1156469"/>
                  <a:pt x="678420" y="1222582"/>
                  <a:pt x="603204" y="1285167"/>
                </a:cubicBezTo>
                <a:cubicBezTo>
                  <a:pt x="517861" y="1356286"/>
                  <a:pt x="431380" y="1426381"/>
                  <a:pt x="341713" y="1492152"/>
                </a:cubicBezTo>
                <a:cubicBezTo>
                  <a:pt x="323620" y="1505465"/>
                  <a:pt x="295514" y="1513772"/>
                  <a:pt x="290052" y="1535392"/>
                </a:cubicBezTo>
                <a:cubicBezTo>
                  <a:pt x="284704" y="1556557"/>
                  <a:pt x="303594" y="1578178"/>
                  <a:pt x="310193" y="1600139"/>
                </a:cubicBezTo>
                <a:cubicBezTo>
                  <a:pt x="313266" y="1610266"/>
                  <a:pt x="317704" y="1619825"/>
                  <a:pt x="321686" y="1629611"/>
                </a:cubicBezTo>
                <a:cubicBezTo>
                  <a:pt x="341486" y="1678655"/>
                  <a:pt x="341827" y="1679110"/>
                  <a:pt x="386547" y="1648159"/>
                </a:cubicBezTo>
                <a:cubicBezTo>
                  <a:pt x="532654" y="1547340"/>
                  <a:pt x="675120" y="1441743"/>
                  <a:pt x="813376" y="1330341"/>
                </a:cubicBezTo>
                <a:cubicBezTo>
                  <a:pt x="864013" y="1289832"/>
                  <a:pt x="916925" y="1251371"/>
                  <a:pt x="962214" y="1204148"/>
                </a:cubicBezTo>
                <a:lnTo>
                  <a:pt x="962214" y="1204148"/>
                </a:lnTo>
                <a:close/>
                <a:moveTo>
                  <a:pt x="1122659" y="328187"/>
                </a:moveTo>
                <a:cubicBezTo>
                  <a:pt x="885860" y="605950"/>
                  <a:pt x="636886" y="866531"/>
                  <a:pt x="376875" y="1126201"/>
                </a:cubicBezTo>
                <a:cubicBezTo>
                  <a:pt x="404412" y="1127453"/>
                  <a:pt x="423984" y="1126087"/>
                  <a:pt x="439460" y="1136215"/>
                </a:cubicBezTo>
                <a:cubicBezTo>
                  <a:pt x="460625" y="1150097"/>
                  <a:pt x="475759" y="1140652"/>
                  <a:pt x="490552" y="1127453"/>
                </a:cubicBezTo>
                <a:cubicBezTo>
                  <a:pt x="536295" y="1086260"/>
                  <a:pt x="581812" y="1044841"/>
                  <a:pt x="626986" y="1003193"/>
                </a:cubicBezTo>
                <a:cubicBezTo>
                  <a:pt x="664424" y="968601"/>
                  <a:pt x="700723" y="932757"/>
                  <a:pt x="738615" y="898620"/>
                </a:cubicBezTo>
                <a:cubicBezTo>
                  <a:pt x="832492" y="814187"/>
                  <a:pt x="917608" y="721675"/>
                  <a:pt x="997375" y="624043"/>
                </a:cubicBezTo>
                <a:cubicBezTo>
                  <a:pt x="1002837" y="617329"/>
                  <a:pt x="1005227" y="604357"/>
                  <a:pt x="1018768" y="613688"/>
                </a:cubicBezTo>
                <a:cubicBezTo>
                  <a:pt x="1027985" y="620060"/>
                  <a:pt x="1041526" y="623815"/>
                  <a:pt x="1028099" y="638836"/>
                </a:cubicBezTo>
                <a:cubicBezTo>
                  <a:pt x="1024799" y="642477"/>
                  <a:pt x="1025709" y="648053"/>
                  <a:pt x="1030830" y="651125"/>
                </a:cubicBezTo>
                <a:cubicBezTo>
                  <a:pt x="1057115" y="667056"/>
                  <a:pt x="1065080" y="700510"/>
                  <a:pt x="1046874" y="721789"/>
                </a:cubicBezTo>
                <a:cubicBezTo>
                  <a:pt x="1028781" y="742954"/>
                  <a:pt x="1010575" y="764347"/>
                  <a:pt x="990548" y="783464"/>
                </a:cubicBezTo>
                <a:cubicBezTo>
                  <a:pt x="927280" y="844000"/>
                  <a:pt x="864013" y="904423"/>
                  <a:pt x="799152" y="963253"/>
                </a:cubicBezTo>
                <a:cubicBezTo>
                  <a:pt x="716654" y="1038127"/>
                  <a:pt x="632449" y="1111067"/>
                  <a:pt x="549495" y="1185372"/>
                </a:cubicBezTo>
                <a:cubicBezTo>
                  <a:pt x="536068" y="1197434"/>
                  <a:pt x="512968" y="1208927"/>
                  <a:pt x="513992" y="1225085"/>
                </a:cubicBezTo>
                <a:cubicBezTo>
                  <a:pt x="516610" y="1268439"/>
                  <a:pt x="501475" y="1302577"/>
                  <a:pt x="473028" y="1332845"/>
                </a:cubicBezTo>
                <a:cubicBezTo>
                  <a:pt x="481107" y="1338193"/>
                  <a:pt x="485772" y="1334324"/>
                  <a:pt x="490096" y="1330569"/>
                </a:cubicBezTo>
                <a:cubicBezTo>
                  <a:pt x="571684" y="1260588"/>
                  <a:pt x="654751" y="1192200"/>
                  <a:pt x="734519" y="1120284"/>
                </a:cubicBezTo>
                <a:cubicBezTo>
                  <a:pt x="807345" y="1054627"/>
                  <a:pt x="876529" y="984873"/>
                  <a:pt x="947762" y="917281"/>
                </a:cubicBezTo>
                <a:cubicBezTo>
                  <a:pt x="991003" y="876317"/>
                  <a:pt x="1032991" y="833987"/>
                  <a:pt x="1080670" y="797915"/>
                </a:cubicBezTo>
                <a:cubicBezTo>
                  <a:pt x="1097397" y="785284"/>
                  <a:pt x="1107069" y="784943"/>
                  <a:pt x="1117652" y="805994"/>
                </a:cubicBezTo>
                <a:cubicBezTo>
                  <a:pt x="1150879" y="871424"/>
                  <a:pt x="1177620" y="938902"/>
                  <a:pt x="1195371" y="1010362"/>
                </a:cubicBezTo>
                <a:cubicBezTo>
                  <a:pt x="1201060" y="1033348"/>
                  <a:pt x="1197305" y="1047799"/>
                  <a:pt x="1180464" y="1063616"/>
                </a:cubicBezTo>
                <a:cubicBezTo>
                  <a:pt x="1072818" y="1165117"/>
                  <a:pt x="959938" y="1260588"/>
                  <a:pt x="844668" y="1353327"/>
                </a:cubicBezTo>
                <a:cubicBezTo>
                  <a:pt x="684564" y="1482252"/>
                  <a:pt x="519113" y="1603780"/>
                  <a:pt x="349451" y="1719733"/>
                </a:cubicBezTo>
                <a:cubicBezTo>
                  <a:pt x="322255" y="1738281"/>
                  <a:pt x="320548" y="1737598"/>
                  <a:pt x="308942" y="1706306"/>
                </a:cubicBezTo>
                <a:cubicBezTo>
                  <a:pt x="288346" y="1650435"/>
                  <a:pt x="268774" y="1594108"/>
                  <a:pt x="246698" y="1538920"/>
                </a:cubicBezTo>
                <a:cubicBezTo>
                  <a:pt x="240440" y="1523217"/>
                  <a:pt x="245219" y="1515820"/>
                  <a:pt x="256143" y="1507741"/>
                </a:cubicBezTo>
                <a:cubicBezTo>
                  <a:pt x="296994" y="1477473"/>
                  <a:pt x="338072" y="1447546"/>
                  <a:pt x="378468" y="1416709"/>
                </a:cubicBezTo>
                <a:cubicBezTo>
                  <a:pt x="407598" y="1394519"/>
                  <a:pt x="438663" y="1374720"/>
                  <a:pt x="469386" y="1341948"/>
                </a:cubicBezTo>
                <a:cubicBezTo>
                  <a:pt x="439573" y="1347979"/>
                  <a:pt x="418636" y="1366072"/>
                  <a:pt x="396333" y="1358448"/>
                </a:cubicBezTo>
                <a:cubicBezTo>
                  <a:pt x="358213" y="1345362"/>
                  <a:pt x="338186" y="1370851"/>
                  <a:pt x="314631" y="1390650"/>
                </a:cubicBezTo>
                <a:cubicBezTo>
                  <a:pt x="302114" y="1401119"/>
                  <a:pt x="288801" y="1410791"/>
                  <a:pt x="277649" y="1422626"/>
                </a:cubicBezTo>
                <a:cubicBezTo>
                  <a:pt x="264791" y="1436167"/>
                  <a:pt x="260012" y="1428770"/>
                  <a:pt x="252615" y="1417278"/>
                </a:cubicBezTo>
                <a:cubicBezTo>
                  <a:pt x="227240" y="1377792"/>
                  <a:pt x="235547" y="1341265"/>
                  <a:pt x="279356" y="1305194"/>
                </a:cubicBezTo>
                <a:cubicBezTo>
                  <a:pt x="285387" y="1300187"/>
                  <a:pt x="297790" y="1298935"/>
                  <a:pt x="292328" y="1286532"/>
                </a:cubicBezTo>
                <a:cubicBezTo>
                  <a:pt x="283794" y="1266846"/>
                  <a:pt x="285956" y="1245567"/>
                  <a:pt x="284022" y="1218940"/>
                </a:cubicBezTo>
                <a:cubicBezTo>
                  <a:pt x="218819" y="1281980"/>
                  <a:pt x="157600" y="1341265"/>
                  <a:pt x="96267" y="1400323"/>
                </a:cubicBezTo>
                <a:cubicBezTo>
                  <a:pt x="90236" y="1406126"/>
                  <a:pt x="92853" y="1412157"/>
                  <a:pt x="93422" y="1418871"/>
                </a:cubicBezTo>
                <a:cubicBezTo>
                  <a:pt x="104687" y="1549161"/>
                  <a:pt x="139849" y="1673079"/>
                  <a:pt x="191965" y="1792673"/>
                </a:cubicBezTo>
                <a:cubicBezTo>
                  <a:pt x="199247" y="1809514"/>
                  <a:pt x="206644" y="1808717"/>
                  <a:pt x="219275" y="1798931"/>
                </a:cubicBezTo>
                <a:cubicBezTo>
                  <a:pt x="252160" y="1773784"/>
                  <a:pt x="290166" y="1761267"/>
                  <a:pt x="331245" y="1758536"/>
                </a:cubicBezTo>
                <a:cubicBezTo>
                  <a:pt x="365837" y="1756260"/>
                  <a:pt x="391667" y="1741353"/>
                  <a:pt x="413174" y="1713475"/>
                </a:cubicBezTo>
                <a:cubicBezTo>
                  <a:pt x="432973" y="1687758"/>
                  <a:pt x="458462" y="1666593"/>
                  <a:pt x="484862" y="1647135"/>
                </a:cubicBezTo>
                <a:cubicBezTo>
                  <a:pt x="536409" y="1609128"/>
                  <a:pt x="594329" y="1581250"/>
                  <a:pt x="645420" y="1541651"/>
                </a:cubicBezTo>
                <a:cubicBezTo>
                  <a:pt x="852292" y="1381547"/>
                  <a:pt x="1074639" y="1246933"/>
                  <a:pt x="1315761" y="1144407"/>
                </a:cubicBezTo>
                <a:cubicBezTo>
                  <a:pt x="1328734" y="1138832"/>
                  <a:pt x="1331806" y="1133484"/>
                  <a:pt x="1327710" y="1118691"/>
                </a:cubicBezTo>
                <a:cubicBezTo>
                  <a:pt x="1268538" y="910226"/>
                  <a:pt x="1218357" y="699600"/>
                  <a:pt x="1164192" y="489884"/>
                </a:cubicBezTo>
                <a:cubicBezTo>
                  <a:pt x="1150423" y="437426"/>
                  <a:pt x="1137110" y="384741"/>
                  <a:pt x="1122659" y="328187"/>
                </a:cubicBezTo>
                <a:lnTo>
                  <a:pt x="1122659" y="328187"/>
                </a:lnTo>
                <a:close/>
                <a:moveTo>
                  <a:pt x="1241911" y="1705282"/>
                </a:moveTo>
                <a:cubicBezTo>
                  <a:pt x="1471996" y="1593994"/>
                  <a:pt x="1700146" y="1484073"/>
                  <a:pt x="1933986" y="1380182"/>
                </a:cubicBezTo>
                <a:cubicBezTo>
                  <a:pt x="1928183" y="1376427"/>
                  <a:pt x="1925907" y="1374492"/>
                  <a:pt x="1923403" y="1373468"/>
                </a:cubicBezTo>
                <a:cubicBezTo>
                  <a:pt x="1742021" y="1298821"/>
                  <a:pt x="1558363" y="1230547"/>
                  <a:pt x="1370381" y="1174221"/>
                </a:cubicBezTo>
                <a:cubicBezTo>
                  <a:pt x="1355588" y="1169783"/>
                  <a:pt x="1340795" y="1167735"/>
                  <a:pt x="1325775" y="1174676"/>
                </a:cubicBezTo>
                <a:cubicBezTo>
                  <a:pt x="1276959" y="1197434"/>
                  <a:pt x="1227005" y="1218030"/>
                  <a:pt x="1179213" y="1242609"/>
                </a:cubicBezTo>
                <a:cubicBezTo>
                  <a:pt x="1027757" y="1320556"/>
                  <a:pt x="882105" y="1408516"/>
                  <a:pt x="744191" y="1508765"/>
                </a:cubicBezTo>
                <a:cubicBezTo>
                  <a:pt x="702657" y="1538920"/>
                  <a:pt x="659986" y="1567595"/>
                  <a:pt x="619818" y="1604008"/>
                </a:cubicBezTo>
                <a:cubicBezTo>
                  <a:pt x="659644" y="1621418"/>
                  <a:pt x="678420" y="1652028"/>
                  <a:pt x="683882" y="1690034"/>
                </a:cubicBezTo>
                <a:cubicBezTo>
                  <a:pt x="691278" y="1742150"/>
                  <a:pt x="696626" y="1794607"/>
                  <a:pt x="701747" y="1846951"/>
                </a:cubicBezTo>
                <a:cubicBezTo>
                  <a:pt x="708461" y="1917046"/>
                  <a:pt x="708005" y="1917160"/>
                  <a:pt x="779466" y="1914543"/>
                </a:cubicBezTo>
                <a:cubicBezTo>
                  <a:pt x="780945" y="1914429"/>
                  <a:pt x="782425" y="1912722"/>
                  <a:pt x="784018" y="1911698"/>
                </a:cubicBezTo>
                <a:cubicBezTo>
                  <a:pt x="784814" y="1902253"/>
                  <a:pt x="778556" y="1895426"/>
                  <a:pt x="775028" y="1887802"/>
                </a:cubicBezTo>
                <a:cubicBezTo>
                  <a:pt x="747491" y="1827948"/>
                  <a:pt x="735201" y="1766501"/>
                  <a:pt x="747946" y="1700389"/>
                </a:cubicBezTo>
                <a:cubicBezTo>
                  <a:pt x="765697" y="1608560"/>
                  <a:pt x="858664" y="1535278"/>
                  <a:pt x="956752" y="1554168"/>
                </a:cubicBezTo>
                <a:cubicBezTo>
                  <a:pt x="977803" y="1558264"/>
                  <a:pt x="999196" y="1563157"/>
                  <a:pt x="1020247" y="1566685"/>
                </a:cubicBezTo>
                <a:cubicBezTo>
                  <a:pt x="1020247" y="1553599"/>
                  <a:pt x="1020019" y="1542333"/>
                  <a:pt x="1020247" y="1531068"/>
                </a:cubicBezTo>
                <a:cubicBezTo>
                  <a:pt x="1021954" y="1471328"/>
                  <a:pt x="1079873" y="1439011"/>
                  <a:pt x="1131079" y="1469735"/>
                </a:cubicBezTo>
                <a:cubicBezTo>
                  <a:pt x="1165558" y="1490445"/>
                  <a:pt x="1186837" y="1522875"/>
                  <a:pt x="1199126" y="1559743"/>
                </a:cubicBezTo>
                <a:cubicBezTo>
                  <a:pt x="1215170" y="1606967"/>
                  <a:pt x="1227460" y="1655328"/>
                  <a:pt x="1241911" y="1705282"/>
                </a:cubicBezTo>
                <a:lnTo>
                  <a:pt x="1241911" y="1705282"/>
                </a:lnTo>
                <a:close/>
                <a:moveTo>
                  <a:pt x="392578" y="1996586"/>
                </a:moveTo>
                <a:cubicBezTo>
                  <a:pt x="395650" y="1997610"/>
                  <a:pt x="397357" y="1997837"/>
                  <a:pt x="397471" y="1998179"/>
                </a:cubicBezTo>
                <a:cubicBezTo>
                  <a:pt x="398722" y="2006372"/>
                  <a:pt x="398608" y="2015020"/>
                  <a:pt x="400998" y="2022758"/>
                </a:cubicBezTo>
                <a:cubicBezTo>
                  <a:pt x="425919" y="2101615"/>
                  <a:pt x="449701" y="2181610"/>
                  <a:pt x="546650" y="2201978"/>
                </a:cubicBezTo>
                <a:cubicBezTo>
                  <a:pt x="555981" y="2203912"/>
                  <a:pt x="564971" y="2207895"/>
                  <a:pt x="574301" y="2208805"/>
                </a:cubicBezTo>
                <a:cubicBezTo>
                  <a:pt x="623573" y="2214040"/>
                  <a:pt x="665789" y="2201409"/>
                  <a:pt x="693440" y="2157486"/>
                </a:cubicBezTo>
                <a:cubicBezTo>
                  <a:pt x="714719" y="2123690"/>
                  <a:pt x="699357" y="2093649"/>
                  <a:pt x="681151" y="2064519"/>
                </a:cubicBezTo>
                <a:cubicBezTo>
                  <a:pt x="676599" y="2057236"/>
                  <a:pt x="670910" y="2050750"/>
                  <a:pt x="666358" y="2043468"/>
                </a:cubicBezTo>
                <a:cubicBezTo>
                  <a:pt x="652134" y="2021278"/>
                  <a:pt x="629262" y="2004324"/>
                  <a:pt x="626986" y="1975079"/>
                </a:cubicBezTo>
                <a:cubicBezTo>
                  <a:pt x="620159" y="1889509"/>
                  <a:pt x="598653" y="1805645"/>
                  <a:pt x="597173" y="1719278"/>
                </a:cubicBezTo>
                <a:cubicBezTo>
                  <a:pt x="596718" y="1690034"/>
                  <a:pt x="588753" y="1687530"/>
                  <a:pt x="563605" y="1702209"/>
                </a:cubicBezTo>
                <a:cubicBezTo>
                  <a:pt x="519568" y="1727926"/>
                  <a:pt x="484293" y="1764453"/>
                  <a:pt x="453911" y="1803256"/>
                </a:cubicBezTo>
                <a:cubicBezTo>
                  <a:pt x="426487" y="1838303"/>
                  <a:pt x="397016" y="1845244"/>
                  <a:pt x="355368" y="1847065"/>
                </a:cubicBezTo>
                <a:cubicBezTo>
                  <a:pt x="292215" y="1849910"/>
                  <a:pt x="237823" y="1874375"/>
                  <a:pt x="224736" y="1953573"/>
                </a:cubicBezTo>
                <a:cubicBezTo>
                  <a:pt x="217454" y="1997610"/>
                  <a:pt x="226898" y="2039371"/>
                  <a:pt x="233498" y="2081360"/>
                </a:cubicBezTo>
                <a:cubicBezTo>
                  <a:pt x="244536" y="2151000"/>
                  <a:pt x="257167" y="2220526"/>
                  <a:pt x="306211" y="2276852"/>
                </a:cubicBezTo>
                <a:cubicBezTo>
                  <a:pt x="323734" y="2296993"/>
                  <a:pt x="329424" y="2321572"/>
                  <a:pt x="329538" y="2349906"/>
                </a:cubicBezTo>
                <a:cubicBezTo>
                  <a:pt x="329879" y="2407029"/>
                  <a:pt x="334772" y="2464265"/>
                  <a:pt x="354572" y="2518999"/>
                </a:cubicBezTo>
                <a:cubicBezTo>
                  <a:pt x="372778" y="2569408"/>
                  <a:pt x="400884" y="2611169"/>
                  <a:pt x="454025" y="2630400"/>
                </a:cubicBezTo>
                <a:cubicBezTo>
                  <a:pt x="468476" y="2635634"/>
                  <a:pt x="479059" y="2634951"/>
                  <a:pt x="475759" y="2614810"/>
                </a:cubicBezTo>
                <a:cubicBezTo>
                  <a:pt x="463242" y="2539595"/>
                  <a:pt x="451521" y="2464152"/>
                  <a:pt x="438094" y="2389050"/>
                </a:cubicBezTo>
                <a:cubicBezTo>
                  <a:pt x="427739" y="2330675"/>
                  <a:pt x="402136" y="2274007"/>
                  <a:pt x="422505" y="2212788"/>
                </a:cubicBezTo>
                <a:cubicBezTo>
                  <a:pt x="423984" y="2208464"/>
                  <a:pt x="420229" y="2201750"/>
                  <a:pt x="417726" y="2196857"/>
                </a:cubicBezTo>
                <a:cubicBezTo>
                  <a:pt x="402819" y="2167954"/>
                  <a:pt x="392692" y="2137117"/>
                  <a:pt x="386888" y="2105370"/>
                </a:cubicBezTo>
                <a:cubicBezTo>
                  <a:pt x="380288" y="2069184"/>
                  <a:pt x="378354" y="2032316"/>
                  <a:pt x="392578" y="1996586"/>
                </a:cubicBezTo>
                <a:lnTo>
                  <a:pt x="392578" y="1996586"/>
                </a:lnTo>
                <a:close/>
                <a:moveTo>
                  <a:pt x="777532" y="2237367"/>
                </a:moveTo>
                <a:cubicBezTo>
                  <a:pt x="762511" y="2234294"/>
                  <a:pt x="740777" y="2240325"/>
                  <a:pt x="721888" y="2257963"/>
                </a:cubicBezTo>
                <a:cubicBezTo>
                  <a:pt x="701974" y="2276625"/>
                  <a:pt x="677851" y="2287321"/>
                  <a:pt x="651451" y="2294035"/>
                </a:cubicBezTo>
                <a:cubicBezTo>
                  <a:pt x="644624" y="2295742"/>
                  <a:pt x="636886" y="2295969"/>
                  <a:pt x="630400" y="2301886"/>
                </a:cubicBezTo>
                <a:cubicBezTo>
                  <a:pt x="569294" y="2358440"/>
                  <a:pt x="588412" y="2454366"/>
                  <a:pt x="666700" y="2482017"/>
                </a:cubicBezTo>
                <a:cubicBezTo>
                  <a:pt x="706299" y="2496013"/>
                  <a:pt x="743053" y="2486113"/>
                  <a:pt x="775142" y="2463355"/>
                </a:cubicBezTo>
                <a:cubicBezTo>
                  <a:pt x="818838" y="2432290"/>
                  <a:pt x="862875" y="2421822"/>
                  <a:pt x="915218" y="2439800"/>
                </a:cubicBezTo>
                <a:cubicBezTo>
                  <a:pt x="939456" y="2448107"/>
                  <a:pt x="963352" y="2457324"/>
                  <a:pt x="987589" y="2465631"/>
                </a:cubicBezTo>
                <a:cubicBezTo>
                  <a:pt x="993279" y="2467565"/>
                  <a:pt x="998399" y="2475417"/>
                  <a:pt x="1002951" y="2463810"/>
                </a:cubicBezTo>
                <a:cubicBezTo>
                  <a:pt x="1022523" y="2413060"/>
                  <a:pt x="1027074" y="2336820"/>
                  <a:pt x="966766" y="2296197"/>
                </a:cubicBezTo>
                <a:cubicBezTo>
                  <a:pt x="912260" y="2259442"/>
                  <a:pt x="852634" y="2240667"/>
                  <a:pt x="777532" y="2237367"/>
                </a:cubicBezTo>
                <a:lnTo>
                  <a:pt x="777532" y="2237367"/>
                </a:lnTo>
                <a:close/>
                <a:moveTo>
                  <a:pt x="834882" y="1769915"/>
                </a:moveTo>
                <a:cubicBezTo>
                  <a:pt x="838865" y="1840806"/>
                  <a:pt x="880626" y="1907943"/>
                  <a:pt x="951973" y="1958352"/>
                </a:cubicBezTo>
                <a:cubicBezTo>
                  <a:pt x="960507" y="1964383"/>
                  <a:pt x="967220" y="1963586"/>
                  <a:pt x="976893" y="1957556"/>
                </a:cubicBezTo>
                <a:cubicBezTo>
                  <a:pt x="1018085" y="1931611"/>
                  <a:pt x="1060074" y="1907033"/>
                  <a:pt x="1102062" y="1882454"/>
                </a:cubicBezTo>
                <a:cubicBezTo>
                  <a:pt x="1109459" y="1878130"/>
                  <a:pt x="1112873" y="1875968"/>
                  <a:pt x="1109459" y="1865385"/>
                </a:cubicBezTo>
                <a:cubicBezTo>
                  <a:pt x="1097852" y="1829313"/>
                  <a:pt x="1093528" y="1790056"/>
                  <a:pt x="1077142" y="1756601"/>
                </a:cubicBezTo>
                <a:cubicBezTo>
                  <a:pt x="1055863" y="1713133"/>
                  <a:pt x="1039023" y="1664886"/>
                  <a:pt x="980193" y="1649866"/>
                </a:cubicBezTo>
                <a:cubicBezTo>
                  <a:pt x="892232" y="1627563"/>
                  <a:pt x="835110" y="1664886"/>
                  <a:pt x="834882" y="1769915"/>
                </a:cubicBezTo>
                <a:lnTo>
                  <a:pt x="834882" y="1769915"/>
                </a:lnTo>
                <a:close/>
                <a:moveTo>
                  <a:pt x="997717" y="2611510"/>
                </a:moveTo>
                <a:cubicBezTo>
                  <a:pt x="955728" y="2601497"/>
                  <a:pt x="919429" y="2589549"/>
                  <a:pt x="890070" y="2564287"/>
                </a:cubicBezTo>
                <a:cubicBezTo>
                  <a:pt x="872774" y="2549381"/>
                  <a:pt x="858892" y="2553591"/>
                  <a:pt x="842165" y="2565311"/>
                </a:cubicBezTo>
                <a:cubicBezTo>
                  <a:pt x="760577" y="2622321"/>
                  <a:pt x="678534" y="2678647"/>
                  <a:pt x="595808" y="2735770"/>
                </a:cubicBezTo>
                <a:cubicBezTo>
                  <a:pt x="606618" y="2740322"/>
                  <a:pt x="619476" y="2743052"/>
                  <a:pt x="629035" y="2750221"/>
                </a:cubicBezTo>
                <a:cubicBezTo>
                  <a:pt x="672161" y="2782083"/>
                  <a:pt x="710281" y="2778783"/>
                  <a:pt x="756139" y="2749311"/>
                </a:cubicBezTo>
                <a:cubicBezTo>
                  <a:pt x="832379" y="2700153"/>
                  <a:pt x="913853" y="2658734"/>
                  <a:pt x="997717" y="2611510"/>
                </a:cubicBezTo>
                <a:lnTo>
                  <a:pt x="997717" y="2611510"/>
                </a:lnTo>
                <a:close/>
                <a:moveTo>
                  <a:pt x="753294" y="2006486"/>
                </a:moveTo>
                <a:cubicBezTo>
                  <a:pt x="771842" y="2037095"/>
                  <a:pt x="789935" y="2067477"/>
                  <a:pt x="794031" y="2102752"/>
                </a:cubicBezTo>
                <a:cubicBezTo>
                  <a:pt x="799152" y="2147358"/>
                  <a:pt x="798355" y="2147358"/>
                  <a:pt x="842961" y="2152251"/>
                </a:cubicBezTo>
                <a:cubicBezTo>
                  <a:pt x="848651" y="2152820"/>
                  <a:pt x="854113" y="2154527"/>
                  <a:pt x="859688" y="2155551"/>
                </a:cubicBezTo>
                <a:cubicBezTo>
                  <a:pt x="907025" y="2164768"/>
                  <a:pt x="951518" y="2182178"/>
                  <a:pt x="994189" y="2205050"/>
                </a:cubicBezTo>
                <a:cubicBezTo>
                  <a:pt x="1014899" y="2129379"/>
                  <a:pt x="984403" y="2079653"/>
                  <a:pt x="922159" y="2046540"/>
                </a:cubicBezTo>
                <a:cubicBezTo>
                  <a:pt x="870385" y="2019002"/>
                  <a:pt x="814741" y="2004210"/>
                  <a:pt x="753294" y="2006486"/>
                </a:cubicBezTo>
                <a:lnTo>
                  <a:pt x="753294" y="2006486"/>
                </a:lnTo>
                <a:close/>
                <a:moveTo>
                  <a:pt x="319638" y="1243519"/>
                </a:moveTo>
                <a:cubicBezTo>
                  <a:pt x="319638" y="1291766"/>
                  <a:pt x="351158" y="1325335"/>
                  <a:pt x="397812" y="1324083"/>
                </a:cubicBezTo>
                <a:cubicBezTo>
                  <a:pt x="449018" y="1322717"/>
                  <a:pt x="480652" y="1291539"/>
                  <a:pt x="480424" y="1243064"/>
                </a:cubicBezTo>
                <a:cubicBezTo>
                  <a:pt x="480083" y="1193679"/>
                  <a:pt x="447994" y="1163638"/>
                  <a:pt x="397243" y="1162614"/>
                </a:cubicBezTo>
                <a:cubicBezTo>
                  <a:pt x="350134" y="1161704"/>
                  <a:pt x="319638" y="1194589"/>
                  <a:pt x="319638" y="1243519"/>
                </a:cubicBezTo>
                <a:lnTo>
                  <a:pt x="319638" y="1243519"/>
                </a:lnTo>
                <a:close/>
                <a:moveTo>
                  <a:pt x="853544" y="486129"/>
                </a:moveTo>
                <a:cubicBezTo>
                  <a:pt x="862305" y="486925"/>
                  <a:pt x="865378" y="481122"/>
                  <a:pt x="868905" y="477139"/>
                </a:cubicBezTo>
                <a:cubicBezTo>
                  <a:pt x="920225" y="420130"/>
                  <a:pt x="971203" y="362779"/>
                  <a:pt x="1022523" y="305770"/>
                </a:cubicBezTo>
                <a:cubicBezTo>
                  <a:pt x="1036405" y="290295"/>
                  <a:pt x="1035836" y="279485"/>
                  <a:pt x="1016037" y="269130"/>
                </a:cubicBezTo>
                <a:cubicBezTo>
                  <a:pt x="999765" y="260595"/>
                  <a:pt x="983379" y="252971"/>
                  <a:pt x="965855" y="247965"/>
                </a:cubicBezTo>
                <a:cubicBezTo>
                  <a:pt x="951973" y="243982"/>
                  <a:pt x="942414" y="246030"/>
                  <a:pt x="932287" y="259685"/>
                </a:cubicBezTo>
                <a:cubicBezTo>
                  <a:pt x="897012" y="307022"/>
                  <a:pt x="878691" y="361186"/>
                  <a:pt x="864126" y="417058"/>
                </a:cubicBezTo>
                <a:cubicBezTo>
                  <a:pt x="858323" y="439588"/>
                  <a:pt x="849106" y="462119"/>
                  <a:pt x="853544" y="486129"/>
                </a:cubicBezTo>
                <a:lnTo>
                  <a:pt x="853544" y="486129"/>
                </a:lnTo>
                <a:close/>
                <a:moveTo>
                  <a:pt x="1022182" y="690724"/>
                </a:moveTo>
                <a:cubicBezTo>
                  <a:pt x="1017175" y="681962"/>
                  <a:pt x="1026392" y="666714"/>
                  <a:pt x="1015468" y="662277"/>
                </a:cubicBezTo>
                <a:cubicBezTo>
                  <a:pt x="1003861" y="657384"/>
                  <a:pt x="1002268" y="673314"/>
                  <a:pt x="996237" y="679800"/>
                </a:cubicBezTo>
                <a:cubicBezTo>
                  <a:pt x="957776" y="721334"/>
                  <a:pt x="921021" y="764688"/>
                  <a:pt x="881650" y="805311"/>
                </a:cubicBezTo>
                <a:cubicBezTo>
                  <a:pt x="760236" y="930140"/>
                  <a:pt x="631311" y="1047003"/>
                  <a:pt x="500224" y="1161476"/>
                </a:cubicBezTo>
                <a:cubicBezTo>
                  <a:pt x="493738" y="1167166"/>
                  <a:pt x="487138" y="1170693"/>
                  <a:pt x="493965" y="1179455"/>
                </a:cubicBezTo>
                <a:cubicBezTo>
                  <a:pt x="502386" y="1190265"/>
                  <a:pt x="507279" y="1179683"/>
                  <a:pt x="512172" y="1175359"/>
                </a:cubicBezTo>
                <a:cubicBezTo>
                  <a:pt x="550292" y="1141677"/>
                  <a:pt x="588184" y="1107653"/>
                  <a:pt x="625962" y="1073630"/>
                </a:cubicBezTo>
                <a:cubicBezTo>
                  <a:pt x="668065" y="1035737"/>
                  <a:pt x="709257" y="996821"/>
                  <a:pt x="752043" y="959725"/>
                </a:cubicBezTo>
                <a:cubicBezTo>
                  <a:pt x="842961" y="880982"/>
                  <a:pt x="928077" y="796322"/>
                  <a:pt x="1012168" y="710524"/>
                </a:cubicBezTo>
                <a:cubicBezTo>
                  <a:pt x="1017289" y="705062"/>
                  <a:pt x="1025026" y="700738"/>
                  <a:pt x="1022182" y="690724"/>
                </a:cubicBezTo>
                <a:lnTo>
                  <a:pt x="1022182" y="690724"/>
                </a:lnTo>
                <a:close/>
                <a:moveTo>
                  <a:pt x="703454" y="650556"/>
                </a:moveTo>
                <a:cubicBezTo>
                  <a:pt x="728260" y="627001"/>
                  <a:pt x="751929" y="606178"/>
                  <a:pt x="773663" y="583533"/>
                </a:cubicBezTo>
                <a:cubicBezTo>
                  <a:pt x="794486" y="561686"/>
                  <a:pt x="817472" y="540407"/>
                  <a:pt x="812920" y="505018"/>
                </a:cubicBezTo>
                <a:cubicBezTo>
                  <a:pt x="811669" y="495459"/>
                  <a:pt x="824186" y="483170"/>
                  <a:pt x="812693" y="476229"/>
                </a:cubicBezTo>
                <a:cubicBezTo>
                  <a:pt x="801769" y="469515"/>
                  <a:pt x="791755" y="482032"/>
                  <a:pt x="781287" y="486015"/>
                </a:cubicBezTo>
                <a:cubicBezTo>
                  <a:pt x="777873" y="487266"/>
                  <a:pt x="775256" y="490566"/>
                  <a:pt x="772070" y="492842"/>
                </a:cubicBezTo>
                <a:cubicBezTo>
                  <a:pt x="718474" y="531417"/>
                  <a:pt x="708119" y="588881"/>
                  <a:pt x="703454" y="650556"/>
                </a:cubicBezTo>
                <a:lnTo>
                  <a:pt x="703454" y="650556"/>
                </a:lnTo>
                <a:close/>
                <a:moveTo>
                  <a:pt x="1101038" y="2117773"/>
                </a:moveTo>
                <a:cubicBezTo>
                  <a:pt x="1151675" y="2107418"/>
                  <a:pt x="1198216" y="2086822"/>
                  <a:pt x="1237246" y="2051547"/>
                </a:cubicBezTo>
                <a:cubicBezTo>
                  <a:pt x="1241911" y="2047336"/>
                  <a:pt x="1256363" y="2038233"/>
                  <a:pt x="1245439" y="2028447"/>
                </a:cubicBezTo>
                <a:cubicBezTo>
                  <a:pt x="1236677" y="2020596"/>
                  <a:pt x="1224274" y="2023440"/>
                  <a:pt x="1213578" y="2029926"/>
                </a:cubicBezTo>
                <a:cubicBezTo>
                  <a:pt x="1174320" y="2053481"/>
                  <a:pt x="1134948" y="2076808"/>
                  <a:pt x="1095576" y="2100135"/>
                </a:cubicBezTo>
                <a:cubicBezTo>
                  <a:pt x="1090683" y="2102980"/>
                  <a:pt x="1084084" y="2105256"/>
                  <a:pt x="1085677" y="2112311"/>
                </a:cubicBezTo>
                <a:cubicBezTo>
                  <a:pt x="1087384" y="2120390"/>
                  <a:pt x="1095121" y="2116066"/>
                  <a:pt x="1101038" y="2117773"/>
                </a:cubicBezTo>
                <a:lnTo>
                  <a:pt x="1101038" y="2117773"/>
                </a:lnTo>
                <a:close/>
                <a:moveTo>
                  <a:pt x="980534" y="215762"/>
                </a:moveTo>
                <a:cubicBezTo>
                  <a:pt x="1000675" y="225776"/>
                  <a:pt x="1017971" y="233058"/>
                  <a:pt x="1034016" y="242389"/>
                </a:cubicBezTo>
                <a:cubicBezTo>
                  <a:pt x="1065650" y="260823"/>
                  <a:pt x="1065422" y="261278"/>
                  <a:pt x="1083401" y="226800"/>
                </a:cubicBezTo>
                <a:cubicBezTo>
                  <a:pt x="1051653" y="213372"/>
                  <a:pt x="1019337" y="205976"/>
                  <a:pt x="980534" y="215762"/>
                </a:cubicBezTo>
                <a:lnTo>
                  <a:pt x="980534" y="215762"/>
                </a:lnTo>
                <a:close/>
                <a:moveTo>
                  <a:pt x="274235" y="1381320"/>
                </a:moveTo>
                <a:cubicBezTo>
                  <a:pt x="290394" y="1367892"/>
                  <a:pt x="305414" y="1355717"/>
                  <a:pt x="320321" y="1343200"/>
                </a:cubicBezTo>
                <a:cubicBezTo>
                  <a:pt x="324190" y="1340014"/>
                  <a:pt x="326465" y="1335462"/>
                  <a:pt x="322824" y="1330797"/>
                </a:cubicBezTo>
                <a:cubicBezTo>
                  <a:pt x="319866" y="1326928"/>
                  <a:pt x="315883" y="1325221"/>
                  <a:pt x="310307" y="1326245"/>
                </a:cubicBezTo>
                <a:cubicBezTo>
                  <a:pt x="292442" y="1329431"/>
                  <a:pt x="272984" y="1357082"/>
                  <a:pt x="274235" y="1381320"/>
                </a:cubicBezTo>
                <a:lnTo>
                  <a:pt x="274235" y="1381320"/>
                </a:lnTo>
                <a:close/>
                <a:moveTo>
                  <a:pt x="1976088" y="1294384"/>
                </a:moveTo>
                <a:cubicBezTo>
                  <a:pt x="1965733" y="1278794"/>
                  <a:pt x="1964709" y="1258312"/>
                  <a:pt x="1942179" y="1258540"/>
                </a:cubicBezTo>
                <a:cubicBezTo>
                  <a:pt x="1938538" y="1258540"/>
                  <a:pt x="1930914" y="1267984"/>
                  <a:pt x="1931938" y="1270260"/>
                </a:cubicBezTo>
                <a:cubicBezTo>
                  <a:pt x="1938765" y="1287101"/>
                  <a:pt x="1950827" y="1297911"/>
                  <a:pt x="1976088" y="1294384"/>
                </a:cubicBezTo>
                <a:lnTo>
                  <a:pt x="1976088" y="1294384"/>
                </a:lnTo>
                <a:close/>
                <a:moveTo>
                  <a:pt x="1269221" y="419333"/>
                </a:moveTo>
                <a:cubicBezTo>
                  <a:pt x="1267059" y="408637"/>
                  <a:pt x="1265125" y="396575"/>
                  <a:pt x="1251811" y="393844"/>
                </a:cubicBezTo>
                <a:cubicBezTo>
                  <a:pt x="1244529" y="392365"/>
                  <a:pt x="1239067" y="397941"/>
                  <a:pt x="1240318" y="406020"/>
                </a:cubicBezTo>
                <a:cubicBezTo>
                  <a:pt x="1242367" y="419106"/>
                  <a:pt x="1250673" y="428892"/>
                  <a:pt x="1262963" y="432078"/>
                </a:cubicBezTo>
                <a:cubicBezTo>
                  <a:pt x="1271610" y="434240"/>
                  <a:pt x="1267969" y="424568"/>
                  <a:pt x="1269221" y="419333"/>
                </a:cubicBezTo>
                <a:lnTo>
                  <a:pt x="1269221" y="419333"/>
                </a:lnTo>
                <a:close/>
              </a:path>
            </a:pathLst>
          </a:custGeom>
          <a:solidFill>
            <a:srgbClr val="0C0C0E"/>
          </a:solidFill>
          <a:ln w="11376" cap="flat">
            <a:noFill/>
            <a:prstDash val="solid"/>
            <a:miter/>
          </a:ln>
        </p:spPr>
        <p:txBody>
          <a:bodyPr rtlCol="0" anchor="ctr"/>
          <a:lstStyle/>
          <a:p>
            <a:endParaRPr lang="en-IN" sz="1100"/>
          </a:p>
        </p:txBody>
      </p:sp>
      <p:sp>
        <p:nvSpPr>
          <p:cNvPr id="220" name="Freeform: Shape 219">
            <a:extLst>
              <a:ext uri="{FF2B5EF4-FFF2-40B4-BE49-F238E27FC236}">
                <a16:creationId xmlns:a16="http://schemas.microsoft.com/office/drawing/2014/main" id="{36873B3D-342A-C917-4C16-812B52287283}"/>
              </a:ext>
            </a:extLst>
          </p:cNvPr>
          <p:cNvSpPr/>
          <p:nvPr/>
        </p:nvSpPr>
        <p:spPr>
          <a:xfrm>
            <a:off x="2055319" y="2465612"/>
            <a:ext cx="617135" cy="270405"/>
          </a:xfrm>
          <a:custGeom>
            <a:avLst/>
            <a:gdLst>
              <a:gd name="connsiteX0" fmla="*/ 400094 w 617135"/>
              <a:gd name="connsiteY0" fmla="*/ 270405 h 270405"/>
              <a:gd name="connsiteX1" fmla="*/ 56104 w 617135"/>
              <a:gd name="connsiteY1" fmla="*/ 170383 h 270405"/>
              <a:gd name="connsiteX2" fmla="*/ 461 w 617135"/>
              <a:gd name="connsiteY2" fmla="*/ 89819 h 270405"/>
              <a:gd name="connsiteX3" fmla="*/ 69532 w 617135"/>
              <a:gd name="connsiteY3" fmla="*/ 24845 h 270405"/>
              <a:gd name="connsiteX4" fmla="*/ 268324 w 617135"/>
              <a:gd name="connsiteY4" fmla="*/ 2656 h 270405"/>
              <a:gd name="connsiteX5" fmla="*/ 487030 w 617135"/>
              <a:gd name="connsiteY5" fmla="*/ 47375 h 270405"/>
              <a:gd name="connsiteX6" fmla="*/ 602072 w 617135"/>
              <a:gd name="connsiteY6" fmla="*/ 124867 h 270405"/>
              <a:gd name="connsiteX7" fmla="*/ 575673 w 617135"/>
              <a:gd name="connsiteY7" fmla="*/ 234788 h 270405"/>
              <a:gd name="connsiteX8" fmla="*/ 400094 w 617135"/>
              <a:gd name="connsiteY8" fmla="*/ 270405 h 270405"/>
              <a:gd name="connsiteX9" fmla="*/ 400094 w 617135"/>
              <a:gd name="connsiteY9" fmla="*/ 270405 h 27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135" h="270405">
                <a:moveTo>
                  <a:pt x="400094" y="270405"/>
                </a:moveTo>
                <a:cubicBezTo>
                  <a:pt x="283458" y="264488"/>
                  <a:pt x="163523" y="237747"/>
                  <a:pt x="56104" y="170383"/>
                </a:cubicBezTo>
                <a:cubicBezTo>
                  <a:pt x="27429" y="152404"/>
                  <a:pt x="-4205" y="131694"/>
                  <a:pt x="461" y="89819"/>
                </a:cubicBezTo>
                <a:cubicBezTo>
                  <a:pt x="5012" y="49651"/>
                  <a:pt x="38808" y="37931"/>
                  <a:pt x="69532" y="24845"/>
                </a:cubicBezTo>
                <a:cubicBezTo>
                  <a:pt x="133482" y="-2351"/>
                  <a:pt x="201301" y="-2579"/>
                  <a:pt x="268324" y="2656"/>
                </a:cubicBezTo>
                <a:cubicBezTo>
                  <a:pt x="342629" y="8459"/>
                  <a:pt x="417048" y="18700"/>
                  <a:pt x="487030" y="47375"/>
                </a:cubicBezTo>
                <a:cubicBezTo>
                  <a:pt x="530612" y="65240"/>
                  <a:pt x="574193" y="83674"/>
                  <a:pt x="602072" y="124867"/>
                </a:cubicBezTo>
                <a:cubicBezTo>
                  <a:pt x="629609" y="165604"/>
                  <a:pt x="618572" y="210892"/>
                  <a:pt x="575673" y="234788"/>
                </a:cubicBezTo>
                <a:cubicBezTo>
                  <a:pt x="523670" y="263691"/>
                  <a:pt x="466320" y="267788"/>
                  <a:pt x="400094" y="270405"/>
                </a:cubicBezTo>
                <a:lnTo>
                  <a:pt x="400094" y="270405"/>
                </a:lnTo>
                <a:close/>
              </a:path>
            </a:pathLst>
          </a:custGeom>
          <a:solidFill>
            <a:srgbClr val="FFFFFF"/>
          </a:solidFill>
          <a:ln w="11376" cap="flat">
            <a:noFill/>
            <a:prstDash val="solid"/>
            <a:miter/>
          </a:ln>
        </p:spPr>
        <p:txBody>
          <a:bodyPr rtlCol="0" anchor="ctr"/>
          <a:lstStyle/>
          <a:p>
            <a:endParaRPr lang="en-IN" sz="1100"/>
          </a:p>
        </p:txBody>
      </p:sp>
      <p:sp>
        <p:nvSpPr>
          <p:cNvPr id="221" name="Freeform: Shape 220">
            <a:extLst>
              <a:ext uri="{FF2B5EF4-FFF2-40B4-BE49-F238E27FC236}">
                <a16:creationId xmlns:a16="http://schemas.microsoft.com/office/drawing/2014/main" id="{FD7418AE-FF76-5641-543E-1163AE2BF587}"/>
              </a:ext>
            </a:extLst>
          </p:cNvPr>
          <p:cNvSpPr/>
          <p:nvPr/>
        </p:nvSpPr>
        <p:spPr>
          <a:xfrm>
            <a:off x="5022530" y="1784272"/>
            <a:ext cx="1376" cy="5461"/>
          </a:xfrm>
          <a:custGeom>
            <a:avLst/>
            <a:gdLst>
              <a:gd name="connsiteX0" fmla="*/ 227 w 1376"/>
              <a:gd name="connsiteY0" fmla="*/ 5462 h 5461"/>
              <a:gd name="connsiteX1" fmla="*/ 0 w 1376"/>
              <a:gd name="connsiteY1" fmla="*/ 0 h 5461"/>
              <a:gd name="connsiteX2" fmla="*/ 1365 w 1376"/>
              <a:gd name="connsiteY2" fmla="*/ 3869 h 5461"/>
              <a:gd name="connsiteX3" fmla="*/ 227 w 1376"/>
              <a:gd name="connsiteY3" fmla="*/ 5462 h 5461"/>
              <a:gd name="connsiteX4" fmla="*/ 227 w 1376"/>
              <a:gd name="connsiteY4" fmla="*/ 5462 h 5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 h="5461">
                <a:moveTo>
                  <a:pt x="227" y="5462"/>
                </a:moveTo>
                <a:cubicBezTo>
                  <a:pt x="114" y="3641"/>
                  <a:pt x="0" y="1821"/>
                  <a:pt x="0" y="0"/>
                </a:cubicBezTo>
                <a:cubicBezTo>
                  <a:pt x="455" y="1252"/>
                  <a:pt x="1024" y="2503"/>
                  <a:pt x="1365" y="3869"/>
                </a:cubicBezTo>
                <a:cubicBezTo>
                  <a:pt x="1479" y="4096"/>
                  <a:pt x="683" y="4893"/>
                  <a:pt x="227" y="5462"/>
                </a:cubicBezTo>
                <a:lnTo>
                  <a:pt x="227" y="5462"/>
                </a:lnTo>
                <a:close/>
              </a:path>
            </a:pathLst>
          </a:custGeom>
          <a:solidFill>
            <a:srgbClr val="E2E2E2"/>
          </a:solidFill>
          <a:ln w="11376" cap="flat">
            <a:noFill/>
            <a:prstDash val="solid"/>
            <a:miter/>
          </a:ln>
        </p:spPr>
        <p:txBody>
          <a:bodyPr rtlCol="0" anchor="ctr"/>
          <a:lstStyle/>
          <a:p>
            <a:endParaRPr lang="en-IN" sz="1100"/>
          </a:p>
        </p:txBody>
      </p:sp>
      <p:sp>
        <p:nvSpPr>
          <p:cNvPr id="222" name="Freeform: Shape 221">
            <a:extLst>
              <a:ext uri="{FF2B5EF4-FFF2-40B4-BE49-F238E27FC236}">
                <a16:creationId xmlns:a16="http://schemas.microsoft.com/office/drawing/2014/main" id="{09A9A401-A6F1-21D0-3E34-5DA3567F1623}"/>
              </a:ext>
            </a:extLst>
          </p:cNvPr>
          <p:cNvSpPr/>
          <p:nvPr/>
        </p:nvSpPr>
        <p:spPr>
          <a:xfrm>
            <a:off x="3072470" y="1766521"/>
            <a:ext cx="1238584" cy="1477432"/>
          </a:xfrm>
          <a:custGeom>
            <a:avLst/>
            <a:gdLst>
              <a:gd name="connsiteX0" fmla="*/ 1031655 w 1238584"/>
              <a:gd name="connsiteY0" fmla="*/ 0 h 1477432"/>
              <a:gd name="connsiteX1" fmla="*/ 1073075 w 1238584"/>
              <a:gd name="connsiteY1" fmla="*/ 161697 h 1477432"/>
              <a:gd name="connsiteX2" fmla="*/ 1236820 w 1238584"/>
              <a:gd name="connsiteY2" fmla="*/ 790504 h 1477432"/>
              <a:gd name="connsiteX3" fmla="*/ 1224872 w 1238584"/>
              <a:gd name="connsiteY3" fmla="*/ 816220 h 1477432"/>
              <a:gd name="connsiteX4" fmla="*/ 553734 w 1238584"/>
              <a:gd name="connsiteY4" fmla="*/ 1213464 h 1477432"/>
              <a:gd name="connsiteX5" fmla="*/ 392949 w 1238584"/>
              <a:gd name="connsiteY5" fmla="*/ 1318948 h 1477432"/>
              <a:gd name="connsiteX6" fmla="*/ 321260 w 1238584"/>
              <a:gd name="connsiteY6" fmla="*/ 1385174 h 1477432"/>
              <a:gd name="connsiteX7" fmla="*/ 239217 w 1238584"/>
              <a:gd name="connsiteY7" fmla="*/ 1430121 h 1477432"/>
              <a:gd name="connsiteX8" fmla="*/ 127133 w 1238584"/>
              <a:gd name="connsiteY8" fmla="*/ 1470517 h 1477432"/>
              <a:gd name="connsiteX9" fmla="*/ 99710 w 1238584"/>
              <a:gd name="connsiteY9" fmla="*/ 1464258 h 1477432"/>
              <a:gd name="connsiteX10" fmla="*/ 1053 w 1238584"/>
              <a:gd name="connsiteY10" fmla="*/ 1090456 h 1477432"/>
              <a:gd name="connsiteX11" fmla="*/ 3898 w 1238584"/>
              <a:gd name="connsiteY11" fmla="*/ 1071908 h 1477432"/>
              <a:gd name="connsiteX12" fmla="*/ 191880 w 1238584"/>
              <a:gd name="connsiteY12" fmla="*/ 890526 h 1477432"/>
              <a:gd name="connsiteX13" fmla="*/ 200187 w 1238584"/>
              <a:gd name="connsiteY13" fmla="*/ 958117 h 1477432"/>
              <a:gd name="connsiteX14" fmla="*/ 187215 w 1238584"/>
              <a:gd name="connsiteY14" fmla="*/ 976779 h 1477432"/>
              <a:gd name="connsiteX15" fmla="*/ 160474 w 1238584"/>
              <a:gd name="connsiteY15" fmla="*/ 1088863 h 1477432"/>
              <a:gd name="connsiteX16" fmla="*/ 185508 w 1238584"/>
              <a:gd name="connsiteY16" fmla="*/ 1094211 h 1477432"/>
              <a:gd name="connsiteX17" fmla="*/ 222604 w 1238584"/>
              <a:gd name="connsiteY17" fmla="*/ 1062236 h 1477432"/>
              <a:gd name="connsiteX18" fmla="*/ 304419 w 1238584"/>
              <a:gd name="connsiteY18" fmla="*/ 1030033 h 1477432"/>
              <a:gd name="connsiteX19" fmla="*/ 377587 w 1238584"/>
              <a:gd name="connsiteY19" fmla="*/ 1013533 h 1477432"/>
              <a:gd name="connsiteX20" fmla="*/ 286668 w 1238584"/>
              <a:gd name="connsiteY20" fmla="*/ 1088294 h 1477432"/>
              <a:gd name="connsiteX21" fmla="*/ 164115 w 1238584"/>
              <a:gd name="connsiteY21" fmla="*/ 1179327 h 1477432"/>
              <a:gd name="connsiteX22" fmla="*/ 154671 w 1238584"/>
              <a:gd name="connsiteY22" fmla="*/ 1210505 h 1477432"/>
              <a:gd name="connsiteX23" fmla="*/ 217028 w 1238584"/>
              <a:gd name="connsiteY23" fmla="*/ 1377891 h 1477432"/>
              <a:gd name="connsiteX24" fmla="*/ 257537 w 1238584"/>
              <a:gd name="connsiteY24" fmla="*/ 1391318 h 1477432"/>
              <a:gd name="connsiteX25" fmla="*/ 753323 w 1238584"/>
              <a:gd name="connsiteY25" fmla="*/ 1024912 h 1477432"/>
              <a:gd name="connsiteX26" fmla="*/ 1089461 w 1238584"/>
              <a:gd name="connsiteY26" fmla="*/ 735201 h 1477432"/>
              <a:gd name="connsiteX27" fmla="*/ 1104368 w 1238584"/>
              <a:gd name="connsiteY27" fmla="*/ 681947 h 1477432"/>
              <a:gd name="connsiteX28" fmla="*/ 1026535 w 1238584"/>
              <a:gd name="connsiteY28" fmla="*/ 477693 h 1477432"/>
              <a:gd name="connsiteX29" fmla="*/ 989553 w 1238584"/>
              <a:gd name="connsiteY29" fmla="*/ 469614 h 1477432"/>
              <a:gd name="connsiteX30" fmla="*/ 856418 w 1238584"/>
              <a:gd name="connsiteY30" fmla="*/ 588980 h 1477432"/>
              <a:gd name="connsiteX31" fmla="*/ 642946 w 1238584"/>
              <a:gd name="connsiteY31" fmla="*/ 791869 h 1477432"/>
              <a:gd name="connsiteX32" fmla="*/ 398183 w 1238584"/>
              <a:gd name="connsiteY32" fmla="*/ 1002154 h 1477432"/>
              <a:gd name="connsiteX33" fmla="*/ 381114 w 1238584"/>
              <a:gd name="connsiteY33" fmla="*/ 1004430 h 1477432"/>
              <a:gd name="connsiteX34" fmla="*/ 422192 w 1238584"/>
              <a:gd name="connsiteY34" fmla="*/ 896670 h 1477432"/>
              <a:gd name="connsiteX35" fmla="*/ 457809 w 1238584"/>
              <a:gd name="connsiteY35" fmla="*/ 856958 h 1477432"/>
              <a:gd name="connsiteX36" fmla="*/ 707693 w 1238584"/>
              <a:gd name="connsiteY36" fmla="*/ 634838 h 1477432"/>
              <a:gd name="connsiteX37" fmla="*/ 899317 w 1238584"/>
              <a:gd name="connsiteY37" fmla="*/ 455049 h 1477432"/>
              <a:gd name="connsiteX38" fmla="*/ 955757 w 1238584"/>
              <a:gd name="connsiteY38" fmla="*/ 393374 h 1477432"/>
              <a:gd name="connsiteX39" fmla="*/ 939713 w 1238584"/>
              <a:gd name="connsiteY39" fmla="*/ 322710 h 1477432"/>
              <a:gd name="connsiteX40" fmla="*/ 936982 w 1238584"/>
              <a:gd name="connsiteY40" fmla="*/ 310421 h 1477432"/>
              <a:gd name="connsiteX41" fmla="*/ 927651 w 1238584"/>
              <a:gd name="connsiteY41" fmla="*/ 285273 h 1477432"/>
              <a:gd name="connsiteX42" fmla="*/ 906144 w 1238584"/>
              <a:gd name="connsiteY42" fmla="*/ 295628 h 1477432"/>
              <a:gd name="connsiteX43" fmla="*/ 647043 w 1238584"/>
              <a:gd name="connsiteY43" fmla="*/ 570205 h 1477432"/>
              <a:gd name="connsiteX44" fmla="*/ 535187 w 1238584"/>
              <a:gd name="connsiteY44" fmla="*/ 674779 h 1477432"/>
              <a:gd name="connsiteX45" fmla="*/ 398638 w 1238584"/>
              <a:gd name="connsiteY45" fmla="*/ 799038 h 1477432"/>
              <a:gd name="connsiteX46" fmla="*/ 347546 w 1238584"/>
              <a:gd name="connsiteY46" fmla="*/ 807800 h 1477432"/>
              <a:gd name="connsiteX47" fmla="*/ 284961 w 1238584"/>
              <a:gd name="connsiteY47" fmla="*/ 797786 h 1477432"/>
              <a:gd name="connsiteX48" fmla="*/ 1031655 w 1238584"/>
              <a:gd name="connsiteY48" fmla="*/ 0 h 1477432"/>
              <a:gd name="connsiteX49" fmla="*/ 1031655 w 1238584"/>
              <a:gd name="connsiteY49" fmla="*/ 0 h 14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38584" h="1477432">
                <a:moveTo>
                  <a:pt x="1031655" y="0"/>
                </a:moveTo>
                <a:cubicBezTo>
                  <a:pt x="1046107" y="56554"/>
                  <a:pt x="1059534" y="109125"/>
                  <a:pt x="1073075" y="161697"/>
                </a:cubicBezTo>
                <a:cubicBezTo>
                  <a:pt x="1127353" y="371413"/>
                  <a:pt x="1177649" y="582039"/>
                  <a:pt x="1236820" y="790504"/>
                </a:cubicBezTo>
                <a:cubicBezTo>
                  <a:pt x="1241030" y="805183"/>
                  <a:pt x="1237958" y="810645"/>
                  <a:pt x="1224872" y="816220"/>
                </a:cubicBezTo>
                <a:cubicBezTo>
                  <a:pt x="983522" y="918746"/>
                  <a:pt x="760834" y="1053360"/>
                  <a:pt x="553734" y="1213464"/>
                </a:cubicBezTo>
                <a:cubicBezTo>
                  <a:pt x="502529" y="1253063"/>
                  <a:pt x="444609" y="1280828"/>
                  <a:pt x="392949" y="1318948"/>
                </a:cubicBezTo>
                <a:cubicBezTo>
                  <a:pt x="366549" y="1338406"/>
                  <a:pt x="341060" y="1359571"/>
                  <a:pt x="321260" y="1385174"/>
                </a:cubicBezTo>
                <a:cubicBezTo>
                  <a:pt x="299754" y="1413052"/>
                  <a:pt x="273923" y="1427845"/>
                  <a:pt x="239217" y="1430121"/>
                </a:cubicBezTo>
                <a:cubicBezTo>
                  <a:pt x="198139" y="1432852"/>
                  <a:pt x="160133" y="1445255"/>
                  <a:pt x="127133" y="1470517"/>
                </a:cubicBezTo>
                <a:cubicBezTo>
                  <a:pt x="114389" y="1480189"/>
                  <a:pt x="107106" y="1481099"/>
                  <a:pt x="99710" y="1464258"/>
                </a:cubicBezTo>
                <a:cubicBezTo>
                  <a:pt x="47594" y="1344664"/>
                  <a:pt x="12319" y="1220860"/>
                  <a:pt x="1053" y="1090456"/>
                </a:cubicBezTo>
                <a:cubicBezTo>
                  <a:pt x="484" y="1083742"/>
                  <a:pt x="-2133" y="1077711"/>
                  <a:pt x="3898" y="1071908"/>
                </a:cubicBezTo>
                <a:cubicBezTo>
                  <a:pt x="65345" y="1012737"/>
                  <a:pt x="126678" y="953452"/>
                  <a:pt x="191880" y="890526"/>
                </a:cubicBezTo>
                <a:cubicBezTo>
                  <a:pt x="193815" y="917153"/>
                  <a:pt x="191653" y="938432"/>
                  <a:pt x="200187" y="958117"/>
                </a:cubicBezTo>
                <a:cubicBezTo>
                  <a:pt x="205535" y="970521"/>
                  <a:pt x="193246" y="971772"/>
                  <a:pt x="187215" y="976779"/>
                </a:cubicBezTo>
                <a:cubicBezTo>
                  <a:pt x="143405" y="1012851"/>
                  <a:pt x="135099" y="1049377"/>
                  <a:pt x="160474" y="1088863"/>
                </a:cubicBezTo>
                <a:cubicBezTo>
                  <a:pt x="167870" y="1100356"/>
                  <a:pt x="172650" y="1107866"/>
                  <a:pt x="185508" y="1094211"/>
                </a:cubicBezTo>
                <a:cubicBezTo>
                  <a:pt x="196660" y="1082377"/>
                  <a:pt x="210087" y="1072818"/>
                  <a:pt x="222604" y="1062236"/>
                </a:cubicBezTo>
                <a:cubicBezTo>
                  <a:pt x="246158" y="1042436"/>
                  <a:pt x="266186" y="1016947"/>
                  <a:pt x="304419" y="1030033"/>
                </a:cubicBezTo>
                <a:cubicBezTo>
                  <a:pt x="326722" y="1037657"/>
                  <a:pt x="347660" y="1019564"/>
                  <a:pt x="377587" y="1013533"/>
                </a:cubicBezTo>
                <a:cubicBezTo>
                  <a:pt x="346863" y="1046305"/>
                  <a:pt x="315685" y="1066219"/>
                  <a:pt x="286668" y="1088294"/>
                </a:cubicBezTo>
                <a:cubicBezTo>
                  <a:pt x="246158" y="1119131"/>
                  <a:pt x="205080" y="1149058"/>
                  <a:pt x="164115" y="1179327"/>
                </a:cubicBezTo>
                <a:cubicBezTo>
                  <a:pt x="153192" y="1187406"/>
                  <a:pt x="148412" y="1194916"/>
                  <a:pt x="154671" y="1210505"/>
                </a:cubicBezTo>
                <a:cubicBezTo>
                  <a:pt x="176746" y="1265807"/>
                  <a:pt x="196432" y="1322020"/>
                  <a:pt x="217028" y="1377891"/>
                </a:cubicBezTo>
                <a:cubicBezTo>
                  <a:pt x="228521" y="1409184"/>
                  <a:pt x="230342" y="1409866"/>
                  <a:pt x="257537" y="1391318"/>
                </a:cubicBezTo>
                <a:cubicBezTo>
                  <a:pt x="427313" y="1275366"/>
                  <a:pt x="592992" y="1153837"/>
                  <a:pt x="753323" y="1024912"/>
                </a:cubicBezTo>
                <a:cubicBezTo>
                  <a:pt x="868707" y="932173"/>
                  <a:pt x="981701" y="836703"/>
                  <a:pt x="1089461" y="735201"/>
                </a:cubicBezTo>
                <a:cubicBezTo>
                  <a:pt x="1106302" y="719384"/>
                  <a:pt x="1110057" y="704933"/>
                  <a:pt x="1104368" y="681947"/>
                </a:cubicBezTo>
                <a:cubicBezTo>
                  <a:pt x="1086616" y="610487"/>
                  <a:pt x="1059762" y="543123"/>
                  <a:pt x="1026535" y="477693"/>
                </a:cubicBezTo>
                <a:cubicBezTo>
                  <a:pt x="1015839" y="456756"/>
                  <a:pt x="1006166" y="457097"/>
                  <a:pt x="989553" y="469614"/>
                </a:cubicBezTo>
                <a:cubicBezTo>
                  <a:pt x="941761" y="505686"/>
                  <a:pt x="899772" y="548016"/>
                  <a:pt x="856418" y="588980"/>
                </a:cubicBezTo>
                <a:cubicBezTo>
                  <a:pt x="785185" y="656458"/>
                  <a:pt x="715886" y="726212"/>
                  <a:pt x="642946" y="791869"/>
                </a:cubicBezTo>
                <a:cubicBezTo>
                  <a:pt x="563065" y="863785"/>
                  <a:pt x="479998" y="932287"/>
                  <a:pt x="398183" y="1002154"/>
                </a:cubicBezTo>
                <a:cubicBezTo>
                  <a:pt x="393745" y="1005909"/>
                  <a:pt x="389193" y="1009778"/>
                  <a:pt x="381114" y="1004430"/>
                </a:cubicBezTo>
                <a:cubicBezTo>
                  <a:pt x="409675" y="974162"/>
                  <a:pt x="424696" y="940025"/>
                  <a:pt x="422192" y="896670"/>
                </a:cubicBezTo>
                <a:cubicBezTo>
                  <a:pt x="421282" y="880512"/>
                  <a:pt x="444268" y="868905"/>
                  <a:pt x="457809" y="856958"/>
                </a:cubicBezTo>
                <a:cubicBezTo>
                  <a:pt x="540876" y="782652"/>
                  <a:pt x="625081" y="709712"/>
                  <a:pt x="707693" y="634838"/>
                </a:cubicBezTo>
                <a:cubicBezTo>
                  <a:pt x="772554" y="576008"/>
                  <a:pt x="835936" y="515585"/>
                  <a:pt x="899317" y="455049"/>
                </a:cubicBezTo>
                <a:cubicBezTo>
                  <a:pt x="919458" y="435818"/>
                  <a:pt x="937550" y="414539"/>
                  <a:pt x="955757" y="393374"/>
                </a:cubicBezTo>
                <a:cubicBezTo>
                  <a:pt x="973964" y="372095"/>
                  <a:pt x="965884" y="338755"/>
                  <a:pt x="939713" y="322710"/>
                </a:cubicBezTo>
                <a:cubicBezTo>
                  <a:pt x="934592" y="319638"/>
                  <a:pt x="933796" y="314062"/>
                  <a:pt x="936982" y="310421"/>
                </a:cubicBezTo>
                <a:cubicBezTo>
                  <a:pt x="950409" y="295514"/>
                  <a:pt x="936868" y="291645"/>
                  <a:pt x="927651" y="285273"/>
                </a:cubicBezTo>
                <a:cubicBezTo>
                  <a:pt x="913996" y="275942"/>
                  <a:pt x="911606" y="288914"/>
                  <a:pt x="906144" y="295628"/>
                </a:cubicBezTo>
                <a:cubicBezTo>
                  <a:pt x="826263" y="393261"/>
                  <a:pt x="741034" y="485886"/>
                  <a:pt x="647043" y="570205"/>
                </a:cubicBezTo>
                <a:cubicBezTo>
                  <a:pt x="609037" y="604342"/>
                  <a:pt x="572738" y="640186"/>
                  <a:pt x="535187" y="674779"/>
                </a:cubicBezTo>
                <a:cubicBezTo>
                  <a:pt x="489898" y="716540"/>
                  <a:pt x="444382" y="757846"/>
                  <a:pt x="398638" y="799038"/>
                </a:cubicBezTo>
                <a:cubicBezTo>
                  <a:pt x="383845" y="812352"/>
                  <a:pt x="368711" y="821796"/>
                  <a:pt x="347546" y="807800"/>
                </a:cubicBezTo>
                <a:cubicBezTo>
                  <a:pt x="332184" y="797673"/>
                  <a:pt x="312612" y="799038"/>
                  <a:pt x="284961" y="797786"/>
                </a:cubicBezTo>
                <a:cubicBezTo>
                  <a:pt x="545428" y="538230"/>
                  <a:pt x="794629" y="277649"/>
                  <a:pt x="1031655" y="0"/>
                </a:cubicBezTo>
                <a:lnTo>
                  <a:pt x="1031655" y="0"/>
                </a:lnTo>
                <a:close/>
              </a:path>
            </a:pathLst>
          </a:custGeom>
          <a:solidFill>
            <a:srgbClr val="393B47"/>
          </a:solidFill>
          <a:ln w="11376" cap="flat">
            <a:noFill/>
            <a:prstDash val="solid"/>
            <a:miter/>
          </a:ln>
        </p:spPr>
        <p:txBody>
          <a:bodyPr rtlCol="0" anchor="ctr"/>
          <a:lstStyle/>
          <a:p>
            <a:endParaRPr lang="en-IN" sz="1100"/>
          </a:p>
        </p:txBody>
      </p:sp>
      <p:sp>
        <p:nvSpPr>
          <p:cNvPr id="223" name="Freeform: Shape 222">
            <a:extLst>
              <a:ext uri="{FF2B5EF4-FFF2-40B4-BE49-F238E27FC236}">
                <a16:creationId xmlns:a16="http://schemas.microsoft.com/office/drawing/2014/main" id="{75EF6CD3-FD98-CF7C-52E8-344E7C61B966}"/>
              </a:ext>
            </a:extLst>
          </p:cNvPr>
          <p:cNvSpPr/>
          <p:nvPr/>
        </p:nvSpPr>
        <p:spPr>
          <a:xfrm>
            <a:off x="3601057" y="2607584"/>
            <a:ext cx="1314964" cy="745615"/>
          </a:xfrm>
          <a:custGeom>
            <a:avLst/>
            <a:gdLst>
              <a:gd name="connsiteX0" fmla="*/ 622321 w 1314964"/>
              <a:gd name="connsiteY0" fmla="*/ 535576 h 745615"/>
              <a:gd name="connsiteX1" fmla="*/ 579764 w 1314964"/>
              <a:gd name="connsiteY1" fmla="*/ 389924 h 745615"/>
              <a:gd name="connsiteX2" fmla="*/ 511603 w 1314964"/>
              <a:gd name="connsiteY2" fmla="*/ 299916 h 745615"/>
              <a:gd name="connsiteX3" fmla="*/ 400657 w 1314964"/>
              <a:gd name="connsiteY3" fmla="*/ 361249 h 745615"/>
              <a:gd name="connsiteX4" fmla="*/ 400657 w 1314964"/>
              <a:gd name="connsiteY4" fmla="*/ 396866 h 745615"/>
              <a:gd name="connsiteX5" fmla="*/ 337048 w 1314964"/>
              <a:gd name="connsiteY5" fmla="*/ 384349 h 745615"/>
              <a:gd name="connsiteX6" fmla="*/ 128128 w 1314964"/>
              <a:gd name="connsiteY6" fmla="*/ 530683 h 745615"/>
              <a:gd name="connsiteX7" fmla="*/ 155211 w 1314964"/>
              <a:gd name="connsiteY7" fmla="*/ 718097 h 745615"/>
              <a:gd name="connsiteX8" fmla="*/ 164200 w 1314964"/>
              <a:gd name="connsiteY8" fmla="*/ 741993 h 745615"/>
              <a:gd name="connsiteX9" fmla="*/ 159648 w 1314964"/>
              <a:gd name="connsiteY9" fmla="*/ 744837 h 745615"/>
              <a:gd name="connsiteX10" fmla="*/ 81929 w 1314964"/>
              <a:gd name="connsiteY10" fmla="*/ 677246 h 745615"/>
              <a:gd name="connsiteX11" fmla="*/ 64064 w 1314964"/>
              <a:gd name="connsiteY11" fmla="*/ 520215 h 745615"/>
              <a:gd name="connsiteX12" fmla="*/ 0 w 1314964"/>
              <a:gd name="connsiteY12" fmla="*/ 434075 h 745615"/>
              <a:gd name="connsiteX13" fmla="*/ 124373 w 1314964"/>
              <a:gd name="connsiteY13" fmla="*/ 338832 h 745615"/>
              <a:gd name="connsiteX14" fmla="*/ 559736 w 1314964"/>
              <a:gd name="connsiteY14" fmla="*/ 72562 h 745615"/>
              <a:gd name="connsiteX15" fmla="*/ 706413 w 1314964"/>
              <a:gd name="connsiteY15" fmla="*/ 4515 h 745615"/>
              <a:gd name="connsiteX16" fmla="*/ 751018 w 1314964"/>
              <a:gd name="connsiteY16" fmla="*/ 4060 h 745615"/>
              <a:gd name="connsiteX17" fmla="*/ 1304382 w 1314964"/>
              <a:gd name="connsiteY17" fmla="*/ 203421 h 745615"/>
              <a:gd name="connsiteX18" fmla="*/ 1314965 w 1314964"/>
              <a:gd name="connsiteY18" fmla="*/ 210135 h 745615"/>
              <a:gd name="connsiteX19" fmla="*/ 622321 w 1314964"/>
              <a:gd name="connsiteY19" fmla="*/ 535576 h 745615"/>
              <a:gd name="connsiteX20" fmla="*/ 622321 w 1314964"/>
              <a:gd name="connsiteY20" fmla="*/ 535576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14964" h="745615">
                <a:moveTo>
                  <a:pt x="622321" y="535576"/>
                </a:moveTo>
                <a:cubicBezTo>
                  <a:pt x="607870" y="485622"/>
                  <a:pt x="595580" y="437147"/>
                  <a:pt x="579764" y="389924"/>
                </a:cubicBezTo>
                <a:cubicBezTo>
                  <a:pt x="567360" y="352942"/>
                  <a:pt x="546081" y="320626"/>
                  <a:pt x="511603" y="299916"/>
                </a:cubicBezTo>
                <a:cubicBezTo>
                  <a:pt x="460397" y="269079"/>
                  <a:pt x="402364" y="301509"/>
                  <a:pt x="400657" y="361249"/>
                </a:cubicBezTo>
                <a:cubicBezTo>
                  <a:pt x="400315" y="372514"/>
                  <a:pt x="400657" y="383893"/>
                  <a:pt x="400657" y="396866"/>
                </a:cubicBezTo>
                <a:cubicBezTo>
                  <a:pt x="379492" y="393338"/>
                  <a:pt x="358099" y="388445"/>
                  <a:pt x="337048" y="384349"/>
                </a:cubicBezTo>
                <a:cubicBezTo>
                  <a:pt x="238846" y="365459"/>
                  <a:pt x="145880" y="438740"/>
                  <a:pt x="128128" y="530683"/>
                </a:cubicBezTo>
                <a:cubicBezTo>
                  <a:pt x="115384" y="596796"/>
                  <a:pt x="127673" y="658356"/>
                  <a:pt x="155211" y="718097"/>
                </a:cubicBezTo>
                <a:cubicBezTo>
                  <a:pt x="158738" y="725721"/>
                  <a:pt x="164996" y="732548"/>
                  <a:pt x="164200" y="741993"/>
                </a:cubicBezTo>
                <a:cubicBezTo>
                  <a:pt x="162607" y="743017"/>
                  <a:pt x="161128" y="744724"/>
                  <a:pt x="159648" y="744837"/>
                </a:cubicBezTo>
                <a:cubicBezTo>
                  <a:pt x="88188" y="747455"/>
                  <a:pt x="88643" y="747455"/>
                  <a:pt x="81929" y="677246"/>
                </a:cubicBezTo>
                <a:cubicBezTo>
                  <a:pt x="76923" y="624788"/>
                  <a:pt x="71461" y="572331"/>
                  <a:pt x="64064" y="520215"/>
                </a:cubicBezTo>
                <a:cubicBezTo>
                  <a:pt x="58602" y="482095"/>
                  <a:pt x="39827" y="451485"/>
                  <a:pt x="0" y="434075"/>
                </a:cubicBezTo>
                <a:cubicBezTo>
                  <a:pt x="40168" y="397776"/>
                  <a:pt x="82840" y="368987"/>
                  <a:pt x="124373" y="338832"/>
                </a:cubicBezTo>
                <a:cubicBezTo>
                  <a:pt x="262401" y="238469"/>
                  <a:pt x="408053" y="150623"/>
                  <a:pt x="559736" y="72562"/>
                </a:cubicBezTo>
                <a:cubicBezTo>
                  <a:pt x="607642" y="47983"/>
                  <a:pt x="657596" y="27274"/>
                  <a:pt x="706413" y="4515"/>
                </a:cubicBezTo>
                <a:cubicBezTo>
                  <a:pt x="721433" y="-2426"/>
                  <a:pt x="736112" y="-378"/>
                  <a:pt x="751018" y="4060"/>
                </a:cubicBezTo>
                <a:cubicBezTo>
                  <a:pt x="939114" y="60386"/>
                  <a:pt x="1122886" y="128775"/>
                  <a:pt x="1304382" y="203421"/>
                </a:cubicBezTo>
                <a:cubicBezTo>
                  <a:pt x="1307000" y="204446"/>
                  <a:pt x="1309161" y="206380"/>
                  <a:pt x="1314965" y="210135"/>
                </a:cubicBezTo>
                <a:cubicBezTo>
                  <a:pt x="1080897" y="314254"/>
                  <a:pt x="852520" y="424289"/>
                  <a:pt x="622321" y="535576"/>
                </a:cubicBezTo>
                <a:lnTo>
                  <a:pt x="622321" y="535576"/>
                </a:lnTo>
                <a:close/>
              </a:path>
            </a:pathLst>
          </a:custGeom>
          <a:solidFill>
            <a:srgbClr val="393B47"/>
          </a:solidFill>
          <a:ln w="11376" cap="flat">
            <a:noFill/>
            <a:prstDash val="solid"/>
            <a:miter/>
          </a:ln>
        </p:spPr>
        <p:txBody>
          <a:bodyPr rtlCol="0" anchor="ctr"/>
          <a:lstStyle/>
          <a:p>
            <a:endParaRPr lang="en-IN" sz="1100"/>
          </a:p>
        </p:txBody>
      </p:sp>
      <p:sp>
        <p:nvSpPr>
          <p:cNvPr id="224" name="Freeform: Shape 223">
            <a:extLst>
              <a:ext uri="{FF2B5EF4-FFF2-40B4-BE49-F238E27FC236}">
                <a16:creationId xmlns:a16="http://schemas.microsoft.com/office/drawing/2014/main" id="{D37C80DE-725B-BC9B-ABB5-A32CD0319873}"/>
              </a:ext>
            </a:extLst>
          </p:cNvPr>
          <p:cNvSpPr/>
          <p:nvPr/>
        </p:nvSpPr>
        <p:spPr>
          <a:xfrm>
            <a:off x="4133597" y="1754231"/>
            <a:ext cx="863219" cy="1041636"/>
          </a:xfrm>
          <a:custGeom>
            <a:avLst/>
            <a:gdLst>
              <a:gd name="connsiteX0" fmla="*/ 23669 w 863219"/>
              <a:gd name="connsiteY0" fmla="*/ 70892 h 1041636"/>
              <a:gd name="connsiteX1" fmla="*/ 0 w 863219"/>
              <a:gd name="connsiteY1" fmla="*/ 0 h 1041636"/>
              <a:gd name="connsiteX2" fmla="*/ 111515 w 863219"/>
              <a:gd name="connsiteY2" fmla="*/ 39485 h 1041636"/>
              <a:gd name="connsiteX3" fmla="*/ 53368 w 863219"/>
              <a:gd name="connsiteY3" fmla="*/ 85571 h 1041636"/>
              <a:gd name="connsiteX4" fmla="*/ 102867 w 863219"/>
              <a:gd name="connsiteY4" fmla="*/ 150317 h 1041636"/>
              <a:gd name="connsiteX5" fmla="*/ 141783 w 863219"/>
              <a:gd name="connsiteY5" fmla="*/ 140304 h 1041636"/>
              <a:gd name="connsiteX6" fmla="*/ 120732 w 863219"/>
              <a:gd name="connsiteY6" fmla="*/ 44265 h 1041636"/>
              <a:gd name="connsiteX7" fmla="*/ 223258 w 863219"/>
              <a:gd name="connsiteY7" fmla="*/ 82271 h 1041636"/>
              <a:gd name="connsiteX8" fmla="*/ 222916 w 863219"/>
              <a:gd name="connsiteY8" fmla="*/ 86595 h 1041636"/>
              <a:gd name="connsiteX9" fmla="*/ 180245 w 863219"/>
              <a:gd name="connsiteY9" fmla="*/ 221209 h 1041636"/>
              <a:gd name="connsiteX10" fmla="*/ 161014 w 863219"/>
              <a:gd name="connsiteY10" fmla="*/ 276739 h 1041636"/>
              <a:gd name="connsiteX11" fmla="*/ 239302 w 863219"/>
              <a:gd name="connsiteY11" fmla="*/ 513879 h 1041636"/>
              <a:gd name="connsiteX12" fmla="*/ 327490 w 863219"/>
              <a:gd name="connsiteY12" fmla="*/ 534133 h 1041636"/>
              <a:gd name="connsiteX13" fmla="*/ 440939 w 863219"/>
              <a:gd name="connsiteY13" fmla="*/ 446970 h 1041636"/>
              <a:gd name="connsiteX14" fmla="*/ 567474 w 863219"/>
              <a:gd name="connsiteY14" fmla="*/ 368340 h 1041636"/>
              <a:gd name="connsiteX15" fmla="*/ 611056 w 863219"/>
              <a:gd name="connsiteY15" fmla="*/ 378013 h 1041636"/>
              <a:gd name="connsiteX16" fmla="*/ 832720 w 863219"/>
              <a:gd name="connsiteY16" fmla="*/ 904750 h 1041636"/>
              <a:gd name="connsiteX17" fmla="*/ 833175 w 863219"/>
              <a:gd name="connsiteY17" fmla="*/ 924094 h 1041636"/>
              <a:gd name="connsiteX18" fmla="*/ 756936 w 863219"/>
              <a:gd name="connsiteY18" fmla="*/ 928304 h 1041636"/>
              <a:gd name="connsiteX19" fmla="*/ 768656 w 863219"/>
              <a:gd name="connsiteY19" fmla="*/ 994075 h 1041636"/>
              <a:gd name="connsiteX20" fmla="*/ 856730 w 863219"/>
              <a:gd name="connsiteY20" fmla="*/ 991572 h 1041636"/>
              <a:gd name="connsiteX21" fmla="*/ 856503 w 863219"/>
              <a:gd name="connsiteY21" fmla="*/ 1028213 h 1041636"/>
              <a:gd name="connsiteX22" fmla="*/ 811555 w 863219"/>
              <a:gd name="connsiteY22" fmla="*/ 1038112 h 1041636"/>
              <a:gd name="connsiteX23" fmla="*/ 724050 w 863219"/>
              <a:gd name="connsiteY23" fmla="*/ 1002723 h 1041636"/>
              <a:gd name="connsiteX24" fmla="*/ 727464 w 863219"/>
              <a:gd name="connsiteY24" fmla="*/ 998968 h 1041636"/>
              <a:gd name="connsiteX25" fmla="*/ 718133 w 863219"/>
              <a:gd name="connsiteY25" fmla="*/ 996351 h 1041636"/>
              <a:gd name="connsiteX26" fmla="*/ 718588 w 863219"/>
              <a:gd name="connsiteY26" fmla="*/ 996579 h 1041636"/>
              <a:gd name="connsiteX27" fmla="*/ 644624 w 863219"/>
              <a:gd name="connsiteY27" fmla="*/ 971431 h 1041636"/>
              <a:gd name="connsiteX28" fmla="*/ 446287 w 863219"/>
              <a:gd name="connsiteY28" fmla="*/ 897353 h 1041636"/>
              <a:gd name="connsiteX29" fmla="*/ 406802 w 863219"/>
              <a:gd name="connsiteY29" fmla="*/ 880740 h 1041636"/>
              <a:gd name="connsiteX30" fmla="*/ 377558 w 863219"/>
              <a:gd name="connsiteY30" fmla="*/ 864809 h 1041636"/>
              <a:gd name="connsiteX31" fmla="*/ 266043 w 863219"/>
              <a:gd name="connsiteY31" fmla="*/ 823844 h 1041636"/>
              <a:gd name="connsiteX32" fmla="*/ 307576 w 863219"/>
              <a:gd name="connsiteY32" fmla="*/ 785156 h 1041636"/>
              <a:gd name="connsiteX33" fmla="*/ 284704 w 863219"/>
              <a:gd name="connsiteY33" fmla="*/ 713468 h 1041636"/>
              <a:gd name="connsiteX34" fmla="*/ 228833 w 863219"/>
              <a:gd name="connsiteY34" fmla="*/ 720522 h 1041636"/>
              <a:gd name="connsiteX35" fmla="*/ 207782 w 863219"/>
              <a:gd name="connsiteY35" fmla="*/ 765584 h 1041636"/>
              <a:gd name="connsiteX36" fmla="*/ 192306 w 863219"/>
              <a:gd name="connsiteY36" fmla="*/ 753636 h 1041636"/>
              <a:gd name="connsiteX37" fmla="*/ 152252 w 863219"/>
              <a:gd name="connsiteY37" fmla="*/ 594898 h 1041636"/>
              <a:gd name="connsiteX38" fmla="*/ 83864 w 863219"/>
              <a:gd name="connsiteY38" fmla="*/ 331814 h 1041636"/>
              <a:gd name="connsiteX39" fmla="*/ 75557 w 863219"/>
              <a:gd name="connsiteY39" fmla="*/ 285046 h 1041636"/>
              <a:gd name="connsiteX40" fmla="*/ 23669 w 863219"/>
              <a:gd name="connsiteY40" fmla="*/ 70892 h 1041636"/>
              <a:gd name="connsiteX41" fmla="*/ 23669 w 863219"/>
              <a:gd name="connsiteY41" fmla="*/ 70892 h 1041636"/>
              <a:gd name="connsiteX42" fmla="*/ 359579 w 863219"/>
              <a:gd name="connsiteY42" fmla="*/ 592394 h 1041636"/>
              <a:gd name="connsiteX43" fmla="*/ 377899 w 863219"/>
              <a:gd name="connsiteY43" fmla="*/ 669772 h 1041636"/>
              <a:gd name="connsiteX44" fmla="*/ 515472 w 863219"/>
              <a:gd name="connsiteY44" fmla="*/ 813262 h 1041636"/>
              <a:gd name="connsiteX45" fmla="*/ 665789 w 863219"/>
              <a:gd name="connsiteY45" fmla="*/ 692758 h 1041636"/>
              <a:gd name="connsiteX46" fmla="*/ 473597 w 863219"/>
              <a:gd name="connsiteY46" fmla="*/ 496355 h 1041636"/>
              <a:gd name="connsiteX47" fmla="*/ 359579 w 863219"/>
              <a:gd name="connsiteY47" fmla="*/ 592394 h 1041636"/>
              <a:gd name="connsiteX48" fmla="*/ 359579 w 863219"/>
              <a:gd name="connsiteY48" fmla="*/ 592394 h 104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3219" h="1041636">
                <a:moveTo>
                  <a:pt x="23669" y="70892"/>
                </a:moveTo>
                <a:cubicBezTo>
                  <a:pt x="16386" y="49158"/>
                  <a:pt x="9103" y="27424"/>
                  <a:pt x="0" y="0"/>
                </a:cubicBezTo>
                <a:cubicBezTo>
                  <a:pt x="38575" y="13655"/>
                  <a:pt x="73054" y="25831"/>
                  <a:pt x="111515" y="39485"/>
                </a:cubicBezTo>
                <a:cubicBezTo>
                  <a:pt x="82043" y="46199"/>
                  <a:pt x="56895" y="54733"/>
                  <a:pt x="53368" y="85571"/>
                </a:cubicBezTo>
                <a:cubicBezTo>
                  <a:pt x="50751" y="108556"/>
                  <a:pt x="78629" y="143945"/>
                  <a:pt x="102867" y="150317"/>
                </a:cubicBezTo>
                <a:cubicBezTo>
                  <a:pt x="116977" y="153959"/>
                  <a:pt x="131428" y="154983"/>
                  <a:pt x="141783" y="140304"/>
                </a:cubicBezTo>
                <a:cubicBezTo>
                  <a:pt x="156462" y="119366"/>
                  <a:pt x="149976" y="82953"/>
                  <a:pt x="120732" y="44265"/>
                </a:cubicBezTo>
                <a:cubicBezTo>
                  <a:pt x="158852" y="58375"/>
                  <a:pt x="191282" y="70436"/>
                  <a:pt x="223258" y="82271"/>
                </a:cubicBezTo>
                <a:cubicBezTo>
                  <a:pt x="223144" y="84888"/>
                  <a:pt x="223371" y="86140"/>
                  <a:pt x="222916" y="86595"/>
                </a:cubicBezTo>
                <a:cubicBezTo>
                  <a:pt x="184227" y="123690"/>
                  <a:pt x="167272" y="167727"/>
                  <a:pt x="180245" y="221209"/>
                </a:cubicBezTo>
                <a:cubicBezTo>
                  <a:pt x="164200" y="236343"/>
                  <a:pt x="164883" y="257736"/>
                  <a:pt x="161014" y="276739"/>
                </a:cubicBezTo>
                <a:cubicBezTo>
                  <a:pt x="141897" y="370389"/>
                  <a:pt x="164655" y="451408"/>
                  <a:pt x="239302" y="513879"/>
                </a:cubicBezTo>
                <a:cubicBezTo>
                  <a:pt x="263994" y="534589"/>
                  <a:pt x="293466" y="544488"/>
                  <a:pt x="327490" y="534133"/>
                </a:cubicBezTo>
                <a:cubicBezTo>
                  <a:pt x="376647" y="519227"/>
                  <a:pt x="411467" y="486910"/>
                  <a:pt x="440939" y="446970"/>
                </a:cubicBezTo>
                <a:cubicBezTo>
                  <a:pt x="490096" y="432063"/>
                  <a:pt x="526168" y="395764"/>
                  <a:pt x="567474" y="368340"/>
                </a:cubicBezTo>
                <a:cubicBezTo>
                  <a:pt x="587957" y="354685"/>
                  <a:pt x="597515" y="351613"/>
                  <a:pt x="611056" y="378013"/>
                </a:cubicBezTo>
                <a:cubicBezTo>
                  <a:pt x="698106" y="548130"/>
                  <a:pt x="775142" y="722343"/>
                  <a:pt x="832720" y="904750"/>
                </a:cubicBezTo>
                <a:cubicBezTo>
                  <a:pt x="834768" y="911122"/>
                  <a:pt x="836817" y="917494"/>
                  <a:pt x="833175" y="924094"/>
                </a:cubicBezTo>
                <a:cubicBezTo>
                  <a:pt x="800062" y="902701"/>
                  <a:pt x="774687" y="904181"/>
                  <a:pt x="756936" y="928304"/>
                </a:cubicBezTo>
                <a:cubicBezTo>
                  <a:pt x="740891" y="950038"/>
                  <a:pt x="745557" y="976096"/>
                  <a:pt x="768656" y="994075"/>
                </a:cubicBezTo>
                <a:cubicBezTo>
                  <a:pt x="802907" y="1020816"/>
                  <a:pt x="831355" y="1020816"/>
                  <a:pt x="856730" y="991572"/>
                </a:cubicBezTo>
                <a:cubicBezTo>
                  <a:pt x="855251" y="1005909"/>
                  <a:pt x="872206" y="1018427"/>
                  <a:pt x="856503" y="1028213"/>
                </a:cubicBezTo>
                <a:cubicBezTo>
                  <a:pt x="843872" y="1036178"/>
                  <a:pt x="830786" y="1047443"/>
                  <a:pt x="811555" y="1038112"/>
                </a:cubicBezTo>
                <a:cubicBezTo>
                  <a:pt x="783335" y="1024457"/>
                  <a:pt x="753294" y="1014330"/>
                  <a:pt x="724050" y="1002723"/>
                </a:cubicBezTo>
                <a:cubicBezTo>
                  <a:pt x="725302" y="1001472"/>
                  <a:pt x="727805" y="999651"/>
                  <a:pt x="727464" y="998968"/>
                </a:cubicBezTo>
                <a:cubicBezTo>
                  <a:pt x="725529" y="994644"/>
                  <a:pt x="721547" y="996237"/>
                  <a:pt x="718133" y="996351"/>
                </a:cubicBezTo>
                <a:lnTo>
                  <a:pt x="718588" y="996579"/>
                </a:lnTo>
                <a:cubicBezTo>
                  <a:pt x="698788" y="973820"/>
                  <a:pt x="672617" y="969952"/>
                  <a:pt x="644624" y="971431"/>
                </a:cubicBezTo>
                <a:cubicBezTo>
                  <a:pt x="578512" y="946738"/>
                  <a:pt x="512286" y="922160"/>
                  <a:pt x="446287" y="897353"/>
                </a:cubicBezTo>
                <a:cubicBezTo>
                  <a:pt x="432974" y="892346"/>
                  <a:pt x="420001" y="886316"/>
                  <a:pt x="406802" y="880740"/>
                </a:cubicBezTo>
                <a:cubicBezTo>
                  <a:pt x="399747" y="870726"/>
                  <a:pt x="387799" y="868792"/>
                  <a:pt x="377558" y="864809"/>
                </a:cubicBezTo>
                <a:cubicBezTo>
                  <a:pt x="340576" y="850585"/>
                  <a:pt x="303252" y="837386"/>
                  <a:pt x="266043" y="823844"/>
                </a:cubicBezTo>
                <a:cubicBezTo>
                  <a:pt x="288687" y="820431"/>
                  <a:pt x="306439" y="811441"/>
                  <a:pt x="307576" y="785156"/>
                </a:cubicBezTo>
                <a:cubicBezTo>
                  <a:pt x="308714" y="758529"/>
                  <a:pt x="312128" y="731219"/>
                  <a:pt x="284704" y="713468"/>
                </a:cubicBezTo>
                <a:cubicBezTo>
                  <a:pt x="263994" y="700040"/>
                  <a:pt x="246129" y="709940"/>
                  <a:pt x="228833" y="720522"/>
                </a:cubicBezTo>
                <a:cubicBezTo>
                  <a:pt x="212220" y="730650"/>
                  <a:pt x="210968" y="748743"/>
                  <a:pt x="207782" y="765584"/>
                </a:cubicBezTo>
                <a:cubicBezTo>
                  <a:pt x="201865" y="762511"/>
                  <a:pt x="203116" y="750222"/>
                  <a:pt x="192306" y="753636"/>
                </a:cubicBezTo>
                <a:cubicBezTo>
                  <a:pt x="178993" y="700723"/>
                  <a:pt x="165907" y="647810"/>
                  <a:pt x="152252" y="594898"/>
                </a:cubicBezTo>
                <a:cubicBezTo>
                  <a:pt x="129608" y="507165"/>
                  <a:pt x="106850" y="419432"/>
                  <a:pt x="83864" y="331814"/>
                </a:cubicBezTo>
                <a:cubicBezTo>
                  <a:pt x="79881" y="316452"/>
                  <a:pt x="86254" y="299269"/>
                  <a:pt x="75557" y="285046"/>
                </a:cubicBezTo>
                <a:cubicBezTo>
                  <a:pt x="69982" y="210968"/>
                  <a:pt x="46768" y="140987"/>
                  <a:pt x="23669" y="70892"/>
                </a:cubicBezTo>
                <a:lnTo>
                  <a:pt x="23669" y="70892"/>
                </a:lnTo>
                <a:close/>
                <a:moveTo>
                  <a:pt x="359579" y="592394"/>
                </a:moveTo>
                <a:cubicBezTo>
                  <a:pt x="355482" y="618452"/>
                  <a:pt x="366861" y="644624"/>
                  <a:pt x="377899" y="669772"/>
                </a:cubicBezTo>
                <a:cubicBezTo>
                  <a:pt x="406005" y="734064"/>
                  <a:pt x="439801" y="793462"/>
                  <a:pt x="515472" y="813262"/>
                </a:cubicBezTo>
                <a:cubicBezTo>
                  <a:pt x="597629" y="834768"/>
                  <a:pt x="674779" y="773890"/>
                  <a:pt x="665789" y="692758"/>
                </a:cubicBezTo>
                <a:cubicBezTo>
                  <a:pt x="657028" y="613559"/>
                  <a:pt x="577260" y="498289"/>
                  <a:pt x="473597" y="496355"/>
                </a:cubicBezTo>
                <a:cubicBezTo>
                  <a:pt x="417384" y="495331"/>
                  <a:pt x="354800" y="516610"/>
                  <a:pt x="359579" y="592394"/>
                </a:cubicBezTo>
                <a:lnTo>
                  <a:pt x="359579" y="592394"/>
                </a:lnTo>
                <a:close/>
              </a:path>
            </a:pathLst>
          </a:custGeom>
          <a:solidFill>
            <a:srgbClr val="556479"/>
          </a:solidFill>
          <a:ln w="11376" cap="flat">
            <a:noFill/>
            <a:prstDash val="solid"/>
            <a:miter/>
          </a:ln>
        </p:spPr>
        <p:txBody>
          <a:bodyPr rtlCol="0" anchor="ctr"/>
          <a:lstStyle/>
          <a:p>
            <a:endParaRPr lang="en-IN" sz="1100"/>
          </a:p>
        </p:txBody>
      </p:sp>
      <p:sp>
        <p:nvSpPr>
          <p:cNvPr id="225" name="Freeform: Shape 224">
            <a:extLst>
              <a:ext uri="{FF2B5EF4-FFF2-40B4-BE49-F238E27FC236}">
                <a16:creationId xmlns:a16="http://schemas.microsoft.com/office/drawing/2014/main" id="{885A0EA4-7178-BA73-7077-1B86FD026641}"/>
              </a:ext>
            </a:extLst>
          </p:cNvPr>
          <p:cNvSpPr/>
          <p:nvPr/>
        </p:nvSpPr>
        <p:spPr>
          <a:xfrm>
            <a:off x="3203685" y="3130523"/>
            <a:ext cx="480589" cy="939494"/>
          </a:xfrm>
          <a:custGeom>
            <a:avLst/>
            <a:gdLst>
              <a:gd name="connsiteX0" fmla="*/ 170132 w 480589"/>
              <a:gd name="connsiteY0" fmla="*/ 303145 h 939494"/>
              <a:gd name="connsiteX1" fmla="*/ 164443 w 480589"/>
              <a:gd name="connsiteY1" fmla="*/ 411929 h 939494"/>
              <a:gd name="connsiteX2" fmla="*/ 195167 w 480589"/>
              <a:gd name="connsiteY2" fmla="*/ 503302 h 939494"/>
              <a:gd name="connsiteX3" fmla="*/ 199946 w 480589"/>
              <a:gd name="connsiteY3" fmla="*/ 519233 h 939494"/>
              <a:gd name="connsiteX4" fmla="*/ 215421 w 480589"/>
              <a:gd name="connsiteY4" fmla="*/ 695381 h 939494"/>
              <a:gd name="connsiteX5" fmla="*/ 252972 w 480589"/>
              <a:gd name="connsiteY5" fmla="*/ 921142 h 939494"/>
              <a:gd name="connsiteX6" fmla="*/ 231352 w 480589"/>
              <a:gd name="connsiteY6" fmla="*/ 936731 h 939494"/>
              <a:gd name="connsiteX7" fmla="*/ 132126 w 480589"/>
              <a:gd name="connsiteY7" fmla="*/ 825444 h 939494"/>
              <a:gd name="connsiteX8" fmla="*/ 107206 w 480589"/>
              <a:gd name="connsiteY8" fmla="*/ 656465 h 939494"/>
              <a:gd name="connsiteX9" fmla="*/ 83879 w 480589"/>
              <a:gd name="connsiteY9" fmla="*/ 583411 h 939494"/>
              <a:gd name="connsiteX10" fmla="*/ 11395 w 480589"/>
              <a:gd name="connsiteY10" fmla="*/ 387919 h 939494"/>
              <a:gd name="connsiteX11" fmla="*/ 2633 w 480589"/>
              <a:gd name="connsiteY11" fmla="*/ 260132 h 939494"/>
              <a:gd name="connsiteX12" fmla="*/ 133037 w 480589"/>
              <a:gd name="connsiteY12" fmla="*/ 153624 h 939494"/>
              <a:gd name="connsiteX13" fmla="*/ 231352 w 480589"/>
              <a:gd name="connsiteY13" fmla="*/ 109814 h 939494"/>
              <a:gd name="connsiteX14" fmla="*/ 340818 w 480589"/>
              <a:gd name="connsiteY14" fmla="*/ 8768 h 939494"/>
              <a:gd name="connsiteX15" fmla="*/ 374273 w 480589"/>
              <a:gd name="connsiteY15" fmla="*/ 25837 h 939494"/>
              <a:gd name="connsiteX16" fmla="*/ 403972 w 480589"/>
              <a:gd name="connsiteY16" fmla="*/ 281524 h 939494"/>
              <a:gd name="connsiteX17" fmla="*/ 443230 w 480589"/>
              <a:gd name="connsiteY17" fmla="*/ 349913 h 939494"/>
              <a:gd name="connsiteX18" fmla="*/ 458023 w 480589"/>
              <a:gd name="connsiteY18" fmla="*/ 370964 h 939494"/>
              <a:gd name="connsiteX19" fmla="*/ 470312 w 480589"/>
              <a:gd name="connsiteY19" fmla="*/ 463931 h 939494"/>
              <a:gd name="connsiteX20" fmla="*/ 351401 w 480589"/>
              <a:gd name="connsiteY20" fmla="*/ 515250 h 939494"/>
              <a:gd name="connsiteX21" fmla="*/ 323750 w 480589"/>
              <a:gd name="connsiteY21" fmla="*/ 508423 h 939494"/>
              <a:gd name="connsiteX22" fmla="*/ 178439 w 480589"/>
              <a:gd name="connsiteY22" fmla="*/ 329203 h 939494"/>
              <a:gd name="connsiteX23" fmla="*/ 174912 w 480589"/>
              <a:gd name="connsiteY23" fmla="*/ 304624 h 939494"/>
              <a:gd name="connsiteX24" fmla="*/ 170132 w 480589"/>
              <a:gd name="connsiteY24" fmla="*/ 303145 h 939494"/>
              <a:gd name="connsiteX25" fmla="*/ 170132 w 480589"/>
              <a:gd name="connsiteY25" fmla="*/ 303145 h 93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589" h="939494">
                <a:moveTo>
                  <a:pt x="170132" y="303145"/>
                </a:moveTo>
                <a:cubicBezTo>
                  <a:pt x="155909" y="338875"/>
                  <a:pt x="157843" y="375743"/>
                  <a:pt x="164443" y="411929"/>
                </a:cubicBezTo>
                <a:cubicBezTo>
                  <a:pt x="170246" y="443562"/>
                  <a:pt x="180260" y="474400"/>
                  <a:pt x="195167" y="503302"/>
                </a:cubicBezTo>
                <a:cubicBezTo>
                  <a:pt x="197670" y="508309"/>
                  <a:pt x="201425" y="514909"/>
                  <a:pt x="199946" y="519233"/>
                </a:cubicBezTo>
                <a:cubicBezTo>
                  <a:pt x="179577" y="580339"/>
                  <a:pt x="205066" y="637120"/>
                  <a:pt x="215421" y="695381"/>
                </a:cubicBezTo>
                <a:cubicBezTo>
                  <a:pt x="228735" y="770483"/>
                  <a:pt x="240455" y="845812"/>
                  <a:pt x="252972" y="921142"/>
                </a:cubicBezTo>
                <a:cubicBezTo>
                  <a:pt x="256272" y="941283"/>
                  <a:pt x="245690" y="941965"/>
                  <a:pt x="231352" y="936731"/>
                </a:cubicBezTo>
                <a:cubicBezTo>
                  <a:pt x="178325" y="917500"/>
                  <a:pt x="150333" y="875853"/>
                  <a:pt x="132126" y="825444"/>
                </a:cubicBezTo>
                <a:cubicBezTo>
                  <a:pt x="112441" y="770824"/>
                  <a:pt x="107434" y="713474"/>
                  <a:pt x="107206" y="656465"/>
                </a:cubicBezTo>
                <a:cubicBezTo>
                  <a:pt x="107092" y="628017"/>
                  <a:pt x="101289" y="603438"/>
                  <a:pt x="83879" y="583411"/>
                </a:cubicBezTo>
                <a:cubicBezTo>
                  <a:pt x="34949" y="527085"/>
                  <a:pt x="22319" y="457559"/>
                  <a:pt x="11395" y="387919"/>
                </a:cubicBezTo>
                <a:cubicBezTo>
                  <a:pt x="4795" y="345930"/>
                  <a:pt x="-4650" y="304169"/>
                  <a:pt x="2633" y="260132"/>
                </a:cubicBezTo>
                <a:cubicBezTo>
                  <a:pt x="15718" y="180933"/>
                  <a:pt x="69997" y="156469"/>
                  <a:pt x="133037" y="153624"/>
                </a:cubicBezTo>
                <a:cubicBezTo>
                  <a:pt x="174684" y="151803"/>
                  <a:pt x="204042" y="144862"/>
                  <a:pt x="231352" y="109814"/>
                </a:cubicBezTo>
                <a:cubicBezTo>
                  <a:pt x="261620" y="71012"/>
                  <a:pt x="296895" y="34485"/>
                  <a:pt x="340818" y="8768"/>
                </a:cubicBezTo>
                <a:cubicBezTo>
                  <a:pt x="365966" y="-5911"/>
                  <a:pt x="373818" y="-3407"/>
                  <a:pt x="374273" y="25837"/>
                </a:cubicBezTo>
                <a:cubicBezTo>
                  <a:pt x="375752" y="112204"/>
                  <a:pt x="397259" y="195954"/>
                  <a:pt x="403972" y="281524"/>
                </a:cubicBezTo>
                <a:cubicBezTo>
                  <a:pt x="406248" y="310769"/>
                  <a:pt x="429006" y="327837"/>
                  <a:pt x="443230" y="349913"/>
                </a:cubicBezTo>
                <a:cubicBezTo>
                  <a:pt x="447896" y="357081"/>
                  <a:pt x="453471" y="363681"/>
                  <a:pt x="458023" y="370964"/>
                </a:cubicBezTo>
                <a:cubicBezTo>
                  <a:pt x="476229" y="399980"/>
                  <a:pt x="491477" y="430135"/>
                  <a:pt x="470312" y="463931"/>
                </a:cubicBezTo>
                <a:cubicBezTo>
                  <a:pt x="442661" y="507968"/>
                  <a:pt x="400559" y="520485"/>
                  <a:pt x="351401" y="515250"/>
                </a:cubicBezTo>
                <a:cubicBezTo>
                  <a:pt x="342070" y="514226"/>
                  <a:pt x="333081" y="510357"/>
                  <a:pt x="323750" y="508423"/>
                </a:cubicBezTo>
                <a:cubicBezTo>
                  <a:pt x="227028" y="488055"/>
                  <a:pt x="203360" y="407946"/>
                  <a:pt x="178439" y="329203"/>
                </a:cubicBezTo>
                <a:cubicBezTo>
                  <a:pt x="175936" y="321465"/>
                  <a:pt x="176163" y="312817"/>
                  <a:pt x="174912" y="304624"/>
                </a:cubicBezTo>
                <a:cubicBezTo>
                  <a:pt x="174912" y="304282"/>
                  <a:pt x="173319" y="304169"/>
                  <a:pt x="170132" y="303145"/>
                </a:cubicBezTo>
                <a:lnTo>
                  <a:pt x="170132" y="303145"/>
                </a:lnTo>
                <a:close/>
              </a:path>
            </a:pathLst>
          </a:custGeom>
          <a:solidFill>
            <a:srgbClr val="71CC4C"/>
          </a:solidFill>
          <a:ln w="11376" cap="flat">
            <a:noFill/>
            <a:prstDash val="solid"/>
            <a:miter/>
          </a:ln>
        </p:spPr>
        <p:txBody>
          <a:bodyPr rtlCol="0" anchor="ctr"/>
          <a:lstStyle/>
          <a:p>
            <a:endParaRPr lang="en-IN" sz="1100"/>
          </a:p>
        </p:txBody>
      </p:sp>
      <p:sp>
        <p:nvSpPr>
          <p:cNvPr id="226" name="Freeform: Shape 225">
            <a:extLst>
              <a:ext uri="{FF2B5EF4-FFF2-40B4-BE49-F238E27FC236}">
                <a16:creationId xmlns:a16="http://schemas.microsoft.com/office/drawing/2014/main" id="{12ECB6EB-6278-8935-8F35-130065CFDAB2}"/>
              </a:ext>
            </a:extLst>
          </p:cNvPr>
          <p:cNvSpPr/>
          <p:nvPr/>
        </p:nvSpPr>
        <p:spPr>
          <a:xfrm>
            <a:off x="3270692" y="2314086"/>
            <a:ext cx="830120" cy="793386"/>
          </a:xfrm>
          <a:custGeom>
            <a:avLst/>
            <a:gdLst>
              <a:gd name="connsiteX0" fmla="*/ 690058 w 830120"/>
              <a:gd name="connsiteY0" fmla="*/ 317471 h 793386"/>
              <a:gd name="connsiteX1" fmla="*/ 686758 w 830120"/>
              <a:gd name="connsiteY1" fmla="*/ 320771 h 793386"/>
              <a:gd name="connsiteX2" fmla="*/ 672534 w 830120"/>
              <a:gd name="connsiteY2" fmla="*/ 327826 h 793386"/>
              <a:gd name="connsiteX3" fmla="*/ 523810 w 830120"/>
              <a:gd name="connsiteY3" fmla="*/ 454361 h 793386"/>
              <a:gd name="connsiteX4" fmla="*/ 97322 w 830120"/>
              <a:gd name="connsiteY4" fmla="*/ 772292 h 793386"/>
              <a:gd name="connsiteX5" fmla="*/ 32576 w 830120"/>
              <a:gd name="connsiteY5" fmla="*/ 753630 h 793386"/>
              <a:gd name="connsiteX6" fmla="*/ 21083 w 830120"/>
              <a:gd name="connsiteY6" fmla="*/ 724045 h 793386"/>
              <a:gd name="connsiteX7" fmla="*/ 941 w 830120"/>
              <a:gd name="connsiteY7" fmla="*/ 659298 h 793386"/>
              <a:gd name="connsiteX8" fmla="*/ 52489 w 830120"/>
              <a:gd name="connsiteY8" fmla="*/ 616058 h 793386"/>
              <a:gd name="connsiteX9" fmla="*/ 313866 w 830120"/>
              <a:gd name="connsiteY9" fmla="*/ 408959 h 793386"/>
              <a:gd name="connsiteX10" fmla="*/ 533141 w 830120"/>
              <a:gd name="connsiteY10" fmla="*/ 213694 h 793386"/>
              <a:gd name="connsiteX11" fmla="*/ 753894 w 830120"/>
              <a:gd name="connsiteY11" fmla="*/ 2157 h 793386"/>
              <a:gd name="connsiteX12" fmla="*/ 787463 w 830120"/>
              <a:gd name="connsiteY12" fmla="*/ 22753 h 793386"/>
              <a:gd name="connsiteX13" fmla="*/ 815114 w 830120"/>
              <a:gd name="connsiteY13" fmla="*/ 106958 h 793386"/>
              <a:gd name="connsiteX14" fmla="*/ 793721 w 830120"/>
              <a:gd name="connsiteY14" fmla="*/ 202428 h 793386"/>
              <a:gd name="connsiteX15" fmla="*/ 773808 w 830120"/>
              <a:gd name="connsiteY15" fmla="*/ 218587 h 793386"/>
              <a:gd name="connsiteX16" fmla="*/ 690058 w 830120"/>
              <a:gd name="connsiteY16" fmla="*/ 317471 h 793386"/>
              <a:gd name="connsiteX17" fmla="*/ 690058 w 830120"/>
              <a:gd name="connsiteY17" fmla="*/ 317471 h 79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0120" h="793386">
                <a:moveTo>
                  <a:pt x="690058" y="317471"/>
                </a:moveTo>
                <a:cubicBezTo>
                  <a:pt x="689603" y="319291"/>
                  <a:pt x="688465" y="320316"/>
                  <a:pt x="686758" y="320771"/>
                </a:cubicBezTo>
                <a:cubicBezTo>
                  <a:pt x="680499" y="319974"/>
                  <a:pt x="675151" y="321226"/>
                  <a:pt x="672534" y="327826"/>
                </a:cubicBezTo>
                <a:cubicBezTo>
                  <a:pt x="627245" y="375049"/>
                  <a:pt x="574447" y="413510"/>
                  <a:pt x="523810" y="454361"/>
                </a:cubicBezTo>
                <a:cubicBezTo>
                  <a:pt x="385668" y="565762"/>
                  <a:pt x="243316" y="671473"/>
                  <a:pt x="97322" y="772292"/>
                </a:cubicBezTo>
                <a:cubicBezTo>
                  <a:pt x="52602" y="803129"/>
                  <a:pt x="52375" y="802788"/>
                  <a:pt x="32576" y="753630"/>
                </a:cubicBezTo>
                <a:cubicBezTo>
                  <a:pt x="28593" y="743844"/>
                  <a:pt x="24155" y="734172"/>
                  <a:pt x="21083" y="724045"/>
                </a:cubicBezTo>
                <a:cubicBezTo>
                  <a:pt x="14483" y="702083"/>
                  <a:pt x="-4406" y="680463"/>
                  <a:pt x="941" y="659298"/>
                </a:cubicBezTo>
                <a:cubicBezTo>
                  <a:pt x="6290" y="637678"/>
                  <a:pt x="34396" y="629371"/>
                  <a:pt x="52489" y="616058"/>
                </a:cubicBezTo>
                <a:cubicBezTo>
                  <a:pt x="142156" y="550173"/>
                  <a:pt x="228523" y="480078"/>
                  <a:pt x="313866" y="408959"/>
                </a:cubicBezTo>
                <a:cubicBezTo>
                  <a:pt x="388968" y="346260"/>
                  <a:pt x="461339" y="280261"/>
                  <a:pt x="533141" y="213694"/>
                </a:cubicBezTo>
                <a:cubicBezTo>
                  <a:pt x="607901" y="144395"/>
                  <a:pt x="680386" y="72707"/>
                  <a:pt x="753894" y="2157"/>
                </a:cubicBezTo>
                <a:cubicBezTo>
                  <a:pt x="773239" y="-4102"/>
                  <a:pt x="782342" y="3409"/>
                  <a:pt x="787463" y="22753"/>
                </a:cubicBezTo>
                <a:cubicBezTo>
                  <a:pt x="795087" y="51201"/>
                  <a:pt x="804304" y="79421"/>
                  <a:pt x="815114" y="106958"/>
                </a:cubicBezTo>
                <a:cubicBezTo>
                  <a:pt x="837531" y="163967"/>
                  <a:pt x="838213" y="163740"/>
                  <a:pt x="793721" y="202428"/>
                </a:cubicBezTo>
                <a:cubicBezTo>
                  <a:pt x="787235" y="208004"/>
                  <a:pt x="779611" y="212442"/>
                  <a:pt x="773808" y="218587"/>
                </a:cubicBezTo>
                <a:cubicBezTo>
                  <a:pt x="744336" y="250220"/>
                  <a:pt x="703827" y="272523"/>
                  <a:pt x="690058" y="317471"/>
                </a:cubicBezTo>
                <a:lnTo>
                  <a:pt x="690058" y="317471"/>
                </a:lnTo>
                <a:close/>
              </a:path>
            </a:pathLst>
          </a:custGeom>
          <a:solidFill>
            <a:srgbClr val="393B47"/>
          </a:solidFill>
          <a:ln w="11376" cap="flat">
            <a:noFill/>
            <a:prstDash val="solid"/>
            <a:miter/>
          </a:ln>
        </p:spPr>
        <p:txBody>
          <a:bodyPr rtlCol="0" anchor="ctr"/>
          <a:lstStyle/>
          <a:p>
            <a:endParaRPr lang="en-IN" sz="1100"/>
          </a:p>
        </p:txBody>
      </p:sp>
      <p:sp>
        <p:nvSpPr>
          <p:cNvPr id="227" name="Freeform: Shape 226">
            <a:extLst>
              <a:ext uri="{FF2B5EF4-FFF2-40B4-BE49-F238E27FC236}">
                <a16:creationId xmlns:a16="http://schemas.microsoft.com/office/drawing/2014/main" id="{13DF24EE-2AB2-3D3B-6662-1E98B310B024}"/>
              </a:ext>
            </a:extLst>
          </p:cNvPr>
          <p:cNvSpPr/>
          <p:nvPr/>
        </p:nvSpPr>
        <p:spPr>
          <a:xfrm>
            <a:off x="4551437" y="1470207"/>
            <a:ext cx="439689" cy="648692"/>
          </a:xfrm>
          <a:custGeom>
            <a:avLst/>
            <a:gdLst>
              <a:gd name="connsiteX0" fmla="*/ 52458 w 439689"/>
              <a:gd name="connsiteY0" fmla="*/ 116865 h 648692"/>
              <a:gd name="connsiteX1" fmla="*/ 122553 w 439689"/>
              <a:gd name="connsiteY1" fmla="*/ 25947 h 648692"/>
              <a:gd name="connsiteX2" fmla="*/ 205961 w 439689"/>
              <a:gd name="connsiteY2" fmla="*/ 4782 h 648692"/>
              <a:gd name="connsiteX3" fmla="*/ 379720 w 439689"/>
              <a:gd name="connsiteY3" fmla="*/ 147703 h 648692"/>
              <a:gd name="connsiteX4" fmla="*/ 439687 w 439689"/>
              <a:gd name="connsiteY4" fmla="*/ 355371 h 648692"/>
              <a:gd name="connsiteX5" fmla="*/ 388026 w 439689"/>
              <a:gd name="connsiteY5" fmla="*/ 452206 h 648692"/>
              <a:gd name="connsiteX6" fmla="*/ 110605 w 439689"/>
              <a:gd name="connsiteY6" fmla="*/ 642237 h 648692"/>
              <a:gd name="connsiteX7" fmla="*/ 90350 w 439689"/>
              <a:gd name="connsiteY7" fmla="*/ 646675 h 648692"/>
              <a:gd name="connsiteX8" fmla="*/ 0 w 439689"/>
              <a:gd name="connsiteY8" fmla="*/ 592624 h 648692"/>
              <a:gd name="connsiteX9" fmla="*/ 33341 w 439689"/>
              <a:gd name="connsiteY9" fmla="*/ 558032 h 648692"/>
              <a:gd name="connsiteX10" fmla="*/ 180586 w 439689"/>
              <a:gd name="connsiteY10" fmla="*/ 430359 h 648692"/>
              <a:gd name="connsiteX11" fmla="*/ 188096 w 439689"/>
              <a:gd name="connsiteY11" fmla="*/ 409421 h 648692"/>
              <a:gd name="connsiteX12" fmla="*/ 121870 w 439689"/>
              <a:gd name="connsiteY12" fmla="*/ 320323 h 648692"/>
              <a:gd name="connsiteX13" fmla="*/ 72485 w 439689"/>
              <a:gd name="connsiteY13" fmla="*/ 193333 h 648692"/>
              <a:gd name="connsiteX14" fmla="*/ 52458 w 439689"/>
              <a:gd name="connsiteY14" fmla="*/ 116865 h 648692"/>
              <a:gd name="connsiteX15" fmla="*/ 52458 w 439689"/>
              <a:gd name="connsiteY15" fmla="*/ 116865 h 648692"/>
              <a:gd name="connsiteX16" fmla="*/ 204254 w 439689"/>
              <a:gd name="connsiteY16" fmla="*/ 58263 h 648692"/>
              <a:gd name="connsiteX17" fmla="*/ 147359 w 439689"/>
              <a:gd name="connsiteY17" fmla="*/ 144175 h 648692"/>
              <a:gd name="connsiteX18" fmla="*/ 330903 w 439689"/>
              <a:gd name="connsiteY18" fmla="*/ 367888 h 648692"/>
              <a:gd name="connsiteX19" fmla="*/ 384271 w 439689"/>
              <a:gd name="connsiteY19" fmla="*/ 346950 h 648692"/>
              <a:gd name="connsiteX20" fmla="*/ 392236 w 439689"/>
              <a:gd name="connsiteY20" fmla="*/ 284479 h 648692"/>
              <a:gd name="connsiteX21" fmla="*/ 306666 w 439689"/>
              <a:gd name="connsiteY21" fmla="*/ 112314 h 648692"/>
              <a:gd name="connsiteX22" fmla="*/ 204254 w 439689"/>
              <a:gd name="connsiteY22" fmla="*/ 58263 h 648692"/>
              <a:gd name="connsiteX23" fmla="*/ 204254 w 439689"/>
              <a:gd name="connsiteY23" fmla="*/ 58263 h 648692"/>
              <a:gd name="connsiteX24" fmla="*/ 116749 w 439689"/>
              <a:gd name="connsiteY24" fmla="*/ 116069 h 648692"/>
              <a:gd name="connsiteX25" fmla="*/ 121756 w 439689"/>
              <a:gd name="connsiteY25" fmla="*/ 166478 h 648692"/>
              <a:gd name="connsiteX26" fmla="*/ 253298 w 439689"/>
              <a:gd name="connsiteY26" fmla="*/ 380063 h 648692"/>
              <a:gd name="connsiteX27" fmla="*/ 361058 w 439689"/>
              <a:gd name="connsiteY27" fmla="*/ 412835 h 648692"/>
              <a:gd name="connsiteX28" fmla="*/ 380971 w 439689"/>
              <a:gd name="connsiteY28" fmla="*/ 400432 h 648692"/>
              <a:gd name="connsiteX29" fmla="*/ 365041 w 439689"/>
              <a:gd name="connsiteY29" fmla="*/ 383135 h 648692"/>
              <a:gd name="connsiteX30" fmla="*/ 348541 w 439689"/>
              <a:gd name="connsiteY30" fmla="*/ 378356 h 648692"/>
              <a:gd name="connsiteX31" fmla="*/ 217227 w 439689"/>
              <a:gd name="connsiteY31" fmla="*/ 304848 h 648692"/>
              <a:gd name="connsiteX32" fmla="*/ 116749 w 439689"/>
              <a:gd name="connsiteY32" fmla="*/ 116069 h 648692"/>
              <a:gd name="connsiteX33" fmla="*/ 116749 w 439689"/>
              <a:gd name="connsiteY33" fmla="*/ 116069 h 6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9689" h="648692">
                <a:moveTo>
                  <a:pt x="52458" y="116865"/>
                </a:moveTo>
                <a:cubicBezTo>
                  <a:pt x="72598" y="83980"/>
                  <a:pt x="98657" y="55760"/>
                  <a:pt x="122553" y="25947"/>
                </a:cubicBezTo>
                <a:cubicBezTo>
                  <a:pt x="144742" y="-1591"/>
                  <a:pt x="174100" y="-4549"/>
                  <a:pt x="205961" y="4782"/>
                </a:cubicBezTo>
                <a:cubicBezTo>
                  <a:pt x="284022" y="27653"/>
                  <a:pt x="338300" y="80794"/>
                  <a:pt x="379720" y="147703"/>
                </a:cubicBezTo>
                <a:cubicBezTo>
                  <a:pt x="418750" y="210856"/>
                  <a:pt x="439915" y="280269"/>
                  <a:pt x="439687" y="355371"/>
                </a:cubicBezTo>
                <a:cubicBezTo>
                  <a:pt x="439573" y="397018"/>
                  <a:pt x="426601" y="427514"/>
                  <a:pt x="388026" y="452206"/>
                </a:cubicBezTo>
                <a:cubicBezTo>
                  <a:pt x="293694" y="512516"/>
                  <a:pt x="202889" y="578514"/>
                  <a:pt x="110605" y="642237"/>
                </a:cubicBezTo>
                <a:cubicBezTo>
                  <a:pt x="104346" y="646561"/>
                  <a:pt x="99681" y="651568"/>
                  <a:pt x="90350" y="646675"/>
                </a:cubicBezTo>
                <a:cubicBezTo>
                  <a:pt x="59057" y="630516"/>
                  <a:pt x="25944" y="617658"/>
                  <a:pt x="0" y="592624"/>
                </a:cubicBezTo>
                <a:cubicBezTo>
                  <a:pt x="7510" y="577604"/>
                  <a:pt x="21279" y="568614"/>
                  <a:pt x="33341" y="558032"/>
                </a:cubicBezTo>
                <a:cubicBezTo>
                  <a:pt x="82271" y="515360"/>
                  <a:pt x="131428" y="472916"/>
                  <a:pt x="180586" y="430359"/>
                </a:cubicBezTo>
                <a:cubicBezTo>
                  <a:pt x="186958" y="424783"/>
                  <a:pt x="195834" y="419549"/>
                  <a:pt x="188096" y="409421"/>
                </a:cubicBezTo>
                <a:cubicBezTo>
                  <a:pt x="165680" y="379949"/>
                  <a:pt x="149862" y="345585"/>
                  <a:pt x="121870" y="320323"/>
                </a:cubicBezTo>
                <a:cubicBezTo>
                  <a:pt x="100022" y="280041"/>
                  <a:pt x="84774" y="237370"/>
                  <a:pt x="72485" y="193333"/>
                </a:cubicBezTo>
                <a:cubicBezTo>
                  <a:pt x="65316" y="167730"/>
                  <a:pt x="66113" y="140306"/>
                  <a:pt x="52458" y="116865"/>
                </a:cubicBezTo>
                <a:lnTo>
                  <a:pt x="52458" y="116865"/>
                </a:lnTo>
                <a:close/>
                <a:moveTo>
                  <a:pt x="204254" y="58263"/>
                </a:moveTo>
                <a:cubicBezTo>
                  <a:pt x="158852" y="52687"/>
                  <a:pt x="138483" y="98431"/>
                  <a:pt x="147359" y="144175"/>
                </a:cubicBezTo>
                <a:cubicBezTo>
                  <a:pt x="168069" y="250569"/>
                  <a:pt x="239985" y="318275"/>
                  <a:pt x="330903" y="367888"/>
                </a:cubicBezTo>
                <a:cubicBezTo>
                  <a:pt x="355710" y="381429"/>
                  <a:pt x="376647" y="371756"/>
                  <a:pt x="384271" y="346950"/>
                </a:cubicBezTo>
                <a:cubicBezTo>
                  <a:pt x="390416" y="326923"/>
                  <a:pt x="395195" y="305872"/>
                  <a:pt x="392236" y="284479"/>
                </a:cubicBezTo>
                <a:cubicBezTo>
                  <a:pt x="383019" y="217456"/>
                  <a:pt x="354800" y="159651"/>
                  <a:pt x="306666" y="112314"/>
                </a:cubicBezTo>
                <a:cubicBezTo>
                  <a:pt x="279128" y="85459"/>
                  <a:pt x="250681" y="58832"/>
                  <a:pt x="204254" y="58263"/>
                </a:cubicBezTo>
                <a:lnTo>
                  <a:pt x="204254" y="58263"/>
                </a:lnTo>
                <a:close/>
                <a:moveTo>
                  <a:pt x="116749" y="116069"/>
                </a:moveTo>
                <a:cubicBezTo>
                  <a:pt x="111970" y="133934"/>
                  <a:pt x="117091" y="150434"/>
                  <a:pt x="121756" y="166478"/>
                </a:cubicBezTo>
                <a:cubicBezTo>
                  <a:pt x="146221" y="249545"/>
                  <a:pt x="178196" y="328288"/>
                  <a:pt x="253298" y="380063"/>
                </a:cubicBezTo>
                <a:cubicBezTo>
                  <a:pt x="285615" y="402366"/>
                  <a:pt x="320548" y="417045"/>
                  <a:pt x="361058" y="412835"/>
                </a:cubicBezTo>
                <a:cubicBezTo>
                  <a:pt x="369820" y="411925"/>
                  <a:pt x="379720" y="410900"/>
                  <a:pt x="380971" y="400432"/>
                </a:cubicBezTo>
                <a:cubicBezTo>
                  <a:pt x="382223" y="390304"/>
                  <a:pt x="374258" y="385525"/>
                  <a:pt x="365041" y="383135"/>
                </a:cubicBezTo>
                <a:cubicBezTo>
                  <a:pt x="359465" y="381656"/>
                  <a:pt x="354117" y="378698"/>
                  <a:pt x="348541" y="378356"/>
                </a:cubicBezTo>
                <a:cubicBezTo>
                  <a:pt x="292783" y="375170"/>
                  <a:pt x="252502" y="344447"/>
                  <a:pt x="217227" y="304848"/>
                </a:cubicBezTo>
                <a:cubicBezTo>
                  <a:pt x="168638" y="250228"/>
                  <a:pt x="141670" y="184002"/>
                  <a:pt x="116749" y="116069"/>
                </a:cubicBezTo>
                <a:lnTo>
                  <a:pt x="116749" y="116069"/>
                </a:lnTo>
                <a:close/>
              </a:path>
            </a:pathLst>
          </a:custGeom>
          <a:solidFill>
            <a:srgbClr val="556479"/>
          </a:solidFill>
          <a:ln w="11376" cap="flat">
            <a:noFill/>
            <a:prstDash val="solid"/>
            <a:miter/>
          </a:ln>
        </p:spPr>
        <p:txBody>
          <a:bodyPr rtlCol="0" anchor="ctr"/>
          <a:lstStyle/>
          <a:p>
            <a:endParaRPr lang="en-IN" sz="1100"/>
          </a:p>
        </p:txBody>
      </p:sp>
      <p:sp>
        <p:nvSpPr>
          <p:cNvPr id="228" name="Freeform: Shape 227">
            <a:extLst>
              <a:ext uri="{FF2B5EF4-FFF2-40B4-BE49-F238E27FC236}">
                <a16:creationId xmlns:a16="http://schemas.microsoft.com/office/drawing/2014/main" id="{0A6E4DE8-FE0B-6AF8-C467-99D63EA909A6}"/>
              </a:ext>
            </a:extLst>
          </p:cNvPr>
          <p:cNvSpPr/>
          <p:nvPr/>
        </p:nvSpPr>
        <p:spPr>
          <a:xfrm>
            <a:off x="3575130" y="3674130"/>
            <a:ext cx="421923" cy="251262"/>
          </a:xfrm>
          <a:custGeom>
            <a:avLst/>
            <a:gdLst>
              <a:gd name="connsiteX0" fmla="*/ 183300 w 421923"/>
              <a:gd name="connsiteY0" fmla="*/ 774 h 251262"/>
              <a:gd name="connsiteX1" fmla="*/ 372647 w 421923"/>
              <a:gd name="connsiteY1" fmla="*/ 59376 h 251262"/>
              <a:gd name="connsiteX2" fmla="*/ 408833 w 421923"/>
              <a:gd name="connsiteY2" fmla="*/ 226648 h 251262"/>
              <a:gd name="connsiteX3" fmla="*/ 393471 w 421923"/>
              <a:gd name="connsiteY3" fmla="*/ 228469 h 251262"/>
              <a:gd name="connsiteX4" fmla="*/ 320986 w 421923"/>
              <a:gd name="connsiteY4" fmla="*/ 202752 h 251262"/>
              <a:gd name="connsiteX5" fmla="*/ 180910 w 421923"/>
              <a:gd name="connsiteY5" fmla="*/ 226193 h 251262"/>
              <a:gd name="connsiteX6" fmla="*/ 72467 w 421923"/>
              <a:gd name="connsiteY6" fmla="*/ 244855 h 251262"/>
              <a:gd name="connsiteX7" fmla="*/ 36168 w 421923"/>
              <a:gd name="connsiteY7" fmla="*/ 65179 h 251262"/>
              <a:gd name="connsiteX8" fmla="*/ 57219 w 421923"/>
              <a:gd name="connsiteY8" fmla="*/ 57328 h 251262"/>
              <a:gd name="connsiteX9" fmla="*/ 127770 w 421923"/>
              <a:gd name="connsiteY9" fmla="*/ 21370 h 251262"/>
              <a:gd name="connsiteX10" fmla="*/ 183300 w 421923"/>
              <a:gd name="connsiteY10" fmla="*/ 774 h 251262"/>
              <a:gd name="connsiteX11" fmla="*/ 183300 w 421923"/>
              <a:gd name="connsiteY11" fmla="*/ 774 h 2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923" h="251262">
                <a:moveTo>
                  <a:pt x="183300" y="774"/>
                </a:moveTo>
                <a:cubicBezTo>
                  <a:pt x="258515" y="4074"/>
                  <a:pt x="318141" y="22849"/>
                  <a:pt x="372647" y="59376"/>
                </a:cubicBezTo>
                <a:cubicBezTo>
                  <a:pt x="432956" y="99999"/>
                  <a:pt x="428405" y="176011"/>
                  <a:pt x="408833" y="226648"/>
                </a:cubicBezTo>
                <a:cubicBezTo>
                  <a:pt x="404281" y="238255"/>
                  <a:pt x="399274" y="230517"/>
                  <a:pt x="393471" y="228469"/>
                </a:cubicBezTo>
                <a:cubicBezTo>
                  <a:pt x="369234" y="220162"/>
                  <a:pt x="345224" y="211059"/>
                  <a:pt x="320986" y="202752"/>
                </a:cubicBezTo>
                <a:cubicBezTo>
                  <a:pt x="268643" y="184773"/>
                  <a:pt x="224605" y="195242"/>
                  <a:pt x="180910" y="226193"/>
                </a:cubicBezTo>
                <a:cubicBezTo>
                  <a:pt x="148821" y="248951"/>
                  <a:pt x="112067" y="258737"/>
                  <a:pt x="72467" y="244855"/>
                </a:cubicBezTo>
                <a:cubicBezTo>
                  <a:pt x="-5821" y="217318"/>
                  <a:pt x="-24937" y="121620"/>
                  <a:pt x="36168" y="65179"/>
                </a:cubicBezTo>
                <a:cubicBezTo>
                  <a:pt x="42540" y="59262"/>
                  <a:pt x="50392" y="59035"/>
                  <a:pt x="57219" y="57328"/>
                </a:cubicBezTo>
                <a:cubicBezTo>
                  <a:pt x="83619" y="50614"/>
                  <a:pt x="107743" y="40032"/>
                  <a:pt x="127770" y="21370"/>
                </a:cubicBezTo>
                <a:cubicBezTo>
                  <a:pt x="146545" y="3619"/>
                  <a:pt x="168279" y="-2298"/>
                  <a:pt x="183300" y="774"/>
                </a:cubicBezTo>
                <a:lnTo>
                  <a:pt x="183300" y="774"/>
                </a:lnTo>
                <a:close/>
              </a:path>
            </a:pathLst>
          </a:custGeom>
          <a:solidFill>
            <a:srgbClr val="74D740"/>
          </a:solidFill>
          <a:ln w="11376" cap="flat">
            <a:noFill/>
            <a:prstDash val="solid"/>
            <a:miter/>
          </a:ln>
        </p:spPr>
        <p:txBody>
          <a:bodyPr rtlCol="0" anchor="ctr"/>
          <a:lstStyle/>
          <a:p>
            <a:endParaRPr lang="en-IN" sz="1100"/>
          </a:p>
        </p:txBody>
      </p:sp>
      <p:sp>
        <p:nvSpPr>
          <p:cNvPr id="229" name="Freeform: Shape 228">
            <a:extLst>
              <a:ext uri="{FF2B5EF4-FFF2-40B4-BE49-F238E27FC236}">
                <a16:creationId xmlns:a16="http://schemas.microsoft.com/office/drawing/2014/main" id="{622EB71B-BBA8-A3B5-15B6-2D45561AE1B1}"/>
              </a:ext>
            </a:extLst>
          </p:cNvPr>
          <p:cNvSpPr/>
          <p:nvPr/>
        </p:nvSpPr>
        <p:spPr>
          <a:xfrm>
            <a:off x="3815439" y="3081527"/>
            <a:ext cx="275791" cy="318164"/>
          </a:xfrm>
          <a:custGeom>
            <a:avLst/>
            <a:gdLst>
              <a:gd name="connsiteX0" fmla="*/ 0 w 275791"/>
              <a:gd name="connsiteY0" fmla="*/ 125924 h 318164"/>
              <a:gd name="connsiteX1" fmla="*/ 145197 w 275791"/>
              <a:gd name="connsiteY1" fmla="*/ 6216 h 318164"/>
              <a:gd name="connsiteX2" fmla="*/ 242147 w 275791"/>
              <a:gd name="connsiteY2" fmla="*/ 112725 h 318164"/>
              <a:gd name="connsiteX3" fmla="*/ 274463 w 275791"/>
              <a:gd name="connsiteY3" fmla="*/ 221281 h 318164"/>
              <a:gd name="connsiteX4" fmla="*/ 267067 w 275791"/>
              <a:gd name="connsiteY4" fmla="*/ 238350 h 318164"/>
              <a:gd name="connsiteX5" fmla="*/ 141897 w 275791"/>
              <a:gd name="connsiteY5" fmla="*/ 313224 h 318164"/>
              <a:gd name="connsiteX6" fmla="*/ 116977 w 275791"/>
              <a:gd name="connsiteY6" fmla="*/ 314020 h 318164"/>
              <a:gd name="connsiteX7" fmla="*/ 0 w 275791"/>
              <a:gd name="connsiteY7" fmla="*/ 125924 h 318164"/>
              <a:gd name="connsiteX8" fmla="*/ 0 w 275791"/>
              <a:gd name="connsiteY8" fmla="*/ 125924 h 31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91" h="318164">
                <a:moveTo>
                  <a:pt x="0" y="125924"/>
                </a:moveTo>
                <a:cubicBezTo>
                  <a:pt x="228" y="21123"/>
                  <a:pt x="57464" y="-16086"/>
                  <a:pt x="145197" y="6216"/>
                </a:cubicBezTo>
                <a:cubicBezTo>
                  <a:pt x="203913" y="21123"/>
                  <a:pt x="220868" y="69257"/>
                  <a:pt x="242147" y="112725"/>
                </a:cubicBezTo>
                <a:cubicBezTo>
                  <a:pt x="258532" y="146179"/>
                  <a:pt x="262856" y="185323"/>
                  <a:pt x="274463" y="221281"/>
                </a:cubicBezTo>
                <a:cubicBezTo>
                  <a:pt x="277877" y="231863"/>
                  <a:pt x="274463" y="234025"/>
                  <a:pt x="267067" y="238350"/>
                </a:cubicBezTo>
                <a:cubicBezTo>
                  <a:pt x="225078" y="262928"/>
                  <a:pt x="183089" y="287393"/>
                  <a:pt x="141897" y="313224"/>
                </a:cubicBezTo>
                <a:cubicBezTo>
                  <a:pt x="132339" y="319255"/>
                  <a:pt x="125625" y="320051"/>
                  <a:pt x="116977" y="314020"/>
                </a:cubicBezTo>
                <a:cubicBezTo>
                  <a:pt x="45744" y="263611"/>
                  <a:pt x="3983" y="196588"/>
                  <a:pt x="0" y="125924"/>
                </a:cubicBezTo>
                <a:lnTo>
                  <a:pt x="0" y="125924"/>
                </a:lnTo>
                <a:close/>
              </a:path>
            </a:pathLst>
          </a:custGeom>
          <a:solidFill>
            <a:srgbClr val="71CC4C"/>
          </a:solidFill>
          <a:ln w="11376" cap="flat">
            <a:noFill/>
            <a:prstDash val="solid"/>
            <a:miter/>
          </a:ln>
        </p:spPr>
        <p:txBody>
          <a:bodyPr rtlCol="0" anchor="ctr"/>
          <a:lstStyle/>
          <a:p>
            <a:endParaRPr lang="en-IN" sz="1100"/>
          </a:p>
        </p:txBody>
      </p:sp>
      <p:sp>
        <p:nvSpPr>
          <p:cNvPr id="230" name="Freeform: Shape 229">
            <a:extLst>
              <a:ext uri="{FF2B5EF4-FFF2-40B4-BE49-F238E27FC236}">
                <a16:creationId xmlns:a16="http://schemas.microsoft.com/office/drawing/2014/main" id="{EAB6C85A-239B-4E97-2340-FCF061E3CE0E}"/>
              </a:ext>
            </a:extLst>
          </p:cNvPr>
          <p:cNvSpPr/>
          <p:nvPr/>
        </p:nvSpPr>
        <p:spPr>
          <a:xfrm>
            <a:off x="4435482" y="1587642"/>
            <a:ext cx="237483" cy="405436"/>
          </a:xfrm>
          <a:custGeom>
            <a:avLst/>
            <a:gdLst>
              <a:gd name="connsiteX0" fmla="*/ 167957 w 237483"/>
              <a:gd name="connsiteY0" fmla="*/ 0 h 405436"/>
              <a:gd name="connsiteX1" fmla="*/ 187870 w 237483"/>
              <a:gd name="connsiteY1" fmla="*/ 76126 h 405436"/>
              <a:gd name="connsiteX2" fmla="*/ 237369 w 237483"/>
              <a:gd name="connsiteY2" fmla="*/ 202889 h 405436"/>
              <a:gd name="connsiteX3" fmla="*/ 237483 w 237483"/>
              <a:gd name="connsiteY3" fmla="*/ 202775 h 405436"/>
              <a:gd name="connsiteX4" fmla="*/ 196860 w 237483"/>
              <a:gd name="connsiteY4" fmla="*/ 249315 h 405436"/>
              <a:gd name="connsiteX5" fmla="*/ 185595 w 237483"/>
              <a:gd name="connsiteY5" fmla="*/ 260581 h 405436"/>
              <a:gd name="connsiteX6" fmla="*/ 144858 w 237483"/>
              <a:gd name="connsiteY6" fmla="*/ 307121 h 405436"/>
              <a:gd name="connsiteX7" fmla="*/ 133592 w 237483"/>
              <a:gd name="connsiteY7" fmla="*/ 318386 h 405436"/>
              <a:gd name="connsiteX8" fmla="*/ 92855 w 237483"/>
              <a:gd name="connsiteY8" fmla="*/ 364927 h 405436"/>
              <a:gd name="connsiteX9" fmla="*/ 75787 w 237483"/>
              <a:gd name="connsiteY9" fmla="*/ 381995 h 405436"/>
              <a:gd name="connsiteX10" fmla="*/ 41194 w 237483"/>
              <a:gd name="connsiteY10" fmla="*/ 405436 h 405436"/>
              <a:gd name="connsiteX11" fmla="*/ 1937 w 237483"/>
              <a:gd name="connsiteY11" fmla="*/ 212789 h 405436"/>
              <a:gd name="connsiteX12" fmla="*/ 51094 w 237483"/>
              <a:gd name="connsiteY12" fmla="*/ 144173 h 405436"/>
              <a:gd name="connsiteX13" fmla="*/ 167957 w 237483"/>
              <a:gd name="connsiteY13" fmla="*/ 0 h 405436"/>
              <a:gd name="connsiteX14" fmla="*/ 167957 w 237483"/>
              <a:gd name="connsiteY14" fmla="*/ 0 h 40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483" h="405436">
                <a:moveTo>
                  <a:pt x="167957" y="0"/>
                </a:moveTo>
                <a:cubicBezTo>
                  <a:pt x="181726" y="23441"/>
                  <a:pt x="180815" y="50751"/>
                  <a:pt x="187870" y="76126"/>
                </a:cubicBezTo>
                <a:cubicBezTo>
                  <a:pt x="200160" y="120163"/>
                  <a:pt x="215522" y="162721"/>
                  <a:pt x="237369" y="202889"/>
                </a:cubicBezTo>
                <a:lnTo>
                  <a:pt x="237483" y="202775"/>
                </a:lnTo>
                <a:cubicBezTo>
                  <a:pt x="215408" y="210854"/>
                  <a:pt x="199591" y="224395"/>
                  <a:pt x="196860" y="249315"/>
                </a:cubicBezTo>
                <a:cubicBezTo>
                  <a:pt x="193105" y="253070"/>
                  <a:pt x="189350" y="256826"/>
                  <a:pt x="185595" y="260581"/>
                </a:cubicBezTo>
                <a:cubicBezTo>
                  <a:pt x="163406" y="268660"/>
                  <a:pt x="147588" y="282087"/>
                  <a:pt x="144858" y="307121"/>
                </a:cubicBezTo>
                <a:cubicBezTo>
                  <a:pt x="141103" y="310876"/>
                  <a:pt x="137347" y="314631"/>
                  <a:pt x="133592" y="318386"/>
                </a:cubicBezTo>
                <a:cubicBezTo>
                  <a:pt x="111062" y="326124"/>
                  <a:pt x="95472" y="339893"/>
                  <a:pt x="92855" y="364927"/>
                </a:cubicBezTo>
                <a:cubicBezTo>
                  <a:pt x="87166" y="370616"/>
                  <a:pt x="81476" y="376306"/>
                  <a:pt x="75787" y="381995"/>
                </a:cubicBezTo>
                <a:cubicBezTo>
                  <a:pt x="58604" y="381426"/>
                  <a:pt x="54053" y="399633"/>
                  <a:pt x="41194" y="405436"/>
                </a:cubicBezTo>
                <a:cubicBezTo>
                  <a:pt x="3075" y="346379"/>
                  <a:pt x="-4208" y="279811"/>
                  <a:pt x="1937" y="212789"/>
                </a:cubicBezTo>
                <a:cubicBezTo>
                  <a:pt x="4440" y="185251"/>
                  <a:pt x="33912" y="166703"/>
                  <a:pt x="51094" y="144173"/>
                </a:cubicBezTo>
                <a:cubicBezTo>
                  <a:pt x="88645" y="95129"/>
                  <a:pt x="128813" y="48020"/>
                  <a:pt x="167957" y="0"/>
                </a:cubicBezTo>
                <a:lnTo>
                  <a:pt x="167957" y="0"/>
                </a:lnTo>
                <a:close/>
              </a:path>
            </a:pathLst>
          </a:custGeom>
          <a:solidFill>
            <a:srgbClr val="393B47"/>
          </a:solidFill>
          <a:ln w="11376" cap="flat">
            <a:noFill/>
            <a:prstDash val="solid"/>
            <a:miter/>
          </a:ln>
        </p:spPr>
        <p:txBody>
          <a:bodyPr rtlCol="0" anchor="ctr"/>
          <a:lstStyle/>
          <a:p>
            <a:endParaRPr lang="en-IN" sz="1100"/>
          </a:p>
        </p:txBody>
      </p:sp>
      <p:sp>
        <p:nvSpPr>
          <p:cNvPr id="231" name="Freeform: Shape 230">
            <a:extLst>
              <a:ext uri="{FF2B5EF4-FFF2-40B4-BE49-F238E27FC236}">
                <a16:creationId xmlns:a16="http://schemas.microsoft.com/office/drawing/2014/main" id="{73688439-FF62-523C-ED18-DF493B5D4549}"/>
              </a:ext>
            </a:extLst>
          </p:cNvPr>
          <p:cNvSpPr/>
          <p:nvPr/>
        </p:nvSpPr>
        <p:spPr>
          <a:xfrm>
            <a:off x="4289314" y="1975440"/>
            <a:ext cx="285335" cy="316822"/>
          </a:xfrm>
          <a:custGeom>
            <a:avLst/>
            <a:gdLst>
              <a:gd name="connsiteX0" fmla="*/ 285336 w 285335"/>
              <a:gd name="connsiteY0" fmla="*/ 225647 h 316822"/>
              <a:gd name="connsiteX1" fmla="*/ 172228 w 285335"/>
              <a:gd name="connsiteY1" fmla="*/ 312697 h 316822"/>
              <a:gd name="connsiteX2" fmla="*/ 84381 w 285335"/>
              <a:gd name="connsiteY2" fmla="*/ 292442 h 316822"/>
              <a:gd name="connsiteX3" fmla="*/ 6435 w 285335"/>
              <a:gd name="connsiteY3" fmla="*/ 55530 h 316822"/>
              <a:gd name="connsiteX4" fmla="*/ 25665 w 285335"/>
              <a:gd name="connsiteY4" fmla="*/ 0 h 316822"/>
              <a:gd name="connsiteX5" fmla="*/ 112260 w 285335"/>
              <a:gd name="connsiteY5" fmla="*/ 143490 h 316822"/>
              <a:gd name="connsiteX6" fmla="*/ 285336 w 285335"/>
              <a:gd name="connsiteY6" fmla="*/ 225647 h 316822"/>
              <a:gd name="connsiteX7" fmla="*/ 285336 w 285335"/>
              <a:gd name="connsiteY7" fmla="*/ 225647 h 3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335" h="316822">
                <a:moveTo>
                  <a:pt x="285336" y="225647"/>
                </a:moveTo>
                <a:cubicBezTo>
                  <a:pt x="255978" y="265474"/>
                  <a:pt x="221158" y="297790"/>
                  <a:pt x="172228" y="312697"/>
                </a:cubicBezTo>
                <a:cubicBezTo>
                  <a:pt x="138318" y="323052"/>
                  <a:pt x="108960" y="313038"/>
                  <a:pt x="84381" y="292442"/>
                </a:cubicBezTo>
                <a:cubicBezTo>
                  <a:pt x="10076" y="230085"/>
                  <a:pt x="-12682" y="149066"/>
                  <a:pt x="6435" y="55530"/>
                </a:cubicBezTo>
                <a:cubicBezTo>
                  <a:pt x="10304" y="36527"/>
                  <a:pt x="9621" y="15134"/>
                  <a:pt x="25665" y="0"/>
                </a:cubicBezTo>
                <a:cubicBezTo>
                  <a:pt x="50017" y="50523"/>
                  <a:pt x="73116" y="101046"/>
                  <a:pt x="112260" y="143490"/>
                </a:cubicBezTo>
                <a:cubicBezTo>
                  <a:pt x="159825" y="195037"/>
                  <a:pt x="216151" y="222461"/>
                  <a:pt x="285336" y="225647"/>
                </a:cubicBezTo>
                <a:lnTo>
                  <a:pt x="285336" y="225647"/>
                </a:lnTo>
                <a:close/>
              </a:path>
            </a:pathLst>
          </a:custGeom>
          <a:solidFill>
            <a:srgbClr val="393B47"/>
          </a:solidFill>
          <a:ln w="11376" cap="flat">
            <a:noFill/>
            <a:prstDash val="solid"/>
            <a:miter/>
          </a:ln>
        </p:spPr>
        <p:txBody>
          <a:bodyPr rtlCol="0" anchor="ctr"/>
          <a:lstStyle/>
          <a:p>
            <a:endParaRPr lang="en-IN" sz="1100"/>
          </a:p>
        </p:txBody>
      </p:sp>
      <p:sp>
        <p:nvSpPr>
          <p:cNvPr id="232" name="Freeform: Shape 231">
            <a:extLst>
              <a:ext uri="{FF2B5EF4-FFF2-40B4-BE49-F238E27FC236}">
                <a16:creationId xmlns:a16="http://schemas.microsoft.com/office/drawing/2014/main" id="{0D8380E7-A294-C42B-F804-960E30F58ED8}"/>
              </a:ext>
            </a:extLst>
          </p:cNvPr>
          <p:cNvSpPr/>
          <p:nvPr/>
        </p:nvSpPr>
        <p:spPr>
          <a:xfrm>
            <a:off x="3576478" y="3992256"/>
            <a:ext cx="402818" cy="218500"/>
          </a:xfrm>
          <a:custGeom>
            <a:avLst/>
            <a:gdLst>
              <a:gd name="connsiteX0" fmla="*/ 402819 w 402818"/>
              <a:gd name="connsiteY0" fmla="*/ 56905 h 218500"/>
              <a:gd name="connsiteX1" fmla="*/ 160672 w 402818"/>
              <a:gd name="connsiteY1" fmla="*/ 194933 h 218500"/>
              <a:gd name="connsiteX2" fmla="*/ 33341 w 402818"/>
              <a:gd name="connsiteY2" fmla="*/ 195843 h 218500"/>
              <a:gd name="connsiteX3" fmla="*/ 0 w 402818"/>
              <a:gd name="connsiteY3" fmla="*/ 181392 h 218500"/>
              <a:gd name="connsiteX4" fmla="*/ 246926 w 402818"/>
              <a:gd name="connsiteY4" fmla="*/ 10592 h 218500"/>
              <a:gd name="connsiteX5" fmla="*/ 294946 w 402818"/>
              <a:gd name="connsiteY5" fmla="*/ 9568 h 218500"/>
              <a:gd name="connsiteX6" fmla="*/ 402819 w 402818"/>
              <a:gd name="connsiteY6" fmla="*/ 56905 h 218500"/>
              <a:gd name="connsiteX7" fmla="*/ 402819 w 402818"/>
              <a:gd name="connsiteY7" fmla="*/ 56905 h 21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8" h="218500">
                <a:moveTo>
                  <a:pt x="402819" y="56905"/>
                </a:moveTo>
                <a:cubicBezTo>
                  <a:pt x="318728" y="104242"/>
                  <a:pt x="237140" y="145662"/>
                  <a:pt x="160672" y="194933"/>
                </a:cubicBezTo>
                <a:cubicBezTo>
                  <a:pt x="114815" y="224519"/>
                  <a:pt x="76467" y="227819"/>
                  <a:pt x="33341" y="195843"/>
                </a:cubicBezTo>
                <a:cubicBezTo>
                  <a:pt x="23782" y="188788"/>
                  <a:pt x="10924" y="185944"/>
                  <a:pt x="0" y="181392"/>
                </a:cubicBezTo>
                <a:cubicBezTo>
                  <a:pt x="82953" y="124155"/>
                  <a:pt x="165224" y="67715"/>
                  <a:pt x="246926" y="10592"/>
                </a:cubicBezTo>
                <a:cubicBezTo>
                  <a:pt x="263653" y="-1128"/>
                  <a:pt x="277536" y="-5338"/>
                  <a:pt x="294946" y="9568"/>
                </a:cubicBezTo>
                <a:cubicBezTo>
                  <a:pt x="324417" y="34944"/>
                  <a:pt x="360717" y="46892"/>
                  <a:pt x="402819" y="56905"/>
                </a:cubicBezTo>
                <a:lnTo>
                  <a:pt x="402819" y="56905"/>
                </a:lnTo>
                <a:close/>
              </a:path>
            </a:pathLst>
          </a:custGeom>
          <a:solidFill>
            <a:srgbClr val="393B47"/>
          </a:solidFill>
          <a:ln w="11376" cap="flat">
            <a:noFill/>
            <a:prstDash val="solid"/>
            <a:miter/>
          </a:ln>
        </p:spPr>
        <p:txBody>
          <a:bodyPr rtlCol="0" anchor="ctr"/>
          <a:lstStyle/>
          <a:p>
            <a:endParaRPr lang="en-IN" sz="1100"/>
          </a:p>
        </p:txBody>
      </p:sp>
      <p:sp>
        <p:nvSpPr>
          <p:cNvPr id="233" name="Freeform: Shape 232">
            <a:extLst>
              <a:ext uri="{FF2B5EF4-FFF2-40B4-BE49-F238E27FC236}">
                <a16:creationId xmlns:a16="http://schemas.microsoft.com/office/drawing/2014/main" id="{2AE01F42-25E4-FDE5-DF96-694A940EC9B5}"/>
              </a:ext>
            </a:extLst>
          </p:cNvPr>
          <p:cNvSpPr/>
          <p:nvPr/>
        </p:nvSpPr>
        <p:spPr>
          <a:xfrm>
            <a:off x="4487126" y="1789506"/>
            <a:ext cx="255486" cy="273211"/>
          </a:xfrm>
          <a:custGeom>
            <a:avLst/>
            <a:gdLst>
              <a:gd name="connsiteX0" fmla="*/ 24256 w 255486"/>
              <a:gd name="connsiteY0" fmla="*/ 180244 h 273211"/>
              <a:gd name="connsiteX1" fmla="*/ 41325 w 255486"/>
              <a:gd name="connsiteY1" fmla="*/ 163062 h 273211"/>
              <a:gd name="connsiteX2" fmla="*/ 82175 w 255486"/>
              <a:gd name="connsiteY2" fmla="*/ 116294 h 273211"/>
              <a:gd name="connsiteX3" fmla="*/ 93441 w 255486"/>
              <a:gd name="connsiteY3" fmla="*/ 104915 h 273211"/>
              <a:gd name="connsiteX4" fmla="*/ 134292 w 255486"/>
              <a:gd name="connsiteY4" fmla="*/ 58147 h 273211"/>
              <a:gd name="connsiteX5" fmla="*/ 145557 w 255486"/>
              <a:gd name="connsiteY5" fmla="*/ 46768 h 273211"/>
              <a:gd name="connsiteX6" fmla="*/ 186180 w 255486"/>
              <a:gd name="connsiteY6" fmla="*/ 0 h 273211"/>
              <a:gd name="connsiteX7" fmla="*/ 186066 w 255486"/>
              <a:gd name="connsiteY7" fmla="*/ 114 h 273211"/>
              <a:gd name="connsiteX8" fmla="*/ 252406 w 255486"/>
              <a:gd name="connsiteY8" fmla="*/ 89439 h 273211"/>
              <a:gd name="connsiteX9" fmla="*/ 244896 w 255486"/>
              <a:gd name="connsiteY9" fmla="*/ 110491 h 273211"/>
              <a:gd name="connsiteX10" fmla="*/ 97537 w 255486"/>
              <a:gd name="connsiteY10" fmla="*/ 238505 h 273211"/>
              <a:gd name="connsiteX11" fmla="*/ 64083 w 255486"/>
              <a:gd name="connsiteY11" fmla="*/ 273211 h 273211"/>
              <a:gd name="connsiteX12" fmla="*/ 19 w 255486"/>
              <a:gd name="connsiteY12" fmla="*/ 220982 h 273211"/>
              <a:gd name="connsiteX13" fmla="*/ 24256 w 255486"/>
              <a:gd name="connsiteY13" fmla="*/ 180244 h 273211"/>
              <a:gd name="connsiteX14" fmla="*/ 24256 w 255486"/>
              <a:gd name="connsiteY14" fmla="*/ 180244 h 27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486" h="273211">
                <a:moveTo>
                  <a:pt x="24256" y="180244"/>
                </a:moveTo>
                <a:cubicBezTo>
                  <a:pt x="29946" y="174555"/>
                  <a:pt x="35635" y="168865"/>
                  <a:pt x="41325" y="163062"/>
                </a:cubicBezTo>
                <a:cubicBezTo>
                  <a:pt x="57142" y="149407"/>
                  <a:pt x="74893" y="137459"/>
                  <a:pt x="82175" y="116294"/>
                </a:cubicBezTo>
                <a:cubicBezTo>
                  <a:pt x="85931" y="112539"/>
                  <a:pt x="89686" y="108784"/>
                  <a:pt x="93441" y="104915"/>
                </a:cubicBezTo>
                <a:cubicBezTo>
                  <a:pt x="110396" y="92284"/>
                  <a:pt x="126554" y="78857"/>
                  <a:pt x="134292" y="58147"/>
                </a:cubicBezTo>
                <a:cubicBezTo>
                  <a:pt x="138047" y="54392"/>
                  <a:pt x="141802" y="50637"/>
                  <a:pt x="145557" y="46768"/>
                </a:cubicBezTo>
                <a:cubicBezTo>
                  <a:pt x="162398" y="34137"/>
                  <a:pt x="178670" y="20938"/>
                  <a:pt x="186180" y="0"/>
                </a:cubicBezTo>
                <a:lnTo>
                  <a:pt x="186066" y="114"/>
                </a:lnTo>
                <a:cubicBezTo>
                  <a:pt x="214059" y="25489"/>
                  <a:pt x="229876" y="59968"/>
                  <a:pt x="252406" y="89439"/>
                </a:cubicBezTo>
                <a:cubicBezTo>
                  <a:pt x="260258" y="99681"/>
                  <a:pt x="251382" y="104915"/>
                  <a:pt x="244896" y="110491"/>
                </a:cubicBezTo>
                <a:cubicBezTo>
                  <a:pt x="195739" y="153162"/>
                  <a:pt x="146581" y="195720"/>
                  <a:pt x="97537" y="238505"/>
                </a:cubicBezTo>
                <a:cubicBezTo>
                  <a:pt x="85476" y="249088"/>
                  <a:pt x="71707" y="258191"/>
                  <a:pt x="64083" y="273211"/>
                </a:cubicBezTo>
                <a:cubicBezTo>
                  <a:pt x="38366" y="261150"/>
                  <a:pt x="19705" y="240553"/>
                  <a:pt x="19" y="220982"/>
                </a:cubicBezTo>
                <a:cubicBezTo>
                  <a:pt x="-778" y="202092"/>
                  <a:pt x="24256" y="198679"/>
                  <a:pt x="24256" y="180244"/>
                </a:cubicBezTo>
                <a:lnTo>
                  <a:pt x="24256" y="180244"/>
                </a:lnTo>
                <a:close/>
              </a:path>
            </a:pathLst>
          </a:custGeom>
          <a:solidFill>
            <a:srgbClr val="9CB5C2"/>
          </a:solidFill>
          <a:ln w="11376" cap="flat">
            <a:noFill/>
            <a:prstDash val="solid"/>
            <a:miter/>
          </a:ln>
        </p:spPr>
        <p:txBody>
          <a:bodyPr rtlCol="0" anchor="ctr"/>
          <a:lstStyle/>
          <a:p>
            <a:endParaRPr lang="en-IN" sz="1100"/>
          </a:p>
        </p:txBody>
      </p:sp>
      <p:sp>
        <p:nvSpPr>
          <p:cNvPr id="234" name="Freeform: Shape 233">
            <a:extLst>
              <a:ext uri="{FF2B5EF4-FFF2-40B4-BE49-F238E27FC236}">
                <a16:creationId xmlns:a16="http://schemas.microsoft.com/office/drawing/2014/main" id="{86FFDF0C-1ED5-90C3-D93F-C11BEE392030}"/>
              </a:ext>
            </a:extLst>
          </p:cNvPr>
          <p:cNvSpPr/>
          <p:nvPr/>
        </p:nvSpPr>
        <p:spPr>
          <a:xfrm>
            <a:off x="3734875" y="3443339"/>
            <a:ext cx="247177" cy="199362"/>
          </a:xfrm>
          <a:custGeom>
            <a:avLst/>
            <a:gdLst>
              <a:gd name="connsiteX0" fmla="*/ 0 w 247177"/>
              <a:gd name="connsiteY0" fmla="*/ 229 h 199362"/>
              <a:gd name="connsiteX1" fmla="*/ 168751 w 247177"/>
              <a:gd name="connsiteY1" fmla="*/ 40397 h 199362"/>
              <a:gd name="connsiteX2" fmla="*/ 240781 w 247177"/>
              <a:gd name="connsiteY2" fmla="*/ 199362 h 199362"/>
              <a:gd name="connsiteX3" fmla="*/ 106394 w 247177"/>
              <a:gd name="connsiteY3" fmla="*/ 149750 h 199362"/>
              <a:gd name="connsiteX4" fmla="*/ 89667 w 247177"/>
              <a:gd name="connsiteY4" fmla="*/ 146450 h 199362"/>
              <a:gd name="connsiteX5" fmla="*/ 40737 w 247177"/>
              <a:gd name="connsiteY5" fmla="*/ 96837 h 199362"/>
              <a:gd name="connsiteX6" fmla="*/ 0 w 247177"/>
              <a:gd name="connsiteY6" fmla="*/ 229 h 199362"/>
              <a:gd name="connsiteX7" fmla="*/ 0 w 247177"/>
              <a:gd name="connsiteY7" fmla="*/ 229 h 19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177" h="199362">
                <a:moveTo>
                  <a:pt x="0" y="229"/>
                </a:moveTo>
                <a:cubicBezTo>
                  <a:pt x="61447" y="-2047"/>
                  <a:pt x="116977" y="12746"/>
                  <a:pt x="168751" y="40397"/>
                </a:cubicBezTo>
                <a:cubicBezTo>
                  <a:pt x="230881" y="73624"/>
                  <a:pt x="261377" y="123578"/>
                  <a:pt x="240781" y="199362"/>
                </a:cubicBezTo>
                <a:cubicBezTo>
                  <a:pt x="198223" y="176377"/>
                  <a:pt x="153731" y="158967"/>
                  <a:pt x="106394" y="149750"/>
                </a:cubicBezTo>
                <a:cubicBezTo>
                  <a:pt x="100818" y="148612"/>
                  <a:pt x="95243" y="147019"/>
                  <a:pt x="89667" y="146450"/>
                </a:cubicBezTo>
                <a:cubicBezTo>
                  <a:pt x="45061" y="141557"/>
                  <a:pt x="45858" y="141557"/>
                  <a:pt x="40737" y="96837"/>
                </a:cubicBezTo>
                <a:cubicBezTo>
                  <a:pt x="36641" y="61334"/>
                  <a:pt x="18548" y="30952"/>
                  <a:pt x="0" y="229"/>
                </a:cubicBezTo>
                <a:lnTo>
                  <a:pt x="0" y="229"/>
                </a:lnTo>
                <a:close/>
              </a:path>
            </a:pathLst>
          </a:custGeom>
          <a:solidFill>
            <a:srgbClr val="71CC4C"/>
          </a:solidFill>
          <a:ln w="11376" cap="flat">
            <a:noFill/>
            <a:prstDash val="solid"/>
            <a:miter/>
          </a:ln>
        </p:spPr>
        <p:txBody>
          <a:bodyPr rtlCol="0" anchor="ctr"/>
          <a:lstStyle/>
          <a:p>
            <a:endParaRPr lang="en-IN" sz="1100"/>
          </a:p>
        </p:txBody>
      </p:sp>
      <p:sp>
        <p:nvSpPr>
          <p:cNvPr id="235" name="Freeform: Shape 234">
            <a:extLst>
              <a:ext uri="{FF2B5EF4-FFF2-40B4-BE49-F238E27FC236}">
                <a16:creationId xmlns:a16="http://schemas.microsoft.com/office/drawing/2014/main" id="{5209F910-31B7-4FBF-B165-48306D82F483}"/>
              </a:ext>
            </a:extLst>
          </p:cNvPr>
          <p:cNvSpPr/>
          <p:nvPr/>
        </p:nvSpPr>
        <p:spPr>
          <a:xfrm>
            <a:off x="3300650" y="2600811"/>
            <a:ext cx="161128" cy="161077"/>
          </a:xfrm>
          <a:custGeom>
            <a:avLst/>
            <a:gdLst>
              <a:gd name="connsiteX0" fmla="*/ 0 w 161128"/>
              <a:gd name="connsiteY0" fmla="*/ 80701 h 161077"/>
              <a:gd name="connsiteX1" fmla="*/ 77833 w 161128"/>
              <a:gd name="connsiteY1" fmla="*/ 23 h 161077"/>
              <a:gd name="connsiteX2" fmla="*/ 161128 w 161128"/>
              <a:gd name="connsiteY2" fmla="*/ 80246 h 161077"/>
              <a:gd name="connsiteX3" fmla="*/ 78402 w 161128"/>
              <a:gd name="connsiteY3" fmla="*/ 161037 h 161077"/>
              <a:gd name="connsiteX4" fmla="*/ 0 w 161128"/>
              <a:gd name="connsiteY4" fmla="*/ 80701 h 161077"/>
              <a:gd name="connsiteX5" fmla="*/ 0 w 161128"/>
              <a:gd name="connsiteY5" fmla="*/ 80701 h 161077"/>
              <a:gd name="connsiteX6" fmla="*/ 130973 w 161128"/>
              <a:gd name="connsiteY6" fmla="*/ 101525 h 161077"/>
              <a:gd name="connsiteX7" fmla="*/ 124146 w 161128"/>
              <a:gd name="connsiteY7" fmla="*/ 66136 h 161077"/>
              <a:gd name="connsiteX8" fmla="*/ 130973 w 161128"/>
              <a:gd name="connsiteY8" fmla="*/ 101525 h 161077"/>
              <a:gd name="connsiteX9" fmla="*/ 130973 w 161128"/>
              <a:gd name="connsiteY9" fmla="*/ 101525 h 161077"/>
              <a:gd name="connsiteX10" fmla="*/ 85457 w 161128"/>
              <a:gd name="connsiteY10" fmla="*/ 36778 h 161077"/>
              <a:gd name="connsiteX11" fmla="*/ 107077 w 161128"/>
              <a:gd name="connsiteY11" fmla="*/ 43036 h 161077"/>
              <a:gd name="connsiteX12" fmla="*/ 85457 w 161128"/>
              <a:gd name="connsiteY12" fmla="*/ 36778 h 161077"/>
              <a:gd name="connsiteX13" fmla="*/ 85457 w 161128"/>
              <a:gd name="connsiteY13" fmla="*/ 36778 h 16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128" h="161077">
                <a:moveTo>
                  <a:pt x="0" y="80701"/>
                </a:moveTo>
                <a:cubicBezTo>
                  <a:pt x="0" y="31885"/>
                  <a:pt x="30496" y="-1001"/>
                  <a:pt x="77833" y="23"/>
                </a:cubicBezTo>
                <a:cubicBezTo>
                  <a:pt x="128697" y="1047"/>
                  <a:pt x="160900" y="31088"/>
                  <a:pt x="161128" y="80246"/>
                </a:cubicBezTo>
                <a:cubicBezTo>
                  <a:pt x="161355" y="128607"/>
                  <a:pt x="129721" y="159672"/>
                  <a:pt x="78402" y="161037"/>
                </a:cubicBezTo>
                <a:cubicBezTo>
                  <a:pt x="31520" y="162403"/>
                  <a:pt x="0" y="128948"/>
                  <a:pt x="0" y="80701"/>
                </a:cubicBezTo>
                <a:lnTo>
                  <a:pt x="0" y="80701"/>
                </a:lnTo>
                <a:close/>
                <a:moveTo>
                  <a:pt x="130973" y="101525"/>
                </a:moveTo>
                <a:cubicBezTo>
                  <a:pt x="141442" y="87073"/>
                  <a:pt x="135866" y="75922"/>
                  <a:pt x="124146" y="66136"/>
                </a:cubicBezTo>
                <a:cubicBezTo>
                  <a:pt x="126421" y="77970"/>
                  <a:pt x="128697" y="89804"/>
                  <a:pt x="130973" y="101525"/>
                </a:cubicBezTo>
                <a:lnTo>
                  <a:pt x="130973" y="101525"/>
                </a:lnTo>
                <a:close/>
                <a:moveTo>
                  <a:pt x="85457" y="36778"/>
                </a:moveTo>
                <a:cubicBezTo>
                  <a:pt x="91715" y="42581"/>
                  <a:pt x="97177" y="48498"/>
                  <a:pt x="107077" y="43036"/>
                </a:cubicBezTo>
                <a:cubicBezTo>
                  <a:pt x="100363" y="38485"/>
                  <a:pt x="95015" y="32226"/>
                  <a:pt x="85457" y="36778"/>
                </a:cubicBezTo>
                <a:lnTo>
                  <a:pt x="85457" y="36778"/>
                </a:lnTo>
                <a:close/>
              </a:path>
            </a:pathLst>
          </a:custGeom>
          <a:solidFill>
            <a:srgbClr val="393B47"/>
          </a:solidFill>
          <a:ln w="11376" cap="flat">
            <a:noFill/>
            <a:prstDash val="solid"/>
            <a:miter/>
          </a:ln>
        </p:spPr>
        <p:txBody>
          <a:bodyPr rtlCol="0" anchor="ctr"/>
          <a:lstStyle/>
          <a:p>
            <a:endParaRPr lang="en-IN" sz="1100"/>
          </a:p>
        </p:txBody>
      </p:sp>
      <p:sp>
        <p:nvSpPr>
          <p:cNvPr id="236" name="Freeform: Shape 235">
            <a:extLst>
              <a:ext uri="{FF2B5EF4-FFF2-40B4-BE49-F238E27FC236}">
                <a16:creationId xmlns:a16="http://schemas.microsoft.com/office/drawing/2014/main" id="{2F093835-C4CB-065F-DEDC-3F3AD13BC6D1}"/>
              </a:ext>
            </a:extLst>
          </p:cNvPr>
          <p:cNvSpPr/>
          <p:nvPr/>
        </p:nvSpPr>
        <p:spPr>
          <a:xfrm>
            <a:off x="3833221" y="1684564"/>
            <a:ext cx="180228" cy="240313"/>
          </a:xfrm>
          <a:custGeom>
            <a:avLst/>
            <a:gdLst>
              <a:gd name="connsiteX0" fmla="*/ 1221 w 180228"/>
              <a:gd name="connsiteY0" fmla="*/ 240240 h 240313"/>
              <a:gd name="connsiteX1" fmla="*/ 11803 w 180228"/>
              <a:gd name="connsiteY1" fmla="*/ 171169 h 240313"/>
              <a:gd name="connsiteX2" fmla="*/ 80077 w 180228"/>
              <a:gd name="connsiteY2" fmla="*/ 13569 h 240313"/>
              <a:gd name="connsiteX3" fmla="*/ 113759 w 180228"/>
              <a:gd name="connsiteY3" fmla="*/ 1734 h 240313"/>
              <a:gd name="connsiteX4" fmla="*/ 164169 w 180228"/>
              <a:gd name="connsiteY4" fmla="*/ 22900 h 240313"/>
              <a:gd name="connsiteX5" fmla="*/ 170655 w 180228"/>
              <a:gd name="connsiteY5" fmla="*/ 59540 h 240313"/>
              <a:gd name="connsiteX6" fmla="*/ 16582 w 180228"/>
              <a:gd name="connsiteY6" fmla="*/ 231136 h 240313"/>
              <a:gd name="connsiteX7" fmla="*/ 1221 w 180228"/>
              <a:gd name="connsiteY7" fmla="*/ 240240 h 240313"/>
              <a:gd name="connsiteX8" fmla="*/ 1221 w 180228"/>
              <a:gd name="connsiteY8" fmla="*/ 240240 h 24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28" h="240313">
                <a:moveTo>
                  <a:pt x="1221" y="240240"/>
                </a:moveTo>
                <a:cubicBezTo>
                  <a:pt x="-3331" y="216116"/>
                  <a:pt x="5886" y="193585"/>
                  <a:pt x="11803" y="171169"/>
                </a:cubicBezTo>
                <a:cubicBezTo>
                  <a:pt x="26368" y="115184"/>
                  <a:pt x="44689" y="60906"/>
                  <a:pt x="80077" y="13569"/>
                </a:cubicBezTo>
                <a:cubicBezTo>
                  <a:pt x="90319" y="-86"/>
                  <a:pt x="99877" y="-2134"/>
                  <a:pt x="113759" y="1734"/>
                </a:cubicBezTo>
                <a:cubicBezTo>
                  <a:pt x="131397" y="6741"/>
                  <a:pt x="147783" y="14365"/>
                  <a:pt x="164169" y="22900"/>
                </a:cubicBezTo>
                <a:cubicBezTo>
                  <a:pt x="183968" y="33254"/>
                  <a:pt x="184651" y="44065"/>
                  <a:pt x="170655" y="59540"/>
                </a:cubicBezTo>
                <a:cubicBezTo>
                  <a:pt x="119221" y="116663"/>
                  <a:pt x="68130" y="174013"/>
                  <a:pt x="16582" y="231136"/>
                </a:cubicBezTo>
                <a:cubicBezTo>
                  <a:pt x="13055" y="235233"/>
                  <a:pt x="9982" y="241036"/>
                  <a:pt x="1221" y="240240"/>
                </a:cubicBezTo>
                <a:lnTo>
                  <a:pt x="1221" y="240240"/>
                </a:lnTo>
                <a:close/>
              </a:path>
            </a:pathLst>
          </a:custGeom>
          <a:solidFill>
            <a:srgbClr val="393B47"/>
          </a:solidFill>
          <a:ln w="11376" cap="flat">
            <a:noFill/>
            <a:prstDash val="solid"/>
            <a:miter/>
          </a:ln>
        </p:spPr>
        <p:txBody>
          <a:bodyPr rtlCol="0" anchor="ctr"/>
          <a:lstStyle/>
          <a:p>
            <a:endParaRPr lang="en-IN" sz="1100"/>
          </a:p>
        </p:txBody>
      </p:sp>
      <p:sp>
        <p:nvSpPr>
          <p:cNvPr id="237" name="Freeform: Shape 236">
            <a:extLst>
              <a:ext uri="{FF2B5EF4-FFF2-40B4-BE49-F238E27FC236}">
                <a16:creationId xmlns:a16="http://schemas.microsoft.com/office/drawing/2014/main" id="{A19DD257-6651-1F65-1630-4B2D5210A30B}"/>
              </a:ext>
            </a:extLst>
          </p:cNvPr>
          <p:cNvSpPr/>
          <p:nvPr/>
        </p:nvSpPr>
        <p:spPr>
          <a:xfrm>
            <a:off x="4343863" y="1836274"/>
            <a:ext cx="127123" cy="242943"/>
          </a:xfrm>
          <a:custGeom>
            <a:avLst/>
            <a:gdLst>
              <a:gd name="connsiteX0" fmla="*/ 68407 w 127123"/>
              <a:gd name="connsiteY0" fmla="*/ 242943 h 242943"/>
              <a:gd name="connsiteX1" fmla="*/ 3319 w 127123"/>
              <a:gd name="connsiteY1" fmla="*/ 114473 h 242943"/>
              <a:gd name="connsiteX2" fmla="*/ 16291 w 127123"/>
              <a:gd name="connsiteY2" fmla="*/ 54620 h 242943"/>
              <a:gd name="connsiteX3" fmla="*/ 68293 w 127123"/>
              <a:gd name="connsiteY3" fmla="*/ 0 h 242943"/>
              <a:gd name="connsiteX4" fmla="*/ 69204 w 127123"/>
              <a:gd name="connsiteY4" fmla="*/ 797 h 242943"/>
              <a:gd name="connsiteX5" fmla="*/ 90824 w 127123"/>
              <a:gd name="connsiteY5" fmla="*/ 115498 h 242943"/>
              <a:gd name="connsiteX6" fmla="*/ 127123 w 127123"/>
              <a:gd name="connsiteY6" fmla="*/ 183658 h 242943"/>
              <a:gd name="connsiteX7" fmla="*/ 68407 w 127123"/>
              <a:gd name="connsiteY7" fmla="*/ 242943 h 242943"/>
              <a:gd name="connsiteX8" fmla="*/ 68407 w 127123"/>
              <a:gd name="connsiteY8" fmla="*/ 242943 h 24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23" h="242943">
                <a:moveTo>
                  <a:pt x="68407" y="242943"/>
                </a:moveTo>
                <a:cubicBezTo>
                  <a:pt x="35067" y="205961"/>
                  <a:pt x="14470" y="163062"/>
                  <a:pt x="3319" y="114473"/>
                </a:cubicBezTo>
                <a:cubicBezTo>
                  <a:pt x="-2029" y="91260"/>
                  <a:pt x="-2940" y="72371"/>
                  <a:pt x="16291" y="54620"/>
                </a:cubicBezTo>
                <a:cubicBezTo>
                  <a:pt x="34611" y="37551"/>
                  <a:pt x="42349" y="10127"/>
                  <a:pt x="68293" y="0"/>
                </a:cubicBezTo>
                <a:lnTo>
                  <a:pt x="69204" y="797"/>
                </a:lnTo>
                <a:cubicBezTo>
                  <a:pt x="79217" y="38461"/>
                  <a:pt x="74666" y="78629"/>
                  <a:pt x="90824" y="115498"/>
                </a:cubicBezTo>
                <a:cubicBezTo>
                  <a:pt x="101293" y="139280"/>
                  <a:pt x="111079" y="162948"/>
                  <a:pt x="127123" y="183658"/>
                </a:cubicBezTo>
                <a:cubicBezTo>
                  <a:pt x="105503" y="201410"/>
                  <a:pt x="92076" y="227126"/>
                  <a:pt x="68407" y="242943"/>
                </a:cubicBezTo>
                <a:lnTo>
                  <a:pt x="68407" y="242943"/>
                </a:lnTo>
                <a:close/>
              </a:path>
            </a:pathLst>
          </a:custGeom>
          <a:solidFill>
            <a:srgbClr val="393B47"/>
          </a:solidFill>
          <a:ln w="11376" cap="flat">
            <a:noFill/>
            <a:prstDash val="solid"/>
            <a:miter/>
          </a:ln>
        </p:spPr>
        <p:txBody>
          <a:bodyPr rtlCol="0" anchor="ctr"/>
          <a:lstStyle/>
          <a:p>
            <a:endParaRPr lang="en-IN" sz="1100"/>
          </a:p>
        </p:txBody>
      </p:sp>
      <p:sp>
        <p:nvSpPr>
          <p:cNvPr id="238" name="Freeform: Shape 237">
            <a:extLst>
              <a:ext uri="{FF2B5EF4-FFF2-40B4-BE49-F238E27FC236}">
                <a16:creationId xmlns:a16="http://schemas.microsoft.com/office/drawing/2014/main" id="{5DD4C245-6804-2527-EE52-897E1A7B8417}"/>
              </a:ext>
            </a:extLst>
          </p:cNvPr>
          <p:cNvSpPr/>
          <p:nvPr/>
        </p:nvSpPr>
        <p:spPr>
          <a:xfrm>
            <a:off x="3472846" y="2099724"/>
            <a:ext cx="531077" cy="521638"/>
          </a:xfrm>
          <a:custGeom>
            <a:avLst/>
            <a:gdLst>
              <a:gd name="connsiteX0" fmla="*/ 530461 w 531077"/>
              <a:gd name="connsiteY0" fmla="*/ 29333 h 521638"/>
              <a:gd name="connsiteX1" fmla="*/ 520561 w 531077"/>
              <a:gd name="connsiteY1" fmla="*/ 48905 h 521638"/>
              <a:gd name="connsiteX2" fmla="*/ 260663 w 531077"/>
              <a:gd name="connsiteY2" fmla="*/ 297652 h 521638"/>
              <a:gd name="connsiteX3" fmla="*/ 134697 w 531077"/>
              <a:gd name="connsiteY3" fmla="*/ 411329 h 521638"/>
              <a:gd name="connsiteX4" fmla="*/ 21020 w 531077"/>
              <a:gd name="connsiteY4" fmla="*/ 512830 h 521638"/>
              <a:gd name="connsiteX5" fmla="*/ 2814 w 531077"/>
              <a:gd name="connsiteY5" fmla="*/ 516926 h 521638"/>
              <a:gd name="connsiteX6" fmla="*/ 9072 w 531077"/>
              <a:gd name="connsiteY6" fmla="*/ 498947 h 521638"/>
              <a:gd name="connsiteX7" fmla="*/ 390157 w 531077"/>
              <a:gd name="connsiteY7" fmla="*/ 143579 h 521638"/>
              <a:gd name="connsiteX8" fmla="*/ 504744 w 531077"/>
              <a:gd name="connsiteY8" fmla="*/ 18409 h 521638"/>
              <a:gd name="connsiteX9" fmla="*/ 523861 w 531077"/>
              <a:gd name="connsiteY9" fmla="*/ 886 h 521638"/>
              <a:gd name="connsiteX10" fmla="*/ 530461 w 531077"/>
              <a:gd name="connsiteY10" fmla="*/ 29333 h 521638"/>
              <a:gd name="connsiteX11" fmla="*/ 530461 w 531077"/>
              <a:gd name="connsiteY11" fmla="*/ 29333 h 52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077" h="521638">
                <a:moveTo>
                  <a:pt x="530461" y="29333"/>
                </a:moveTo>
                <a:cubicBezTo>
                  <a:pt x="533306" y="39347"/>
                  <a:pt x="525681" y="43671"/>
                  <a:pt x="520561" y="48905"/>
                </a:cubicBezTo>
                <a:cubicBezTo>
                  <a:pt x="436583" y="134590"/>
                  <a:pt x="351468" y="219022"/>
                  <a:pt x="260663" y="297652"/>
                </a:cubicBezTo>
                <a:cubicBezTo>
                  <a:pt x="217878" y="334634"/>
                  <a:pt x="176686" y="373550"/>
                  <a:pt x="134697" y="411329"/>
                </a:cubicBezTo>
                <a:cubicBezTo>
                  <a:pt x="96918" y="445352"/>
                  <a:pt x="59026" y="479148"/>
                  <a:pt x="21020" y="512830"/>
                </a:cubicBezTo>
                <a:cubicBezTo>
                  <a:pt x="16127" y="517154"/>
                  <a:pt x="11234" y="527736"/>
                  <a:pt x="2814" y="516926"/>
                </a:cubicBezTo>
                <a:cubicBezTo>
                  <a:pt x="-3900" y="508278"/>
                  <a:pt x="2700" y="504637"/>
                  <a:pt x="9072" y="498947"/>
                </a:cubicBezTo>
                <a:cubicBezTo>
                  <a:pt x="140045" y="384702"/>
                  <a:pt x="268856" y="268180"/>
                  <a:pt x="390157" y="143579"/>
                </a:cubicBezTo>
                <a:cubicBezTo>
                  <a:pt x="429642" y="103070"/>
                  <a:pt x="466283" y="59829"/>
                  <a:pt x="504744" y="18409"/>
                </a:cubicBezTo>
                <a:cubicBezTo>
                  <a:pt x="510775" y="11923"/>
                  <a:pt x="512254" y="-3894"/>
                  <a:pt x="523861" y="886"/>
                </a:cubicBezTo>
                <a:cubicBezTo>
                  <a:pt x="534557" y="5323"/>
                  <a:pt x="525340" y="20458"/>
                  <a:pt x="530461" y="29333"/>
                </a:cubicBezTo>
                <a:lnTo>
                  <a:pt x="530461" y="29333"/>
                </a:lnTo>
                <a:close/>
              </a:path>
            </a:pathLst>
          </a:custGeom>
          <a:solidFill>
            <a:srgbClr val="393B47"/>
          </a:solidFill>
          <a:ln w="11376" cap="flat">
            <a:noFill/>
            <a:prstDash val="solid"/>
            <a:miter/>
          </a:ln>
        </p:spPr>
        <p:txBody>
          <a:bodyPr rtlCol="0" anchor="ctr"/>
          <a:lstStyle/>
          <a:p>
            <a:endParaRPr lang="en-IN" sz="1100"/>
          </a:p>
        </p:txBody>
      </p:sp>
      <p:sp>
        <p:nvSpPr>
          <p:cNvPr id="239" name="Freeform: Shape 238">
            <a:extLst>
              <a:ext uri="{FF2B5EF4-FFF2-40B4-BE49-F238E27FC236}">
                <a16:creationId xmlns:a16="http://schemas.microsoft.com/office/drawing/2014/main" id="{78AE699F-19C2-273E-B1AE-D4A0301C2B49}"/>
              </a:ext>
            </a:extLst>
          </p:cNvPr>
          <p:cNvSpPr/>
          <p:nvPr/>
        </p:nvSpPr>
        <p:spPr>
          <a:xfrm>
            <a:off x="237906" y="996449"/>
            <a:ext cx="2739247" cy="4150847"/>
          </a:xfrm>
          <a:custGeom>
            <a:avLst/>
            <a:gdLst>
              <a:gd name="connsiteX0" fmla="*/ 665857 w 2739247"/>
              <a:gd name="connsiteY0" fmla="*/ 51 h 4150847"/>
              <a:gd name="connsiteX1" fmla="*/ 682926 w 2739247"/>
              <a:gd name="connsiteY1" fmla="*/ 1302 h 4150847"/>
              <a:gd name="connsiteX2" fmla="*/ 868405 w 2739247"/>
              <a:gd name="connsiteY2" fmla="*/ 46477 h 4150847"/>
              <a:gd name="connsiteX3" fmla="*/ 904249 w 2739247"/>
              <a:gd name="connsiteY3" fmla="*/ 60929 h 4150847"/>
              <a:gd name="connsiteX4" fmla="*/ 1068107 w 2739247"/>
              <a:gd name="connsiteY4" fmla="*/ 142630 h 4150847"/>
              <a:gd name="connsiteX5" fmla="*/ 1068904 w 2739247"/>
              <a:gd name="connsiteY5" fmla="*/ 143085 h 4150847"/>
              <a:gd name="connsiteX6" fmla="*/ 1110096 w 2739247"/>
              <a:gd name="connsiteY6" fmla="*/ 165161 h 4150847"/>
              <a:gd name="connsiteX7" fmla="*/ 1112599 w 2739247"/>
              <a:gd name="connsiteY7" fmla="*/ 166526 h 4150847"/>
              <a:gd name="connsiteX8" fmla="*/ 1128644 w 2739247"/>
              <a:gd name="connsiteY8" fmla="*/ 174947 h 4150847"/>
              <a:gd name="connsiteX9" fmla="*/ 1135357 w 2739247"/>
              <a:gd name="connsiteY9" fmla="*/ 179840 h 4150847"/>
              <a:gd name="connsiteX10" fmla="*/ 1215580 w 2739247"/>
              <a:gd name="connsiteY10" fmla="*/ 229908 h 4150847"/>
              <a:gd name="connsiteX11" fmla="*/ 1383080 w 2739247"/>
              <a:gd name="connsiteY11" fmla="*/ 343016 h 4150847"/>
              <a:gd name="connsiteX12" fmla="*/ 1405838 w 2739247"/>
              <a:gd name="connsiteY12" fmla="*/ 359743 h 4150847"/>
              <a:gd name="connsiteX13" fmla="*/ 1467057 w 2739247"/>
              <a:gd name="connsiteY13" fmla="*/ 407763 h 4150847"/>
              <a:gd name="connsiteX14" fmla="*/ 1492660 w 2739247"/>
              <a:gd name="connsiteY14" fmla="*/ 339830 h 4150847"/>
              <a:gd name="connsiteX15" fmla="*/ 1523611 w 2739247"/>
              <a:gd name="connsiteY15" fmla="*/ 273034 h 4150847"/>
              <a:gd name="connsiteX16" fmla="*/ 1673246 w 2739247"/>
              <a:gd name="connsiteY16" fmla="*/ 145475 h 4150847"/>
              <a:gd name="connsiteX17" fmla="*/ 1736855 w 2739247"/>
              <a:gd name="connsiteY17" fmla="*/ 133186 h 4150847"/>
              <a:gd name="connsiteX18" fmla="*/ 1823563 w 2739247"/>
              <a:gd name="connsiteY18" fmla="*/ 138648 h 4150847"/>
              <a:gd name="connsiteX19" fmla="*/ 1887628 w 2739247"/>
              <a:gd name="connsiteY19" fmla="*/ 155716 h 4150847"/>
              <a:gd name="connsiteX20" fmla="*/ 2031573 w 2739247"/>
              <a:gd name="connsiteY20" fmla="*/ 238783 h 4150847"/>
              <a:gd name="connsiteX21" fmla="*/ 2216938 w 2739247"/>
              <a:gd name="connsiteY21" fmla="*/ 446338 h 4150847"/>
              <a:gd name="connsiteX22" fmla="*/ 2252099 w 2739247"/>
              <a:gd name="connsiteY22" fmla="*/ 503916 h 4150847"/>
              <a:gd name="connsiteX23" fmla="*/ 2268599 w 2739247"/>
              <a:gd name="connsiteY23" fmla="*/ 533387 h 4150847"/>
              <a:gd name="connsiteX24" fmla="*/ 2309563 w 2739247"/>
              <a:gd name="connsiteY24" fmla="*/ 614293 h 4150847"/>
              <a:gd name="connsiteX25" fmla="*/ 2345066 w 2739247"/>
              <a:gd name="connsiteY25" fmla="*/ 694856 h 4150847"/>
              <a:gd name="connsiteX26" fmla="*/ 2346773 w 2739247"/>
              <a:gd name="connsiteY26" fmla="*/ 701001 h 4150847"/>
              <a:gd name="connsiteX27" fmla="*/ 2385120 w 2739247"/>
              <a:gd name="connsiteY27" fmla="*/ 799202 h 4150847"/>
              <a:gd name="connsiteX28" fmla="*/ 2436326 w 2739247"/>
              <a:gd name="connsiteY28" fmla="*/ 961923 h 4150847"/>
              <a:gd name="connsiteX29" fmla="*/ 2458971 w 2739247"/>
              <a:gd name="connsiteY29" fmla="*/ 1048859 h 4150847"/>
              <a:gd name="connsiteX30" fmla="*/ 2478656 w 2739247"/>
              <a:gd name="connsiteY30" fmla="*/ 1134999 h 4150847"/>
              <a:gd name="connsiteX31" fmla="*/ 2512907 w 2739247"/>
              <a:gd name="connsiteY31" fmla="*/ 1308529 h 4150847"/>
              <a:gd name="connsiteX32" fmla="*/ 2513476 w 2739247"/>
              <a:gd name="connsiteY32" fmla="*/ 1326053 h 4150847"/>
              <a:gd name="connsiteX33" fmla="*/ 2517459 w 2739247"/>
              <a:gd name="connsiteY33" fmla="*/ 1355297 h 4150847"/>
              <a:gd name="connsiteX34" fmla="*/ 2530659 w 2739247"/>
              <a:gd name="connsiteY34" fmla="*/ 1389548 h 4150847"/>
              <a:gd name="connsiteX35" fmla="*/ 2535210 w 2739247"/>
              <a:gd name="connsiteY35" fmla="*/ 1393531 h 4150847"/>
              <a:gd name="connsiteX36" fmla="*/ 2539420 w 2739247"/>
              <a:gd name="connsiteY36" fmla="*/ 1396262 h 4150847"/>
              <a:gd name="connsiteX37" fmla="*/ 2605419 w 2739247"/>
              <a:gd name="connsiteY37" fmla="*/ 1456116 h 4150847"/>
              <a:gd name="connsiteX38" fmla="*/ 2627608 w 2739247"/>
              <a:gd name="connsiteY38" fmla="*/ 1482174 h 4150847"/>
              <a:gd name="connsiteX39" fmla="*/ 2708627 w 2739247"/>
              <a:gd name="connsiteY39" fmla="*/ 1656160 h 4150847"/>
              <a:gd name="connsiteX40" fmla="*/ 2727744 w 2739247"/>
              <a:gd name="connsiteY40" fmla="*/ 1742755 h 4150847"/>
              <a:gd name="connsiteX41" fmla="*/ 2729451 w 2739247"/>
              <a:gd name="connsiteY41" fmla="*/ 1754475 h 4150847"/>
              <a:gd name="connsiteX42" fmla="*/ 2728996 w 2739247"/>
              <a:gd name="connsiteY42" fmla="*/ 1757206 h 4150847"/>
              <a:gd name="connsiteX43" fmla="*/ 2731158 w 2739247"/>
              <a:gd name="connsiteY43" fmla="*/ 1758913 h 4150847"/>
              <a:gd name="connsiteX44" fmla="*/ 2734572 w 2739247"/>
              <a:gd name="connsiteY44" fmla="*/ 1794415 h 4150847"/>
              <a:gd name="connsiteX45" fmla="*/ 2739237 w 2739247"/>
              <a:gd name="connsiteY45" fmla="*/ 1863714 h 4150847"/>
              <a:gd name="connsiteX46" fmla="*/ 2697817 w 2739247"/>
              <a:gd name="connsiteY46" fmla="*/ 2084127 h 4150847"/>
              <a:gd name="connsiteX47" fmla="*/ 2680521 w 2739247"/>
              <a:gd name="connsiteY47" fmla="*/ 2118833 h 4150847"/>
              <a:gd name="connsiteX48" fmla="*/ 2651049 w 2739247"/>
              <a:gd name="connsiteY48" fmla="*/ 2163894 h 4150847"/>
              <a:gd name="connsiteX49" fmla="*/ 2596430 w 2739247"/>
              <a:gd name="connsiteY49" fmla="*/ 2277571 h 4150847"/>
              <a:gd name="connsiteX50" fmla="*/ 2590740 w 2739247"/>
              <a:gd name="connsiteY50" fmla="*/ 2421516 h 4150847"/>
              <a:gd name="connsiteX51" fmla="*/ 2576289 w 2739247"/>
              <a:gd name="connsiteY51" fmla="*/ 2680504 h 4150847"/>
              <a:gd name="connsiteX52" fmla="*/ 2573103 w 2739247"/>
              <a:gd name="connsiteY52" fmla="*/ 2709406 h 4150847"/>
              <a:gd name="connsiteX53" fmla="*/ 2572420 w 2739247"/>
              <a:gd name="connsiteY53" fmla="*/ 2720558 h 4150847"/>
              <a:gd name="connsiteX54" fmla="*/ 2570485 w 2739247"/>
              <a:gd name="connsiteY54" fmla="*/ 2755492 h 4150847"/>
              <a:gd name="connsiteX55" fmla="*/ 2559675 w 2739247"/>
              <a:gd name="connsiteY55" fmla="*/ 2871217 h 4150847"/>
              <a:gd name="connsiteX56" fmla="*/ 2553986 w 2739247"/>
              <a:gd name="connsiteY56" fmla="*/ 2929250 h 4150847"/>
              <a:gd name="connsiteX57" fmla="*/ 2553758 w 2739247"/>
              <a:gd name="connsiteY57" fmla="*/ 2934712 h 4150847"/>
              <a:gd name="connsiteX58" fmla="*/ 2552165 w 2739247"/>
              <a:gd name="connsiteY58" fmla="*/ 2951666 h 4150847"/>
              <a:gd name="connsiteX59" fmla="*/ 2542151 w 2739247"/>
              <a:gd name="connsiteY59" fmla="*/ 3044747 h 4150847"/>
              <a:gd name="connsiteX60" fmla="*/ 2540558 w 2739247"/>
              <a:gd name="connsiteY60" fmla="*/ 3067619 h 4150847"/>
              <a:gd name="connsiteX61" fmla="*/ 2537145 w 2739247"/>
              <a:gd name="connsiteY61" fmla="*/ 3085257 h 4150847"/>
              <a:gd name="connsiteX62" fmla="*/ 2534755 w 2739247"/>
              <a:gd name="connsiteY62" fmla="*/ 3119622 h 4150847"/>
              <a:gd name="connsiteX63" fmla="*/ 2523831 w 2739247"/>
              <a:gd name="connsiteY63" fmla="*/ 3212133 h 4150847"/>
              <a:gd name="connsiteX64" fmla="*/ 2521100 w 2739247"/>
              <a:gd name="connsiteY64" fmla="*/ 3223740 h 4150847"/>
              <a:gd name="connsiteX65" fmla="*/ 2519848 w 2739247"/>
              <a:gd name="connsiteY65" fmla="*/ 3235688 h 4150847"/>
              <a:gd name="connsiteX66" fmla="*/ 2513476 w 2739247"/>
              <a:gd name="connsiteY66" fmla="*/ 3288032 h 4150847"/>
              <a:gd name="connsiteX67" fmla="*/ 2513249 w 2739247"/>
              <a:gd name="connsiteY67" fmla="*/ 3293608 h 4150847"/>
              <a:gd name="connsiteX68" fmla="*/ 2512224 w 2739247"/>
              <a:gd name="connsiteY68" fmla="*/ 3305328 h 4150847"/>
              <a:gd name="connsiteX69" fmla="*/ 2489466 w 2739247"/>
              <a:gd name="connsiteY69" fmla="*/ 3473283 h 4150847"/>
              <a:gd name="connsiteX70" fmla="*/ 2476949 w 2739247"/>
              <a:gd name="connsiteY70" fmla="*/ 3559422 h 4150847"/>
              <a:gd name="connsiteX71" fmla="*/ 2465570 w 2739247"/>
              <a:gd name="connsiteY71" fmla="*/ 3633842 h 4150847"/>
              <a:gd name="connsiteX72" fmla="*/ 2463181 w 2739247"/>
              <a:gd name="connsiteY72" fmla="*/ 3640669 h 4150847"/>
              <a:gd name="connsiteX73" fmla="*/ 2461474 w 2739247"/>
              <a:gd name="connsiteY73" fmla="*/ 3652503 h 4150847"/>
              <a:gd name="connsiteX74" fmla="*/ 2448502 w 2739247"/>
              <a:gd name="connsiteY74" fmla="*/ 3739212 h 4150847"/>
              <a:gd name="connsiteX75" fmla="*/ 2437009 w 2739247"/>
              <a:gd name="connsiteY75" fmla="*/ 3808283 h 4150847"/>
              <a:gd name="connsiteX76" fmla="*/ 2434164 w 2739247"/>
              <a:gd name="connsiteY76" fmla="*/ 3814313 h 4150847"/>
              <a:gd name="connsiteX77" fmla="*/ 2432571 w 2739247"/>
              <a:gd name="connsiteY77" fmla="*/ 3826034 h 4150847"/>
              <a:gd name="connsiteX78" fmla="*/ 2400596 w 2739247"/>
              <a:gd name="connsiteY78" fmla="*/ 3988413 h 4150847"/>
              <a:gd name="connsiteX79" fmla="*/ 2245841 w 2739247"/>
              <a:gd name="connsiteY79" fmla="*/ 4114607 h 4150847"/>
              <a:gd name="connsiteX80" fmla="*/ 2228772 w 2739247"/>
              <a:gd name="connsiteY80" fmla="*/ 4116200 h 4150847"/>
              <a:gd name="connsiteX81" fmla="*/ 2223310 w 2739247"/>
              <a:gd name="connsiteY81" fmla="*/ 4116428 h 4150847"/>
              <a:gd name="connsiteX82" fmla="*/ 2170966 w 2739247"/>
              <a:gd name="connsiteY82" fmla="*/ 4120979 h 4150847"/>
              <a:gd name="connsiteX83" fmla="*/ 2084258 w 2739247"/>
              <a:gd name="connsiteY83" fmla="*/ 4122117 h 4150847"/>
              <a:gd name="connsiteX84" fmla="*/ 1997322 w 2739247"/>
              <a:gd name="connsiteY84" fmla="*/ 4121776 h 4150847"/>
              <a:gd name="connsiteX85" fmla="*/ 1910613 w 2739247"/>
              <a:gd name="connsiteY85" fmla="*/ 4116200 h 4150847"/>
              <a:gd name="connsiteX86" fmla="*/ 1760978 w 2739247"/>
              <a:gd name="connsiteY86" fmla="*/ 3992396 h 4150847"/>
              <a:gd name="connsiteX87" fmla="*/ 1735603 w 2739247"/>
              <a:gd name="connsiteY87" fmla="*/ 3826148 h 4150847"/>
              <a:gd name="connsiteX88" fmla="*/ 1729572 w 2739247"/>
              <a:gd name="connsiteY88" fmla="*/ 3773804 h 4150847"/>
              <a:gd name="connsiteX89" fmla="*/ 1728434 w 2739247"/>
              <a:gd name="connsiteY89" fmla="*/ 3762653 h 4150847"/>
              <a:gd name="connsiteX90" fmla="*/ 1724793 w 2739247"/>
              <a:gd name="connsiteY90" fmla="*/ 3739212 h 4150847"/>
              <a:gd name="connsiteX91" fmla="*/ 1714552 w 2739247"/>
              <a:gd name="connsiteY91" fmla="*/ 3646131 h 4150847"/>
              <a:gd name="connsiteX92" fmla="*/ 1712162 w 2739247"/>
              <a:gd name="connsiteY92" fmla="*/ 3611766 h 4150847"/>
              <a:gd name="connsiteX93" fmla="*/ 1710911 w 2739247"/>
              <a:gd name="connsiteY93" fmla="*/ 3600046 h 4150847"/>
              <a:gd name="connsiteX94" fmla="*/ 1707725 w 2739247"/>
              <a:gd name="connsiteY94" fmla="*/ 3589463 h 4150847"/>
              <a:gd name="connsiteX95" fmla="*/ 1696004 w 2739247"/>
              <a:gd name="connsiteY95" fmla="*/ 3587870 h 4150847"/>
              <a:gd name="connsiteX96" fmla="*/ 1650033 w 2739247"/>
              <a:gd name="connsiteY96" fmla="*/ 3589122 h 4150847"/>
              <a:gd name="connsiteX97" fmla="*/ 1563324 w 2739247"/>
              <a:gd name="connsiteY97" fmla="*/ 3589122 h 4150847"/>
              <a:gd name="connsiteX98" fmla="*/ 1540111 w 2739247"/>
              <a:gd name="connsiteY98" fmla="*/ 3588781 h 4150847"/>
              <a:gd name="connsiteX99" fmla="*/ 1534535 w 2739247"/>
              <a:gd name="connsiteY99" fmla="*/ 3589349 h 4150847"/>
              <a:gd name="connsiteX100" fmla="*/ 1528732 w 2739247"/>
              <a:gd name="connsiteY100" fmla="*/ 3623487 h 4150847"/>
              <a:gd name="connsiteX101" fmla="*/ 1518036 w 2739247"/>
              <a:gd name="connsiteY101" fmla="*/ 3739098 h 4150847"/>
              <a:gd name="connsiteX102" fmla="*/ 1518036 w 2739247"/>
              <a:gd name="connsiteY102" fmla="*/ 3745129 h 4150847"/>
              <a:gd name="connsiteX103" fmla="*/ 1517922 w 2739247"/>
              <a:gd name="connsiteY103" fmla="*/ 3750591 h 4150847"/>
              <a:gd name="connsiteX104" fmla="*/ 1516215 w 2739247"/>
              <a:gd name="connsiteY104" fmla="*/ 3790759 h 4150847"/>
              <a:gd name="connsiteX105" fmla="*/ 1511322 w 2739247"/>
              <a:gd name="connsiteY105" fmla="*/ 3889871 h 4150847"/>
              <a:gd name="connsiteX106" fmla="*/ 1508136 w 2739247"/>
              <a:gd name="connsiteY106" fmla="*/ 3941873 h 4150847"/>
              <a:gd name="connsiteX107" fmla="*/ 1506998 w 2739247"/>
              <a:gd name="connsiteY107" fmla="*/ 3953024 h 4150847"/>
              <a:gd name="connsiteX108" fmla="*/ 1499374 w 2739247"/>
              <a:gd name="connsiteY108" fmla="*/ 3993534 h 4150847"/>
              <a:gd name="connsiteX109" fmla="*/ 1389793 w 2739247"/>
              <a:gd name="connsiteY109" fmla="*/ 4115404 h 4150847"/>
              <a:gd name="connsiteX110" fmla="*/ 1320153 w 2739247"/>
              <a:gd name="connsiteY110" fmla="*/ 4134179 h 4150847"/>
              <a:gd name="connsiteX111" fmla="*/ 1216149 w 2739247"/>
              <a:gd name="connsiteY111" fmla="*/ 4150110 h 4150847"/>
              <a:gd name="connsiteX112" fmla="*/ 961827 w 2739247"/>
              <a:gd name="connsiteY112" fmla="*/ 4143396 h 4150847"/>
              <a:gd name="connsiteX113" fmla="*/ 868974 w 2739247"/>
              <a:gd name="connsiteY113" fmla="*/ 4127124 h 4150847"/>
              <a:gd name="connsiteX114" fmla="*/ 864763 w 2739247"/>
              <a:gd name="connsiteY114" fmla="*/ 4126214 h 4150847"/>
              <a:gd name="connsiteX115" fmla="*/ 857595 w 2739247"/>
              <a:gd name="connsiteY115" fmla="*/ 4123824 h 4150847"/>
              <a:gd name="connsiteX116" fmla="*/ 798765 w 2739247"/>
              <a:gd name="connsiteY116" fmla="*/ 4102090 h 4150847"/>
              <a:gd name="connsiteX117" fmla="*/ 766448 w 2739247"/>
              <a:gd name="connsiteY117" fmla="*/ 4079446 h 4150847"/>
              <a:gd name="connsiteX118" fmla="*/ 693850 w 2739247"/>
              <a:gd name="connsiteY118" fmla="*/ 3935728 h 4150847"/>
              <a:gd name="connsiteX119" fmla="*/ 692712 w 2739247"/>
              <a:gd name="connsiteY119" fmla="*/ 3924577 h 4150847"/>
              <a:gd name="connsiteX120" fmla="*/ 689412 w 2739247"/>
              <a:gd name="connsiteY120" fmla="*/ 3912742 h 4150847"/>
              <a:gd name="connsiteX121" fmla="*/ 673026 w 2739247"/>
              <a:gd name="connsiteY121" fmla="*/ 3813972 h 4150847"/>
              <a:gd name="connsiteX122" fmla="*/ 671547 w 2739247"/>
              <a:gd name="connsiteY122" fmla="*/ 3802707 h 4150847"/>
              <a:gd name="connsiteX123" fmla="*/ 671205 w 2739247"/>
              <a:gd name="connsiteY123" fmla="*/ 3797245 h 4150847"/>
              <a:gd name="connsiteX124" fmla="*/ 664947 w 2739247"/>
              <a:gd name="connsiteY124" fmla="*/ 3756394 h 4150847"/>
              <a:gd name="connsiteX125" fmla="*/ 663581 w 2739247"/>
              <a:gd name="connsiteY125" fmla="*/ 3744560 h 4150847"/>
              <a:gd name="connsiteX126" fmla="*/ 660737 w 2739247"/>
              <a:gd name="connsiteY126" fmla="*/ 3732839 h 4150847"/>
              <a:gd name="connsiteX127" fmla="*/ 648902 w 2739247"/>
              <a:gd name="connsiteY127" fmla="*/ 3652390 h 4150847"/>
              <a:gd name="connsiteX128" fmla="*/ 637296 w 2739247"/>
              <a:gd name="connsiteY128" fmla="*/ 3559878 h 4150847"/>
              <a:gd name="connsiteX129" fmla="*/ 629103 w 2739247"/>
              <a:gd name="connsiteY129" fmla="*/ 3549295 h 4150847"/>
              <a:gd name="connsiteX130" fmla="*/ 521571 w 2739247"/>
              <a:gd name="connsiteY130" fmla="*/ 3565567 h 4150847"/>
              <a:gd name="connsiteX131" fmla="*/ 498244 w 2739247"/>
              <a:gd name="connsiteY131" fmla="*/ 3566250 h 4150847"/>
              <a:gd name="connsiteX132" fmla="*/ 492782 w 2739247"/>
              <a:gd name="connsiteY132" fmla="*/ 3566477 h 4150847"/>
              <a:gd name="connsiteX133" fmla="*/ 434635 w 2739247"/>
              <a:gd name="connsiteY133" fmla="*/ 3566477 h 4150847"/>
              <a:gd name="connsiteX134" fmla="*/ 261104 w 2739247"/>
              <a:gd name="connsiteY134" fmla="*/ 3531089 h 4150847"/>
              <a:gd name="connsiteX135" fmla="*/ 127627 w 2739247"/>
              <a:gd name="connsiteY135" fmla="*/ 3391923 h 4150847"/>
              <a:gd name="connsiteX136" fmla="*/ 93149 w 2739247"/>
              <a:gd name="connsiteY136" fmla="*/ 3218392 h 4150847"/>
              <a:gd name="connsiteX137" fmla="*/ 92466 w 2739247"/>
              <a:gd name="connsiteY137" fmla="*/ 3206671 h 4150847"/>
              <a:gd name="connsiteX138" fmla="*/ 92239 w 2739247"/>
              <a:gd name="connsiteY138" fmla="*/ 3201209 h 4150847"/>
              <a:gd name="connsiteX139" fmla="*/ 85866 w 2739247"/>
              <a:gd name="connsiteY139" fmla="*/ 3160359 h 4150847"/>
              <a:gd name="connsiteX140" fmla="*/ 82225 w 2739247"/>
              <a:gd name="connsiteY140" fmla="*/ 3141811 h 4150847"/>
              <a:gd name="connsiteX141" fmla="*/ 80973 w 2739247"/>
              <a:gd name="connsiteY141" fmla="*/ 3131569 h 4150847"/>
              <a:gd name="connsiteX142" fmla="*/ 69822 w 2739247"/>
              <a:gd name="connsiteY142" fmla="*/ 3044861 h 4150847"/>
              <a:gd name="connsiteX143" fmla="*/ 62653 w 2739247"/>
              <a:gd name="connsiteY143" fmla="*/ 2963615 h 4150847"/>
              <a:gd name="connsiteX144" fmla="*/ 61401 w 2739247"/>
              <a:gd name="connsiteY144" fmla="*/ 2945977 h 4150847"/>
              <a:gd name="connsiteX145" fmla="*/ 59012 w 2739247"/>
              <a:gd name="connsiteY145" fmla="*/ 2933460 h 4150847"/>
              <a:gd name="connsiteX146" fmla="*/ 53436 w 2739247"/>
              <a:gd name="connsiteY146" fmla="*/ 2859041 h 4150847"/>
              <a:gd name="connsiteX147" fmla="*/ 51729 w 2739247"/>
              <a:gd name="connsiteY147" fmla="*/ 2818873 h 4150847"/>
              <a:gd name="connsiteX148" fmla="*/ 51615 w 2739247"/>
              <a:gd name="connsiteY148" fmla="*/ 2813411 h 4150847"/>
              <a:gd name="connsiteX149" fmla="*/ 50591 w 2739247"/>
              <a:gd name="connsiteY149" fmla="*/ 2789856 h 4150847"/>
              <a:gd name="connsiteX150" fmla="*/ 49795 w 2739247"/>
              <a:gd name="connsiteY150" fmla="*/ 2766415 h 4150847"/>
              <a:gd name="connsiteX151" fmla="*/ 46722 w 2739247"/>
              <a:gd name="connsiteY151" fmla="*/ 2720899 h 4150847"/>
              <a:gd name="connsiteX152" fmla="*/ 46267 w 2739247"/>
              <a:gd name="connsiteY152" fmla="*/ 2697458 h 4150847"/>
              <a:gd name="connsiteX153" fmla="*/ 46040 w 2739247"/>
              <a:gd name="connsiteY153" fmla="*/ 2610522 h 4150847"/>
              <a:gd name="connsiteX154" fmla="*/ 46722 w 2739247"/>
              <a:gd name="connsiteY154" fmla="*/ 2546572 h 4150847"/>
              <a:gd name="connsiteX155" fmla="*/ 49908 w 2739247"/>
              <a:gd name="connsiteY155" fmla="*/ 2494569 h 4150847"/>
              <a:gd name="connsiteX156" fmla="*/ 50591 w 2739247"/>
              <a:gd name="connsiteY156" fmla="*/ 2483418 h 4150847"/>
              <a:gd name="connsiteX157" fmla="*/ 51615 w 2739247"/>
              <a:gd name="connsiteY157" fmla="*/ 2459977 h 4150847"/>
              <a:gd name="connsiteX158" fmla="*/ 51843 w 2739247"/>
              <a:gd name="connsiteY158" fmla="*/ 2454515 h 4150847"/>
              <a:gd name="connsiteX159" fmla="*/ 52526 w 2739247"/>
              <a:gd name="connsiteY159" fmla="*/ 2436991 h 4150847"/>
              <a:gd name="connsiteX160" fmla="*/ 59125 w 2739247"/>
              <a:gd name="connsiteY160" fmla="*/ 2362800 h 4150847"/>
              <a:gd name="connsiteX161" fmla="*/ 69708 w 2739247"/>
              <a:gd name="connsiteY161" fmla="*/ 2274840 h 4150847"/>
              <a:gd name="connsiteX162" fmla="*/ 87232 w 2739247"/>
              <a:gd name="connsiteY162" fmla="*/ 2176638 h 4150847"/>
              <a:gd name="connsiteX163" fmla="*/ 134000 w 2739247"/>
              <a:gd name="connsiteY163" fmla="*/ 2003108 h 4150847"/>
              <a:gd name="connsiteX164" fmla="*/ 168820 w 2739247"/>
              <a:gd name="connsiteY164" fmla="*/ 1916399 h 4150847"/>
              <a:gd name="connsiteX165" fmla="*/ 168592 w 2739247"/>
              <a:gd name="connsiteY165" fmla="*/ 1916740 h 4150847"/>
              <a:gd name="connsiteX166" fmla="*/ 172916 w 2739247"/>
              <a:gd name="connsiteY166" fmla="*/ 1910596 h 4150847"/>
              <a:gd name="connsiteX167" fmla="*/ 174623 w 2739247"/>
              <a:gd name="connsiteY167" fmla="*/ 1905817 h 4150847"/>
              <a:gd name="connsiteX168" fmla="*/ 244832 w 2739247"/>
              <a:gd name="connsiteY168" fmla="*/ 1829804 h 4150847"/>
              <a:gd name="connsiteX169" fmla="*/ 249839 w 2739247"/>
              <a:gd name="connsiteY169" fmla="*/ 1827415 h 4150847"/>
              <a:gd name="connsiteX170" fmla="*/ 254390 w 2739247"/>
              <a:gd name="connsiteY170" fmla="*/ 1823546 h 4150847"/>
              <a:gd name="connsiteX171" fmla="*/ 261218 w 2739247"/>
              <a:gd name="connsiteY171" fmla="*/ 1818539 h 4150847"/>
              <a:gd name="connsiteX172" fmla="*/ 359078 w 2739247"/>
              <a:gd name="connsiteY172" fmla="*/ 1781899 h 4150847"/>
              <a:gd name="connsiteX173" fmla="*/ 412673 w 2739247"/>
              <a:gd name="connsiteY173" fmla="*/ 1769154 h 4150847"/>
              <a:gd name="connsiteX174" fmla="*/ 179630 w 2739247"/>
              <a:gd name="connsiteY174" fmla="*/ 1569793 h 4150847"/>
              <a:gd name="connsiteX175" fmla="*/ 167568 w 2739247"/>
              <a:gd name="connsiteY175" fmla="*/ 1557731 h 4150847"/>
              <a:gd name="connsiteX176" fmla="*/ 40578 w 2739247"/>
              <a:gd name="connsiteY176" fmla="*/ 1395124 h 4150847"/>
              <a:gd name="connsiteX177" fmla="*/ 7692 w 2739247"/>
              <a:gd name="connsiteY177" fmla="*/ 1319339 h 4150847"/>
              <a:gd name="connsiteX178" fmla="*/ 5416 w 2739247"/>
              <a:gd name="connsiteY178" fmla="*/ 1308416 h 4150847"/>
              <a:gd name="connsiteX179" fmla="*/ 47064 w 2739247"/>
              <a:gd name="connsiteY179" fmla="*/ 1134885 h 4150847"/>
              <a:gd name="connsiteX180" fmla="*/ 76194 w 2739247"/>
              <a:gd name="connsiteY180" fmla="*/ 1109510 h 4150847"/>
              <a:gd name="connsiteX181" fmla="*/ 80632 w 2739247"/>
              <a:gd name="connsiteY181" fmla="*/ 1105982 h 4150847"/>
              <a:gd name="connsiteX182" fmla="*/ 87346 w 2739247"/>
              <a:gd name="connsiteY182" fmla="*/ 1100748 h 4150847"/>
              <a:gd name="connsiteX183" fmla="*/ 272824 w 2739247"/>
              <a:gd name="connsiteY183" fmla="*/ 1037480 h 4150847"/>
              <a:gd name="connsiteX184" fmla="*/ 383315 w 2739247"/>
              <a:gd name="connsiteY184" fmla="*/ 1025760 h 4150847"/>
              <a:gd name="connsiteX185" fmla="*/ 424507 w 2739247"/>
              <a:gd name="connsiteY185" fmla="*/ 966588 h 4150847"/>
              <a:gd name="connsiteX186" fmla="*/ 422118 w 2739247"/>
              <a:gd name="connsiteY186" fmla="*/ 961354 h 4150847"/>
              <a:gd name="connsiteX187" fmla="*/ 394694 w 2739247"/>
              <a:gd name="connsiteY187" fmla="*/ 861901 h 4150847"/>
              <a:gd name="connsiteX188" fmla="*/ 376943 w 2739247"/>
              <a:gd name="connsiteY188" fmla="*/ 787596 h 4150847"/>
              <a:gd name="connsiteX189" fmla="*/ 342578 w 2739247"/>
              <a:gd name="connsiteY189" fmla="*/ 601434 h 4150847"/>
              <a:gd name="connsiteX190" fmla="*/ 334954 w 2739247"/>
              <a:gd name="connsiteY190" fmla="*/ 521553 h 4150847"/>
              <a:gd name="connsiteX191" fmla="*/ 329606 w 2739247"/>
              <a:gd name="connsiteY191" fmla="*/ 440307 h 4150847"/>
              <a:gd name="connsiteX192" fmla="*/ 330971 w 2739247"/>
              <a:gd name="connsiteY192" fmla="*/ 360312 h 4150847"/>
              <a:gd name="connsiteX193" fmla="*/ 343261 w 2739247"/>
              <a:gd name="connsiteY193" fmla="*/ 267459 h 4150847"/>
              <a:gd name="connsiteX194" fmla="*/ 423142 w 2739247"/>
              <a:gd name="connsiteY194" fmla="*/ 93245 h 4150847"/>
              <a:gd name="connsiteX195" fmla="*/ 434407 w 2739247"/>
              <a:gd name="connsiteY195" fmla="*/ 81525 h 4150847"/>
              <a:gd name="connsiteX196" fmla="*/ 608393 w 2739247"/>
              <a:gd name="connsiteY196" fmla="*/ 1416 h 4150847"/>
              <a:gd name="connsiteX197" fmla="*/ 625462 w 2739247"/>
              <a:gd name="connsiteY197" fmla="*/ 164 h 4150847"/>
              <a:gd name="connsiteX198" fmla="*/ 631037 w 2739247"/>
              <a:gd name="connsiteY198" fmla="*/ 51 h 4150847"/>
              <a:gd name="connsiteX199" fmla="*/ 660168 w 2739247"/>
              <a:gd name="connsiteY199" fmla="*/ 51 h 4150847"/>
              <a:gd name="connsiteX200" fmla="*/ 665857 w 2739247"/>
              <a:gd name="connsiteY200" fmla="*/ 51 h 4150847"/>
              <a:gd name="connsiteX201" fmla="*/ 2600071 w 2739247"/>
              <a:gd name="connsiteY201" fmla="*/ 1794529 h 4150847"/>
              <a:gd name="connsiteX202" fmla="*/ 2592902 w 2739247"/>
              <a:gd name="connsiteY202" fmla="*/ 1743551 h 4150847"/>
              <a:gd name="connsiteX203" fmla="*/ 2427450 w 2739247"/>
              <a:gd name="connsiteY203" fmla="*/ 1479898 h 4150847"/>
              <a:gd name="connsiteX204" fmla="*/ 2108609 w 2739247"/>
              <a:gd name="connsiteY204" fmla="*/ 1395465 h 4150847"/>
              <a:gd name="connsiteX205" fmla="*/ 1759727 w 2739247"/>
              <a:gd name="connsiteY205" fmla="*/ 1407641 h 4150847"/>
              <a:gd name="connsiteX206" fmla="*/ 1458182 w 2739247"/>
              <a:gd name="connsiteY206" fmla="*/ 1464878 h 4150847"/>
              <a:gd name="connsiteX207" fmla="*/ 1337450 w 2739247"/>
              <a:gd name="connsiteY207" fmla="*/ 1603020 h 4150847"/>
              <a:gd name="connsiteX208" fmla="*/ 1334833 w 2739247"/>
              <a:gd name="connsiteY208" fmla="*/ 1880214 h 4150847"/>
              <a:gd name="connsiteX209" fmla="*/ 1379439 w 2739247"/>
              <a:gd name="connsiteY209" fmla="*/ 2013121 h 4150847"/>
              <a:gd name="connsiteX210" fmla="*/ 1588358 w 2739247"/>
              <a:gd name="connsiteY210" fmla="*/ 2152856 h 4150847"/>
              <a:gd name="connsiteX211" fmla="*/ 1905720 w 2739247"/>
              <a:gd name="connsiteY211" fmla="*/ 2206338 h 4150847"/>
              <a:gd name="connsiteX212" fmla="*/ 2325380 w 2739247"/>
              <a:gd name="connsiteY212" fmla="*/ 2199055 h 4150847"/>
              <a:gd name="connsiteX213" fmla="*/ 2533617 w 2739247"/>
              <a:gd name="connsiteY213" fmla="*/ 2097326 h 4150847"/>
              <a:gd name="connsiteX214" fmla="*/ 2600071 w 2739247"/>
              <a:gd name="connsiteY214" fmla="*/ 1794529 h 4150847"/>
              <a:gd name="connsiteX215" fmla="*/ 2600071 w 2739247"/>
              <a:gd name="connsiteY215" fmla="*/ 1794529 h 4150847"/>
              <a:gd name="connsiteX216" fmla="*/ 601224 w 2739247"/>
              <a:gd name="connsiteY216" fmla="*/ 2158660 h 4150847"/>
              <a:gd name="connsiteX217" fmla="*/ 635589 w 2739247"/>
              <a:gd name="connsiteY217" fmla="*/ 1878052 h 4150847"/>
              <a:gd name="connsiteX218" fmla="*/ 619089 w 2739247"/>
              <a:gd name="connsiteY218" fmla="*/ 1862690 h 4150847"/>
              <a:gd name="connsiteX219" fmla="*/ 404025 w 2739247"/>
              <a:gd name="connsiteY219" fmla="*/ 1906272 h 4150847"/>
              <a:gd name="connsiteX220" fmla="*/ 294900 w 2739247"/>
              <a:gd name="connsiteY220" fmla="*/ 1966695 h 4150847"/>
              <a:gd name="connsiteX221" fmla="*/ 226398 w 2739247"/>
              <a:gd name="connsiteY221" fmla="*/ 2176070 h 4150847"/>
              <a:gd name="connsiteX222" fmla="*/ 186343 w 2739247"/>
              <a:gd name="connsiteY222" fmla="*/ 2437447 h 4150847"/>
              <a:gd name="connsiteX223" fmla="*/ 184750 w 2739247"/>
              <a:gd name="connsiteY223" fmla="*/ 2505380 h 4150847"/>
              <a:gd name="connsiteX224" fmla="*/ 180540 w 2739247"/>
              <a:gd name="connsiteY224" fmla="*/ 2582188 h 4150847"/>
              <a:gd name="connsiteX225" fmla="*/ 180540 w 2739247"/>
              <a:gd name="connsiteY225" fmla="*/ 2679707 h 4150847"/>
              <a:gd name="connsiteX226" fmla="*/ 183271 w 2739247"/>
              <a:gd name="connsiteY226" fmla="*/ 2762319 h 4150847"/>
              <a:gd name="connsiteX227" fmla="*/ 186343 w 2739247"/>
              <a:gd name="connsiteY227" fmla="*/ 2841745 h 4150847"/>
              <a:gd name="connsiteX228" fmla="*/ 197609 w 2739247"/>
              <a:gd name="connsiteY228" fmla="*/ 2990697 h 4150847"/>
              <a:gd name="connsiteX229" fmla="*/ 242101 w 2739247"/>
              <a:gd name="connsiteY229" fmla="*/ 3302825 h 4150847"/>
              <a:gd name="connsiteX230" fmla="*/ 327216 w 2739247"/>
              <a:gd name="connsiteY230" fmla="*/ 3414567 h 4150847"/>
              <a:gd name="connsiteX231" fmla="*/ 371026 w 2739247"/>
              <a:gd name="connsiteY231" fmla="*/ 3425832 h 4150847"/>
              <a:gd name="connsiteX232" fmla="*/ 509054 w 2739247"/>
              <a:gd name="connsiteY232" fmla="*/ 3431522 h 4150847"/>
              <a:gd name="connsiteX233" fmla="*/ 608507 w 2739247"/>
              <a:gd name="connsiteY233" fmla="*/ 3420939 h 4150847"/>
              <a:gd name="connsiteX234" fmla="*/ 620000 w 2739247"/>
              <a:gd name="connsiteY234" fmla="*/ 3402391 h 4150847"/>
              <a:gd name="connsiteX235" fmla="*/ 613286 w 2739247"/>
              <a:gd name="connsiteY235" fmla="*/ 3313862 h 4150847"/>
              <a:gd name="connsiteX236" fmla="*/ 590642 w 2739247"/>
              <a:gd name="connsiteY236" fmla="*/ 2970442 h 4150847"/>
              <a:gd name="connsiteX237" fmla="*/ 584269 w 2739247"/>
              <a:gd name="connsiteY237" fmla="*/ 2928226 h 4150847"/>
              <a:gd name="connsiteX238" fmla="*/ 583700 w 2739247"/>
              <a:gd name="connsiteY238" fmla="*/ 2825131 h 4150847"/>
              <a:gd name="connsiteX239" fmla="*/ 583700 w 2739247"/>
              <a:gd name="connsiteY239" fmla="*/ 2500145 h 4150847"/>
              <a:gd name="connsiteX240" fmla="*/ 585293 w 2739247"/>
              <a:gd name="connsiteY240" fmla="*/ 2391816 h 4150847"/>
              <a:gd name="connsiteX241" fmla="*/ 601224 w 2739247"/>
              <a:gd name="connsiteY241" fmla="*/ 2158660 h 4150847"/>
              <a:gd name="connsiteX242" fmla="*/ 601224 w 2739247"/>
              <a:gd name="connsiteY242" fmla="*/ 2158660 h 4150847"/>
              <a:gd name="connsiteX243" fmla="*/ 497447 w 2739247"/>
              <a:gd name="connsiteY243" fmla="*/ 225697 h 4150847"/>
              <a:gd name="connsiteX244" fmla="*/ 464106 w 2739247"/>
              <a:gd name="connsiteY244" fmla="*/ 367481 h 4150847"/>
              <a:gd name="connsiteX245" fmla="*/ 497561 w 2739247"/>
              <a:gd name="connsiteY245" fmla="*/ 711015 h 4150847"/>
              <a:gd name="connsiteX246" fmla="*/ 612717 w 2739247"/>
              <a:gd name="connsiteY246" fmla="*/ 1113720 h 4150847"/>
              <a:gd name="connsiteX247" fmla="*/ 585293 w 2739247"/>
              <a:gd name="connsiteY247" fmla="*/ 1158781 h 4150847"/>
              <a:gd name="connsiteX248" fmla="*/ 289893 w 2739247"/>
              <a:gd name="connsiteY248" fmla="*/ 1170501 h 4150847"/>
              <a:gd name="connsiteX249" fmla="*/ 164496 w 2739247"/>
              <a:gd name="connsiteY249" fmla="*/ 1210669 h 4150847"/>
              <a:gd name="connsiteX250" fmla="*/ 138210 w 2739247"/>
              <a:gd name="connsiteY250" fmla="*/ 1287933 h 4150847"/>
              <a:gd name="connsiteX251" fmla="*/ 242215 w 2739247"/>
              <a:gd name="connsiteY251" fmla="*/ 1442347 h 4150847"/>
              <a:gd name="connsiteX252" fmla="*/ 497447 w 2739247"/>
              <a:gd name="connsiteY252" fmla="*/ 1667880 h 4150847"/>
              <a:gd name="connsiteX253" fmla="*/ 642872 w 2739247"/>
              <a:gd name="connsiteY253" fmla="*/ 1726824 h 4150847"/>
              <a:gd name="connsiteX254" fmla="*/ 671888 w 2739247"/>
              <a:gd name="connsiteY254" fmla="*/ 1697580 h 4150847"/>
              <a:gd name="connsiteX255" fmla="*/ 728784 w 2739247"/>
              <a:gd name="connsiteY255" fmla="*/ 1493439 h 4150847"/>
              <a:gd name="connsiteX256" fmla="*/ 826074 w 2739247"/>
              <a:gd name="connsiteY256" fmla="*/ 1248107 h 4150847"/>
              <a:gd name="connsiteX257" fmla="*/ 1008253 w 2739247"/>
              <a:gd name="connsiteY257" fmla="*/ 985705 h 4150847"/>
              <a:gd name="connsiteX258" fmla="*/ 1358273 w 2739247"/>
              <a:gd name="connsiteY258" fmla="*/ 847905 h 4150847"/>
              <a:gd name="connsiteX259" fmla="*/ 1700783 w 2739247"/>
              <a:gd name="connsiteY259" fmla="*/ 950658 h 4150847"/>
              <a:gd name="connsiteX260" fmla="*/ 1883872 w 2739247"/>
              <a:gd name="connsiteY260" fmla="*/ 1094944 h 4150847"/>
              <a:gd name="connsiteX261" fmla="*/ 1915506 w 2739247"/>
              <a:gd name="connsiteY261" fmla="*/ 1092213 h 4150847"/>
              <a:gd name="connsiteX262" fmla="*/ 1988105 w 2739247"/>
              <a:gd name="connsiteY262" fmla="*/ 1019387 h 4150847"/>
              <a:gd name="connsiteX263" fmla="*/ 2226041 w 2739247"/>
              <a:gd name="connsiteY263" fmla="*/ 1001522 h 4150847"/>
              <a:gd name="connsiteX264" fmla="*/ 2331184 w 2739247"/>
              <a:gd name="connsiteY264" fmla="*/ 1106210 h 4150847"/>
              <a:gd name="connsiteX265" fmla="*/ 2331411 w 2739247"/>
              <a:gd name="connsiteY265" fmla="*/ 1083452 h 4150847"/>
              <a:gd name="connsiteX266" fmla="*/ 2265185 w 2739247"/>
              <a:gd name="connsiteY266" fmla="*/ 863494 h 4150847"/>
              <a:gd name="connsiteX267" fmla="*/ 2101326 w 2739247"/>
              <a:gd name="connsiteY267" fmla="*/ 514157 h 4150847"/>
              <a:gd name="connsiteX268" fmla="*/ 1868397 w 2739247"/>
              <a:gd name="connsiteY268" fmla="*/ 292037 h 4150847"/>
              <a:gd name="connsiteX269" fmla="*/ 1678708 w 2739247"/>
              <a:gd name="connsiteY269" fmla="*/ 294882 h 4150847"/>
              <a:gd name="connsiteX270" fmla="*/ 1649464 w 2739247"/>
              <a:gd name="connsiteY270" fmla="*/ 325606 h 4150847"/>
              <a:gd name="connsiteX271" fmla="*/ 1570038 w 2739247"/>
              <a:gd name="connsiteY271" fmla="*/ 613724 h 4150847"/>
              <a:gd name="connsiteX272" fmla="*/ 1564690 w 2739247"/>
              <a:gd name="connsiteY272" fmla="*/ 648544 h 4150847"/>
              <a:gd name="connsiteX273" fmla="*/ 1397531 w 2739247"/>
              <a:gd name="connsiteY273" fmla="*/ 520188 h 4150847"/>
              <a:gd name="connsiteX274" fmla="*/ 859529 w 2739247"/>
              <a:gd name="connsiteY274" fmla="*/ 186440 h 4150847"/>
              <a:gd name="connsiteX275" fmla="*/ 628534 w 2739247"/>
              <a:gd name="connsiteY275" fmla="*/ 133868 h 4150847"/>
              <a:gd name="connsiteX276" fmla="*/ 497447 w 2739247"/>
              <a:gd name="connsiteY276" fmla="*/ 225697 h 4150847"/>
              <a:gd name="connsiteX277" fmla="*/ 497447 w 2739247"/>
              <a:gd name="connsiteY277" fmla="*/ 225697 h 4150847"/>
              <a:gd name="connsiteX278" fmla="*/ 1866918 w 2739247"/>
              <a:gd name="connsiteY278" fmla="*/ 1266541 h 4150847"/>
              <a:gd name="connsiteX279" fmla="*/ 1753127 w 2739247"/>
              <a:gd name="connsiteY279" fmla="*/ 1154798 h 4150847"/>
              <a:gd name="connsiteX280" fmla="*/ 1522018 w 2739247"/>
              <a:gd name="connsiteY280" fmla="*/ 1009488 h 4150847"/>
              <a:gd name="connsiteX281" fmla="*/ 1242321 w 2739247"/>
              <a:gd name="connsiteY281" fmla="*/ 1000498 h 4150847"/>
              <a:gd name="connsiteX282" fmla="*/ 983106 w 2739247"/>
              <a:gd name="connsiteY282" fmla="*/ 1229900 h 4150847"/>
              <a:gd name="connsiteX283" fmla="*/ 838364 w 2739247"/>
              <a:gd name="connsiteY283" fmla="*/ 1586406 h 4150847"/>
              <a:gd name="connsiteX284" fmla="*/ 741983 w 2739247"/>
              <a:gd name="connsiteY284" fmla="*/ 2070472 h 4150847"/>
              <a:gd name="connsiteX285" fmla="*/ 719339 w 2739247"/>
              <a:gd name="connsiteY285" fmla="*/ 2402740 h 4150847"/>
              <a:gd name="connsiteX286" fmla="*/ 715811 w 2739247"/>
              <a:gd name="connsiteY286" fmla="*/ 2749574 h 4150847"/>
              <a:gd name="connsiteX287" fmla="*/ 746649 w 2739247"/>
              <a:gd name="connsiteY287" fmla="*/ 3322738 h 4150847"/>
              <a:gd name="connsiteX288" fmla="*/ 771341 w 2739247"/>
              <a:gd name="connsiteY288" fmla="*/ 3562381 h 4150847"/>
              <a:gd name="connsiteX289" fmla="*/ 827668 w 2739247"/>
              <a:gd name="connsiteY289" fmla="*/ 3926853 h 4150847"/>
              <a:gd name="connsiteX290" fmla="*/ 891163 w 2739247"/>
              <a:gd name="connsiteY290" fmla="*/ 3994558 h 4150847"/>
              <a:gd name="connsiteX291" fmla="*/ 998240 w 2739247"/>
              <a:gd name="connsiteY291" fmla="*/ 4012309 h 4150847"/>
              <a:gd name="connsiteX292" fmla="*/ 1309457 w 2739247"/>
              <a:gd name="connsiteY292" fmla="*/ 4000247 h 4150847"/>
              <a:gd name="connsiteX293" fmla="*/ 1376935 w 2739247"/>
              <a:gd name="connsiteY293" fmla="*/ 3921390 h 4150847"/>
              <a:gd name="connsiteX294" fmla="*/ 1396052 w 2739247"/>
              <a:gd name="connsiteY294" fmla="*/ 3602549 h 4150847"/>
              <a:gd name="connsiteX295" fmla="*/ 1429506 w 2739247"/>
              <a:gd name="connsiteY295" fmla="*/ 3470779 h 4150847"/>
              <a:gd name="connsiteX296" fmla="*/ 1471381 w 2739247"/>
              <a:gd name="connsiteY296" fmla="*/ 3450525 h 4150847"/>
              <a:gd name="connsiteX297" fmla="*/ 1781575 w 2739247"/>
              <a:gd name="connsiteY297" fmla="*/ 3444835 h 4150847"/>
              <a:gd name="connsiteX298" fmla="*/ 1829822 w 2739247"/>
              <a:gd name="connsiteY298" fmla="*/ 3480679 h 4150847"/>
              <a:gd name="connsiteX299" fmla="*/ 1834715 w 2739247"/>
              <a:gd name="connsiteY299" fmla="*/ 3500024 h 4150847"/>
              <a:gd name="connsiteX300" fmla="*/ 1875679 w 2739247"/>
              <a:gd name="connsiteY300" fmla="*/ 3890781 h 4150847"/>
              <a:gd name="connsiteX301" fmla="*/ 1980481 w 2739247"/>
              <a:gd name="connsiteY301" fmla="*/ 3988527 h 4150847"/>
              <a:gd name="connsiteX302" fmla="*/ 2214093 w 2739247"/>
              <a:gd name="connsiteY302" fmla="*/ 3982837 h 4150847"/>
              <a:gd name="connsiteX303" fmla="*/ 2280205 w 2739247"/>
              <a:gd name="connsiteY303" fmla="*/ 3928559 h 4150847"/>
              <a:gd name="connsiteX304" fmla="*/ 2326746 w 2739247"/>
              <a:gd name="connsiteY304" fmla="*/ 3655348 h 4150847"/>
              <a:gd name="connsiteX305" fmla="*/ 2368962 w 2739247"/>
              <a:gd name="connsiteY305" fmla="*/ 3357785 h 4150847"/>
              <a:gd name="connsiteX306" fmla="*/ 2401848 w 2739247"/>
              <a:gd name="connsiteY306" fmla="*/ 3102212 h 4150847"/>
              <a:gd name="connsiteX307" fmla="*/ 2427337 w 2739247"/>
              <a:gd name="connsiteY307" fmla="*/ 2845158 h 4150847"/>
              <a:gd name="connsiteX308" fmla="*/ 2456126 w 2739247"/>
              <a:gd name="connsiteY308" fmla="*/ 2481597 h 4150847"/>
              <a:gd name="connsiteX309" fmla="*/ 2465229 w 2739247"/>
              <a:gd name="connsiteY309" fmla="*/ 2324225 h 4150847"/>
              <a:gd name="connsiteX310" fmla="*/ 2443836 w 2739247"/>
              <a:gd name="connsiteY310" fmla="*/ 2307725 h 4150847"/>
              <a:gd name="connsiteX311" fmla="*/ 2230138 w 2739247"/>
              <a:gd name="connsiteY311" fmla="*/ 2343000 h 4150847"/>
              <a:gd name="connsiteX312" fmla="*/ 1804219 w 2739247"/>
              <a:gd name="connsiteY312" fmla="*/ 2328435 h 4150847"/>
              <a:gd name="connsiteX313" fmla="*/ 1477981 w 2739247"/>
              <a:gd name="connsiteY313" fmla="*/ 2251399 h 4150847"/>
              <a:gd name="connsiteX314" fmla="*/ 1238110 w 2739247"/>
              <a:gd name="connsiteY314" fmla="*/ 2022793 h 4150847"/>
              <a:gd name="connsiteX315" fmla="*/ 1197373 w 2739247"/>
              <a:gd name="connsiteY315" fmla="*/ 1831056 h 4150847"/>
              <a:gd name="connsiteX316" fmla="*/ 1204997 w 2739247"/>
              <a:gd name="connsiteY316" fmla="*/ 1590844 h 4150847"/>
              <a:gd name="connsiteX317" fmla="*/ 1392980 w 2739247"/>
              <a:gd name="connsiteY317" fmla="*/ 1348470 h 4150847"/>
              <a:gd name="connsiteX318" fmla="*/ 1621699 w 2739247"/>
              <a:gd name="connsiteY318" fmla="*/ 1291119 h 4150847"/>
              <a:gd name="connsiteX319" fmla="*/ 1866918 w 2739247"/>
              <a:gd name="connsiteY319" fmla="*/ 1266541 h 4150847"/>
              <a:gd name="connsiteX320" fmla="*/ 1866918 w 2739247"/>
              <a:gd name="connsiteY320" fmla="*/ 1266541 h 4150847"/>
              <a:gd name="connsiteX321" fmla="*/ 2279409 w 2739247"/>
              <a:gd name="connsiteY321" fmla="*/ 1284064 h 4150847"/>
              <a:gd name="connsiteX322" fmla="*/ 2184052 w 2739247"/>
              <a:gd name="connsiteY322" fmla="*/ 1134202 h 4150847"/>
              <a:gd name="connsiteX323" fmla="*/ 2077886 w 2739247"/>
              <a:gd name="connsiteY323" fmla="*/ 1118044 h 4150847"/>
              <a:gd name="connsiteX324" fmla="*/ 1953854 w 2739247"/>
              <a:gd name="connsiteY324" fmla="*/ 1263127 h 4150847"/>
              <a:gd name="connsiteX325" fmla="*/ 2279409 w 2739247"/>
              <a:gd name="connsiteY325" fmla="*/ 1284064 h 4150847"/>
              <a:gd name="connsiteX326" fmla="*/ 2279409 w 2739247"/>
              <a:gd name="connsiteY326" fmla="*/ 1284064 h 415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2739247" h="4150847">
                <a:moveTo>
                  <a:pt x="665857" y="51"/>
                </a:moveTo>
                <a:cubicBezTo>
                  <a:pt x="671547" y="506"/>
                  <a:pt x="677236" y="961"/>
                  <a:pt x="682926" y="1302"/>
                </a:cubicBezTo>
                <a:cubicBezTo>
                  <a:pt x="746535" y="9040"/>
                  <a:pt x="807527" y="27474"/>
                  <a:pt x="868405" y="46477"/>
                </a:cubicBezTo>
                <a:cubicBezTo>
                  <a:pt x="880353" y="51256"/>
                  <a:pt x="892301" y="56149"/>
                  <a:pt x="904249" y="60929"/>
                </a:cubicBezTo>
                <a:cubicBezTo>
                  <a:pt x="960916" y="83801"/>
                  <a:pt x="1014284" y="113614"/>
                  <a:pt x="1068107" y="142630"/>
                </a:cubicBezTo>
                <a:cubicBezTo>
                  <a:pt x="1068335" y="142744"/>
                  <a:pt x="1068676" y="142972"/>
                  <a:pt x="1068904" y="143085"/>
                </a:cubicBezTo>
                <a:cubicBezTo>
                  <a:pt x="1082672" y="150482"/>
                  <a:pt x="1096327" y="157878"/>
                  <a:pt x="1110096" y="165161"/>
                </a:cubicBezTo>
                <a:cubicBezTo>
                  <a:pt x="1110892" y="165616"/>
                  <a:pt x="1111803" y="166071"/>
                  <a:pt x="1112599" y="166526"/>
                </a:cubicBezTo>
                <a:cubicBezTo>
                  <a:pt x="1117948" y="169371"/>
                  <a:pt x="1123296" y="172102"/>
                  <a:pt x="1128644" y="174947"/>
                </a:cubicBezTo>
                <a:cubicBezTo>
                  <a:pt x="1130920" y="176540"/>
                  <a:pt x="1133082" y="178247"/>
                  <a:pt x="1135357" y="179840"/>
                </a:cubicBezTo>
                <a:cubicBezTo>
                  <a:pt x="1162098" y="196567"/>
                  <a:pt x="1188839" y="213180"/>
                  <a:pt x="1215580" y="229908"/>
                </a:cubicBezTo>
                <a:cubicBezTo>
                  <a:pt x="1271451" y="267572"/>
                  <a:pt x="1327322" y="305351"/>
                  <a:pt x="1383080" y="343016"/>
                </a:cubicBezTo>
                <a:cubicBezTo>
                  <a:pt x="1388997" y="350867"/>
                  <a:pt x="1396166" y="356898"/>
                  <a:pt x="1405838" y="359743"/>
                </a:cubicBezTo>
                <a:cubicBezTo>
                  <a:pt x="1425865" y="375446"/>
                  <a:pt x="1445778" y="391035"/>
                  <a:pt x="1467057" y="407763"/>
                </a:cubicBezTo>
                <a:cubicBezTo>
                  <a:pt x="1476160" y="383525"/>
                  <a:pt x="1483671" y="361336"/>
                  <a:pt x="1492660" y="339830"/>
                </a:cubicBezTo>
                <a:cubicBezTo>
                  <a:pt x="1502219" y="317185"/>
                  <a:pt x="1513256" y="295224"/>
                  <a:pt x="1523611" y="273034"/>
                </a:cubicBezTo>
                <a:cubicBezTo>
                  <a:pt x="1561959" y="217049"/>
                  <a:pt x="1608385" y="170509"/>
                  <a:pt x="1673246" y="145475"/>
                </a:cubicBezTo>
                <a:cubicBezTo>
                  <a:pt x="1694411" y="141379"/>
                  <a:pt x="1715576" y="137282"/>
                  <a:pt x="1736855" y="133186"/>
                </a:cubicBezTo>
                <a:cubicBezTo>
                  <a:pt x="1765758" y="135006"/>
                  <a:pt x="1794661" y="136827"/>
                  <a:pt x="1823563" y="138648"/>
                </a:cubicBezTo>
                <a:cubicBezTo>
                  <a:pt x="1844842" y="144337"/>
                  <a:pt x="1866235" y="150027"/>
                  <a:pt x="1887628" y="155716"/>
                </a:cubicBezTo>
                <a:cubicBezTo>
                  <a:pt x="1939061" y="177450"/>
                  <a:pt x="1987536" y="203963"/>
                  <a:pt x="2031573" y="238783"/>
                </a:cubicBezTo>
                <a:cubicBezTo>
                  <a:pt x="2105423" y="297272"/>
                  <a:pt x="2163001" y="370098"/>
                  <a:pt x="2216938" y="446338"/>
                </a:cubicBezTo>
                <a:cubicBezTo>
                  <a:pt x="2228658" y="465568"/>
                  <a:pt x="2240379" y="484685"/>
                  <a:pt x="2252099" y="503916"/>
                </a:cubicBezTo>
                <a:cubicBezTo>
                  <a:pt x="2256196" y="514498"/>
                  <a:pt x="2260178" y="525194"/>
                  <a:pt x="2268599" y="533387"/>
                </a:cubicBezTo>
                <a:cubicBezTo>
                  <a:pt x="2282254" y="560356"/>
                  <a:pt x="2295909" y="587324"/>
                  <a:pt x="2309563" y="614293"/>
                </a:cubicBezTo>
                <a:cubicBezTo>
                  <a:pt x="2321398" y="641147"/>
                  <a:pt x="2333232" y="668002"/>
                  <a:pt x="2345066" y="694856"/>
                </a:cubicBezTo>
                <a:cubicBezTo>
                  <a:pt x="2345635" y="696905"/>
                  <a:pt x="2346204" y="698953"/>
                  <a:pt x="2346773" y="701001"/>
                </a:cubicBezTo>
                <a:cubicBezTo>
                  <a:pt x="2359517" y="733773"/>
                  <a:pt x="2372376" y="766431"/>
                  <a:pt x="2385120" y="799202"/>
                </a:cubicBezTo>
                <a:cubicBezTo>
                  <a:pt x="2402189" y="853481"/>
                  <a:pt x="2419258" y="907645"/>
                  <a:pt x="2436326" y="961923"/>
                </a:cubicBezTo>
                <a:cubicBezTo>
                  <a:pt x="2441447" y="991509"/>
                  <a:pt x="2449071" y="1020525"/>
                  <a:pt x="2458971" y="1048859"/>
                </a:cubicBezTo>
                <a:cubicBezTo>
                  <a:pt x="2465570" y="1077534"/>
                  <a:pt x="2472056" y="1106323"/>
                  <a:pt x="2478656" y="1134999"/>
                </a:cubicBezTo>
                <a:cubicBezTo>
                  <a:pt x="2490035" y="1192804"/>
                  <a:pt x="2501414" y="1250610"/>
                  <a:pt x="2512907" y="1308529"/>
                </a:cubicBezTo>
                <a:cubicBezTo>
                  <a:pt x="2513135" y="1314333"/>
                  <a:pt x="2513249" y="1320136"/>
                  <a:pt x="2513476" y="1326053"/>
                </a:cubicBezTo>
                <a:cubicBezTo>
                  <a:pt x="2513362" y="1335953"/>
                  <a:pt x="2512452" y="1346080"/>
                  <a:pt x="2517459" y="1355297"/>
                </a:cubicBezTo>
                <a:cubicBezTo>
                  <a:pt x="2517800" y="1368270"/>
                  <a:pt x="2512224" y="1383517"/>
                  <a:pt x="2530659" y="1389548"/>
                </a:cubicBezTo>
                <a:cubicBezTo>
                  <a:pt x="2532138" y="1390914"/>
                  <a:pt x="2533731" y="1392166"/>
                  <a:pt x="2535210" y="1393531"/>
                </a:cubicBezTo>
                <a:cubicBezTo>
                  <a:pt x="2535779" y="1395693"/>
                  <a:pt x="2537145" y="1396603"/>
                  <a:pt x="2539420" y="1396262"/>
                </a:cubicBezTo>
                <a:cubicBezTo>
                  <a:pt x="2561382" y="1416175"/>
                  <a:pt x="2583457" y="1436203"/>
                  <a:pt x="2605419" y="1456116"/>
                </a:cubicBezTo>
                <a:cubicBezTo>
                  <a:pt x="2612815" y="1464764"/>
                  <a:pt x="2620212" y="1473526"/>
                  <a:pt x="2627608" y="1482174"/>
                </a:cubicBezTo>
                <a:cubicBezTo>
                  <a:pt x="2667094" y="1534404"/>
                  <a:pt x="2687917" y="1595282"/>
                  <a:pt x="2708627" y="1656160"/>
                </a:cubicBezTo>
                <a:cubicBezTo>
                  <a:pt x="2715000" y="1685063"/>
                  <a:pt x="2721372" y="1713852"/>
                  <a:pt x="2727744" y="1742755"/>
                </a:cubicBezTo>
                <a:cubicBezTo>
                  <a:pt x="2728313" y="1746623"/>
                  <a:pt x="2728882" y="1750606"/>
                  <a:pt x="2729451" y="1754475"/>
                </a:cubicBezTo>
                <a:lnTo>
                  <a:pt x="2728996" y="1757206"/>
                </a:lnTo>
                <a:lnTo>
                  <a:pt x="2731158" y="1758913"/>
                </a:lnTo>
                <a:cubicBezTo>
                  <a:pt x="2732296" y="1770747"/>
                  <a:pt x="2733434" y="1782581"/>
                  <a:pt x="2734572" y="1794415"/>
                </a:cubicBezTo>
                <a:cubicBezTo>
                  <a:pt x="2736165" y="1817515"/>
                  <a:pt x="2737644" y="1840614"/>
                  <a:pt x="2739237" y="1863714"/>
                </a:cubicBezTo>
                <a:cubicBezTo>
                  <a:pt x="2739692" y="1939840"/>
                  <a:pt x="2725582" y="2013235"/>
                  <a:pt x="2697817" y="2084127"/>
                </a:cubicBezTo>
                <a:cubicBezTo>
                  <a:pt x="2692014" y="2095733"/>
                  <a:pt x="2686211" y="2107226"/>
                  <a:pt x="2680521" y="2118833"/>
                </a:cubicBezTo>
                <a:cubicBezTo>
                  <a:pt x="2670735" y="2133853"/>
                  <a:pt x="2660835" y="2148874"/>
                  <a:pt x="2651049" y="2163894"/>
                </a:cubicBezTo>
                <a:cubicBezTo>
                  <a:pt x="2619529" y="2195300"/>
                  <a:pt x="2593812" y="2227617"/>
                  <a:pt x="2596430" y="2277571"/>
                </a:cubicBezTo>
                <a:cubicBezTo>
                  <a:pt x="2598933" y="2325363"/>
                  <a:pt x="2593357" y="2373610"/>
                  <a:pt x="2590740" y="2421516"/>
                </a:cubicBezTo>
                <a:cubicBezTo>
                  <a:pt x="2586188" y="2507883"/>
                  <a:pt x="2581182" y="2594250"/>
                  <a:pt x="2576289" y="2680504"/>
                </a:cubicBezTo>
                <a:cubicBezTo>
                  <a:pt x="2572875" y="2689834"/>
                  <a:pt x="2571282" y="2699393"/>
                  <a:pt x="2573103" y="2709406"/>
                </a:cubicBezTo>
                <a:cubicBezTo>
                  <a:pt x="2572875" y="2713161"/>
                  <a:pt x="2572647" y="2716916"/>
                  <a:pt x="2572420" y="2720558"/>
                </a:cubicBezTo>
                <a:cubicBezTo>
                  <a:pt x="2571737" y="2732164"/>
                  <a:pt x="2571168" y="2743885"/>
                  <a:pt x="2570485" y="2755492"/>
                </a:cubicBezTo>
                <a:cubicBezTo>
                  <a:pt x="2563544" y="2793725"/>
                  <a:pt x="2561155" y="2832414"/>
                  <a:pt x="2559675" y="2871217"/>
                </a:cubicBezTo>
                <a:cubicBezTo>
                  <a:pt x="2557741" y="2890561"/>
                  <a:pt x="2551255" y="2909450"/>
                  <a:pt x="2553986" y="2929250"/>
                </a:cubicBezTo>
                <a:cubicBezTo>
                  <a:pt x="2552962" y="2931070"/>
                  <a:pt x="2552848" y="2932891"/>
                  <a:pt x="2553758" y="2934712"/>
                </a:cubicBezTo>
                <a:cubicBezTo>
                  <a:pt x="2553189" y="2940401"/>
                  <a:pt x="2552620" y="2946091"/>
                  <a:pt x="2552165" y="2951666"/>
                </a:cubicBezTo>
                <a:cubicBezTo>
                  <a:pt x="2545565" y="2982276"/>
                  <a:pt x="2544200" y="3013569"/>
                  <a:pt x="2542151" y="3044747"/>
                </a:cubicBezTo>
                <a:cubicBezTo>
                  <a:pt x="2541583" y="3052371"/>
                  <a:pt x="2541014" y="3059995"/>
                  <a:pt x="2540558" y="3067619"/>
                </a:cubicBezTo>
                <a:cubicBezTo>
                  <a:pt x="2535779" y="3072740"/>
                  <a:pt x="2536234" y="3078998"/>
                  <a:pt x="2537145" y="3085257"/>
                </a:cubicBezTo>
                <a:cubicBezTo>
                  <a:pt x="2536348" y="3096750"/>
                  <a:pt x="2535552" y="3108129"/>
                  <a:pt x="2534755" y="3119622"/>
                </a:cubicBezTo>
                <a:cubicBezTo>
                  <a:pt x="2528269" y="3150117"/>
                  <a:pt x="2524173" y="3180955"/>
                  <a:pt x="2523831" y="3212133"/>
                </a:cubicBezTo>
                <a:cubicBezTo>
                  <a:pt x="2519507" y="3215206"/>
                  <a:pt x="2519848" y="3219416"/>
                  <a:pt x="2521100" y="3223740"/>
                </a:cubicBezTo>
                <a:cubicBezTo>
                  <a:pt x="2520645" y="3227723"/>
                  <a:pt x="2520190" y="3231705"/>
                  <a:pt x="2519848" y="3235688"/>
                </a:cubicBezTo>
                <a:cubicBezTo>
                  <a:pt x="2517686" y="3253098"/>
                  <a:pt x="2515525" y="3270622"/>
                  <a:pt x="2513476" y="3288032"/>
                </a:cubicBezTo>
                <a:cubicBezTo>
                  <a:pt x="2512338" y="3289852"/>
                  <a:pt x="2512224" y="3291673"/>
                  <a:pt x="2513249" y="3293608"/>
                </a:cubicBezTo>
                <a:cubicBezTo>
                  <a:pt x="2512907" y="3297476"/>
                  <a:pt x="2512566" y="3301459"/>
                  <a:pt x="2512224" y="3305328"/>
                </a:cubicBezTo>
                <a:cubicBezTo>
                  <a:pt x="2502325" y="3360972"/>
                  <a:pt x="2494018" y="3416957"/>
                  <a:pt x="2489466" y="3473283"/>
                </a:cubicBezTo>
                <a:cubicBezTo>
                  <a:pt x="2482070" y="3501503"/>
                  <a:pt x="2477518" y="3530178"/>
                  <a:pt x="2476949" y="3559422"/>
                </a:cubicBezTo>
                <a:cubicBezTo>
                  <a:pt x="2470350" y="3583774"/>
                  <a:pt x="2466139" y="3608580"/>
                  <a:pt x="2465570" y="3633842"/>
                </a:cubicBezTo>
                <a:cubicBezTo>
                  <a:pt x="2464774" y="3636117"/>
                  <a:pt x="2463977" y="3638393"/>
                  <a:pt x="2463181" y="3640669"/>
                </a:cubicBezTo>
                <a:cubicBezTo>
                  <a:pt x="2462612" y="3644652"/>
                  <a:pt x="2462043" y="3648521"/>
                  <a:pt x="2461474" y="3652503"/>
                </a:cubicBezTo>
                <a:cubicBezTo>
                  <a:pt x="2457150" y="3681406"/>
                  <a:pt x="2452826" y="3710309"/>
                  <a:pt x="2448502" y="3739212"/>
                </a:cubicBezTo>
                <a:cubicBezTo>
                  <a:pt x="2441333" y="3761742"/>
                  <a:pt x="2438147" y="3784842"/>
                  <a:pt x="2437009" y="3808283"/>
                </a:cubicBezTo>
                <a:cubicBezTo>
                  <a:pt x="2436099" y="3810331"/>
                  <a:pt x="2435074" y="3812265"/>
                  <a:pt x="2434164" y="3814313"/>
                </a:cubicBezTo>
                <a:cubicBezTo>
                  <a:pt x="2433595" y="3818182"/>
                  <a:pt x="2433026" y="3822165"/>
                  <a:pt x="2432571" y="3826034"/>
                </a:cubicBezTo>
                <a:cubicBezTo>
                  <a:pt x="2421875" y="3880198"/>
                  <a:pt x="2411178" y="3934249"/>
                  <a:pt x="2400596" y="3988413"/>
                </a:cubicBezTo>
                <a:cubicBezTo>
                  <a:pt x="2369417" y="4055550"/>
                  <a:pt x="2317074" y="4096514"/>
                  <a:pt x="2245841" y="4114607"/>
                </a:cubicBezTo>
                <a:cubicBezTo>
                  <a:pt x="2240151" y="4115176"/>
                  <a:pt x="2234461" y="4115745"/>
                  <a:pt x="2228772" y="4116200"/>
                </a:cubicBezTo>
                <a:cubicBezTo>
                  <a:pt x="2226951" y="4115290"/>
                  <a:pt x="2225017" y="4115404"/>
                  <a:pt x="2223310" y="4116428"/>
                </a:cubicBezTo>
                <a:cubicBezTo>
                  <a:pt x="2205672" y="4115859"/>
                  <a:pt x="2188035" y="4114721"/>
                  <a:pt x="2170966" y="4120979"/>
                </a:cubicBezTo>
                <a:cubicBezTo>
                  <a:pt x="2142064" y="4121321"/>
                  <a:pt x="2113161" y="4121776"/>
                  <a:pt x="2084258" y="4122117"/>
                </a:cubicBezTo>
                <a:cubicBezTo>
                  <a:pt x="2055241" y="4122003"/>
                  <a:pt x="2026338" y="4121890"/>
                  <a:pt x="1997322" y="4121776"/>
                </a:cubicBezTo>
                <a:cubicBezTo>
                  <a:pt x="1968419" y="4119955"/>
                  <a:pt x="1939516" y="4118021"/>
                  <a:pt x="1910613" y="4116200"/>
                </a:cubicBezTo>
                <a:cubicBezTo>
                  <a:pt x="1841087" y="4098677"/>
                  <a:pt x="1792157" y="4056346"/>
                  <a:pt x="1760978" y="3992396"/>
                </a:cubicBezTo>
                <a:cubicBezTo>
                  <a:pt x="1744706" y="3938118"/>
                  <a:pt x="1744251" y="3881564"/>
                  <a:pt x="1735603" y="3826148"/>
                </a:cubicBezTo>
                <a:cubicBezTo>
                  <a:pt x="1733555" y="3808738"/>
                  <a:pt x="1731620" y="3791328"/>
                  <a:pt x="1729572" y="3773804"/>
                </a:cubicBezTo>
                <a:cubicBezTo>
                  <a:pt x="1729231" y="3770049"/>
                  <a:pt x="1728890" y="3766294"/>
                  <a:pt x="1728434" y="3762653"/>
                </a:cubicBezTo>
                <a:cubicBezTo>
                  <a:pt x="1727183" y="3754801"/>
                  <a:pt x="1726045" y="3747063"/>
                  <a:pt x="1724793" y="3739212"/>
                </a:cubicBezTo>
                <a:cubicBezTo>
                  <a:pt x="1725817" y="3707692"/>
                  <a:pt x="1720128" y="3676968"/>
                  <a:pt x="1714552" y="3646131"/>
                </a:cubicBezTo>
                <a:cubicBezTo>
                  <a:pt x="1713755" y="3634638"/>
                  <a:pt x="1712959" y="3623259"/>
                  <a:pt x="1712162" y="3611766"/>
                </a:cubicBezTo>
                <a:cubicBezTo>
                  <a:pt x="1711707" y="3607897"/>
                  <a:pt x="1711366" y="3603915"/>
                  <a:pt x="1710911" y="3600046"/>
                </a:cubicBezTo>
                <a:cubicBezTo>
                  <a:pt x="1711707" y="3595949"/>
                  <a:pt x="1713528" y="3591625"/>
                  <a:pt x="1707725" y="3589463"/>
                </a:cubicBezTo>
                <a:cubicBezTo>
                  <a:pt x="1704538" y="3583432"/>
                  <a:pt x="1700442" y="3584457"/>
                  <a:pt x="1696004" y="3587870"/>
                </a:cubicBezTo>
                <a:cubicBezTo>
                  <a:pt x="1680642" y="3588325"/>
                  <a:pt x="1665394" y="3588667"/>
                  <a:pt x="1650033" y="3589122"/>
                </a:cubicBezTo>
                <a:cubicBezTo>
                  <a:pt x="1621130" y="3589122"/>
                  <a:pt x="1592227" y="3589122"/>
                  <a:pt x="1563324" y="3589122"/>
                </a:cubicBezTo>
                <a:cubicBezTo>
                  <a:pt x="1555586" y="3589008"/>
                  <a:pt x="1547849" y="3588894"/>
                  <a:pt x="1540111" y="3588781"/>
                </a:cubicBezTo>
                <a:cubicBezTo>
                  <a:pt x="1538290" y="3589008"/>
                  <a:pt x="1536356" y="3589122"/>
                  <a:pt x="1534535" y="3589349"/>
                </a:cubicBezTo>
                <a:cubicBezTo>
                  <a:pt x="1524066" y="3599249"/>
                  <a:pt x="1529415" y="3611880"/>
                  <a:pt x="1528732" y="3623487"/>
                </a:cubicBezTo>
                <a:cubicBezTo>
                  <a:pt x="1521108" y="3661720"/>
                  <a:pt x="1519856" y="3700409"/>
                  <a:pt x="1518036" y="3739098"/>
                </a:cubicBezTo>
                <a:cubicBezTo>
                  <a:pt x="1518036" y="3741146"/>
                  <a:pt x="1518036" y="3743081"/>
                  <a:pt x="1518036" y="3745129"/>
                </a:cubicBezTo>
                <a:cubicBezTo>
                  <a:pt x="1517011" y="3746950"/>
                  <a:pt x="1516898" y="3748770"/>
                  <a:pt x="1517922" y="3750591"/>
                </a:cubicBezTo>
                <a:cubicBezTo>
                  <a:pt x="1517353" y="3764018"/>
                  <a:pt x="1516784" y="3777445"/>
                  <a:pt x="1516215" y="3790759"/>
                </a:cubicBezTo>
                <a:cubicBezTo>
                  <a:pt x="1509046" y="3823530"/>
                  <a:pt x="1511436" y="3856757"/>
                  <a:pt x="1511322" y="3889871"/>
                </a:cubicBezTo>
                <a:cubicBezTo>
                  <a:pt x="1506998" y="3907053"/>
                  <a:pt x="1506429" y="3924349"/>
                  <a:pt x="1508136" y="3941873"/>
                </a:cubicBezTo>
                <a:cubicBezTo>
                  <a:pt x="1507794" y="3945628"/>
                  <a:pt x="1507453" y="3949383"/>
                  <a:pt x="1506998" y="3953024"/>
                </a:cubicBezTo>
                <a:cubicBezTo>
                  <a:pt x="1504494" y="3966565"/>
                  <a:pt x="1501877" y="3979993"/>
                  <a:pt x="1499374" y="3993534"/>
                </a:cubicBezTo>
                <a:cubicBezTo>
                  <a:pt x="1476388" y="4046219"/>
                  <a:pt x="1441910" y="4088776"/>
                  <a:pt x="1389793" y="4115404"/>
                </a:cubicBezTo>
                <a:cubicBezTo>
                  <a:pt x="1366580" y="4121662"/>
                  <a:pt x="1343367" y="4127920"/>
                  <a:pt x="1320153" y="4134179"/>
                </a:cubicBezTo>
                <a:cubicBezTo>
                  <a:pt x="1285447" y="4139527"/>
                  <a:pt x="1250741" y="4144762"/>
                  <a:pt x="1216149" y="4150110"/>
                </a:cubicBezTo>
                <a:cubicBezTo>
                  <a:pt x="1131261" y="4151248"/>
                  <a:pt x="1046373" y="4152272"/>
                  <a:pt x="961827" y="4143396"/>
                </a:cubicBezTo>
                <a:cubicBezTo>
                  <a:pt x="930876" y="4137934"/>
                  <a:pt x="899925" y="4132586"/>
                  <a:pt x="868974" y="4127124"/>
                </a:cubicBezTo>
                <a:cubicBezTo>
                  <a:pt x="867836" y="4125417"/>
                  <a:pt x="866470" y="4125076"/>
                  <a:pt x="864763" y="4126214"/>
                </a:cubicBezTo>
                <a:cubicBezTo>
                  <a:pt x="862374" y="4125417"/>
                  <a:pt x="859984" y="4124621"/>
                  <a:pt x="857595" y="4123824"/>
                </a:cubicBezTo>
                <a:cubicBezTo>
                  <a:pt x="838023" y="4116541"/>
                  <a:pt x="818337" y="4109373"/>
                  <a:pt x="798765" y="4102090"/>
                </a:cubicBezTo>
                <a:cubicBezTo>
                  <a:pt x="787955" y="4094580"/>
                  <a:pt x="777258" y="4087070"/>
                  <a:pt x="766448" y="4079446"/>
                </a:cubicBezTo>
                <a:cubicBezTo>
                  <a:pt x="724801" y="4040415"/>
                  <a:pt x="704091" y="3990689"/>
                  <a:pt x="693850" y="3935728"/>
                </a:cubicBezTo>
                <a:cubicBezTo>
                  <a:pt x="693508" y="3931973"/>
                  <a:pt x="693053" y="3928218"/>
                  <a:pt x="692712" y="3924577"/>
                </a:cubicBezTo>
                <a:cubicBezTo>
                  <a:pt x="691574" y="3920594"/>
                  <a:pt x="690550" y="3916611"/>
                  <a:pt x="689412" y="3912742"/>
                </a:cubicBezTo>
                <a:cubicBezTo>
                  <a:pt x="687022" y="3879288"/>
                  <a:pt x="681219" y="3846402"/>
                  <a:pt x="673026" y="3813972"/>
                </a:cubicBezTo>
                <a:cubicBezTo>
                  <a:pt x="672571" y="3810217"/>
                  <a:pt x="672002" y="3806462"/>
                  <a:pt x="671547" y="3802707"/>
                </a:cubicBezTo>
                <a:cubicBezTo>
                  <a:pt x="672343" y="3800772"/>
                  <a:pt x="672230" y="3798952"/>
                  <a:pt x="671205" y="3797245"/>
                </a:cubicBezTo>
                <a:cubicBezTo>
                  <a:pt x="669043" y="3783590"/>
                  <a:pt x="666995" y="3770049"/>
                  <a:pt x="664947" y="3756394"/>
                </a:cubicBezTo>
                <a:cubicBezTo>
                  <a:pt x="664492" y="3752411"/>
                  <a:pt x="664037" y="3748542"/>
                  <a:pt x="663581" y="3744560"/>
                </a:cubicBezTo>
                <a:cubicBezTo>
                  <a:pt x="664719" y="3740122"/>
                  <a:pt x="665174" y="3735912"/>
                  <a:pt x="660737" y="3732839"/>
                </a:cubicBezTo>
                <a:cubicBezTo>
                  <a:pt x="659257" y="3705644"/>
                  <a:pt x="656526" y="3678675"/>
                  <a:pt x="648902" y="3652390"/>
                </a:cubicBezTo>
                <a:cubicBezTo>
                  <a:pt x="649130" y="3621097"/>
                  <a:pt x="643782" y="3590374"/>
                  <a:pt x="637296" y="3559878"/>
                </a:cubicBezTo>
                <a:cubicBezTo>
                  <a:pt x="637865" y="3553847"/>
                  <a:pt x="637637" y="3546905"/>
                  <a:pt x="629103" y="3549295"/>
                </a:cubicBezTo>
                <a:cubicBezTo>
                  <a:pt x="593942" y="3559309"/>
                  <a:pt x="556960" y="3557488"/>
                  <a:pt x="521571" y="3565567"/>
                </a:cubicBezTo>
                <a:cubicBezTo>
                  <a:pt x="513833" y="3565795"/>
                  <a:pt x="506095" y="3566022"/>
                  <a:pt x="498244" y="3566250"/>
                </a:cubicBezTo>
                <a:cubicBezTo>
                  <a:pt x="496423" y="3565339"/>
                  <a:pt x="494488" y="3565453"/>
                  <a:pt x="492782" y="3566477"/>
                </a:cubicBezTo>
                <a:cubicBezTo>
                  <a:pt x="473437" y="3566477"/>
                  <a:pt x="453979" y="3566477"/>
                  <a:pt x="434635" y="3566477"/>
                </a:cubicBezTo>
                <a:cubicBezTo>
                  <a:pt x="374895" y="3564088"/>
                  <a:pt x="316861" y="3552936"/>
                  <a:pt x="261104" y="3531089"/>
                </a:cubicBezTo>
                <a:cubicBezTo>
                  <a:pt x="200226" y="3500365"/>
                  <a:pt x="154596" y="3454963"/>
                  <a:pt x="127627" y="3391923"/>
                </a:cubicBezTo>
                <a:cubicBezTo>
                  <a:pt x="116135" y="3334117"/>
                  <a:pt x="104642" y="3276198"/>
                  <a:pt x="93149" y="3218392"/>
                </a:cubicBezTo>
                <a:cubicBezTo>
                  <a:pt x="92921" y="3214523"/>
                  <a:pt x="92694" y="3210540"/>
                  <a:pt x="92466" y="3206671"/>
                </a:cubicBezTo>
                <a:cubicBezTo>
                  <a:pt x="93376" y="3204851"/>
                  <a:pt x="93263" y="3202916"/>
                  <a:pt x="92239" y="3201209"/>
                </a:cubicBezTo>
                <a:cubicBezTo>
                  <a:pt x="90076" y="3187555"/>
                  <a:pt x="88028" y="3174014"/>
                  <a:pt x="85866" y="3160359"/>
                </a:cubicBezTo>
                <a:cubicBezTo>
                  <a:pt x="86890" y="3153759"/>
                  <a:pt x="86890" y="3147273"/>
                  <a:pt x="82225" y="3141811"/>
                </a:cubicBezTo>
                <a:cubicBezTo>
                  <a:pt x="81770" y="3138397"/>
                  <a:pt x="81428" y="3134983"/>
                  <a:pt x="80973" y="3131569"/>
                </a:cubicBezTo>
                <a:cubicBezTo>
                  <a:pt x="79722" y="3102326"/>
                  <a:pt x="77104" y="3073309"/>
                  <a:pt x="69822" y="3044861"/>
                </a:cubicBezTo>
                <a:cubicBezTo>
                  <a:pt x="71870" y="3017437"/>
                  <a:pt x="64701" y="2990697"/>
                  <a:pt x="62653" y="2963615"/>
                </a:cubicBezTo>
                <a:cubicBezTo>
                  <a:pt x="62198" y="2957697"/>
                  <a:pt x="61856" y="2951894"/>
                  <a:pt x="61401" y="2945977"/>
                </a:cubicBezTo>
                <a:cubicBezTo>
                  <a:pt x="62539" y="2941425"/>
                  <a:pt x="63108" y="2936987"/>
                  <a:pt x="59012" y="2933460"/>
                </a:cubicBezTo>
                <a:cubicBezTo>
                  <a:pt x="57874" y="2908654"/>
                  <a:pt x="60946" y="2883506"/>
                  <a:pt x="53436" y="2859041"/>
                </a:cubicBezTo>
                <a:cubicBezTo>
                  <a:pt x="52867" y="2845614"/>
                  <a:pt x="52298" y="2832300"/>
                  <a:pt x="51729" y="2818873"/>
                </a:cubicBezTo>
                <a:cubicBezTo>
                  <a:pt x="52639" y="2817052"/>
                  <a:pt x="52639" y="2815232"/>
                  <a:pt x="51615" y="2813411"/>
                </a:cubicBezTo>
                <a:cubicBezTo>
                  <a:pt x="51274" y="2805559"/>
                  <a:pt x="50932" y="2797708"/>
                  <a:pt x="50591" y="2789856"/>
                </a:cubicBezTo>
                <a:cubicBezTo>
                  <a:pt x="50364" y="2782005"/>
                  <a:pt x="50022" y="2774267"/>
                  <a:pt x="49795" y="2766415"/>
                </a:cubicBezTo>
                <a:cubicBezTo>
                  <a:pt x="52184" y="2751054"/>
                  <a:pt x="49226" y="2735920"/>
                  <a:pt x="46722" y="2720899"/>
                </a:cubicBezTo>
                <a:cubicBezTo>
                  <a:pt x="46608" y="2713047"/>
                  <a:pt x="46495" y="2705310"/>
                  <a:pt x="46267" y="2697458"/>
                </a:cubicBezTo>
                <a:cubicBezTo>
                  <a:pt x="46153" y="2668442"/>
                  <a:pt x="46040" y="2639539"/>
                  <a:pt x="46040" y="2610522"/>
                </a:cubicBezTo>
                <a:cubicBezTo>
                  <a:pt x="46267" y="2589243"/>
                  <a:pt x="46495" y="2567851"/>
                  <a:pt x="46722" y="2546572"/>
                </a:cubicBezTo>
                <a:cubicBezTo>
                  <a:pt x="47746" y="2529276"/>
                  <a:pt x="48884" y="2511866"/>
                  <a:pt x="49908" y="2494569"/>
                </a:cubicBezTo>
                <a:cubicBezTo>
                  <a:pt x="50136" y="2490814"/>
                  <a:pt x="50364" y="2487173"/>
                  <a:pt x="50591" y="2483418"/>
                </a:cubicBezTo>
                <a:cubicBezTo>
                  <a:pt x="50932" y="2475566"/>
                  <a:pt x="51274" y="2467715"/>
                  <a:pt x="51615" y="2459977"/>
                </a:cubicBezTo>
                <a:cubicBezTo>
                  <a:pt x="52639" y="2458156"/>
                  <a:pt x="52753" y="2456336"/>
                  <a:pt x="51843" y="2454515"/>
                </a:cubicBezTo>
                <a:cubicBezTo>
                  <a:pt x="52070" y="2448712"/>
                  <a:pt x="52298" y="2442795"/>
                  <a:pt x="52526" y="2436991"/>
                </a:cubicBezTo>
                <a:cubicBezTo>
                  <a:pt x="59353" y="2412640"/>
                  <a:pt x="58101" y="2387606"/>
                  <a:pt x="59125" y="2362800"/>
                </a:cubicBezTo>
                <a:cubicBezTo>
                  <a:pt x="64474" y="2333669"/>
                  <a:pt x="69936" y="2304653"/>
                  <a:pt x="69708" y="2274840"/>
                </a:cubicBezTo>
                <a:cubicBezTo>
                  <a:pt x="75511" y="2242068"/>
                  <a:pt x="81315" y="2209296"/>
                  <a:pt x="87232" y="2176638"/>
                </a:cubicBezTo>
                <a:cubicBezTo>
                  <a:pt x="102821" y="2118833"/>
                  <a:pt x="118410" y="2060913"/>
                  <a:pt x="134000" y="2003108"/>
                </a:cubicBezTo>
                <a:cubicBezTo>
                  <a:pt x="145606" y="1974205"/>
                  <a:pt x="157213" y="1945302"/>
                  <a:pt x="168820" y="1916399"/>
                </a:cubicBezTo>
                <a:lnTo>
                  <a:pt x="168592" y="1916740"/>
                </a:lnTo>
                <a:cubicBezTo>
                  <a:pt x="170071" y="1914692"/>
                  <a:pt x="171437" y="1912644"/>
                  <a:pt x="172916" y="1910596"/>
                </a:cubicBezTo>
                <a:cubicBezTo>
                  <a:pt x="174395" y="1909344"/>
                  <a:pt x="174964" y="1907751"/>
                  <a:pt x="174623" y="1905817"/>
                </a:cubicBezTo>
                <a:cubicBezTo>
                  <a:pt x="194991" y="1877710"/>
                  <a:pt x="218432" y="1852335"/>
                  <a:pt x="244832" y="1829804"/>
                </a:cubicBezTo>
                <a:cubicBezTo>
                  <a:pt x="246539" y="1829008"/>
                  <a:pt x="248132" y="1828211"/>
                  <a:pt x="249839" y="1827415"/>
                </a:cubicBezTo>
                <a:cubicBezTo>
                  <a:pt x="251318" y="1826163"/>
                  <a:pt x="252911" y="1824798"/>
                  <a:pt x="254390" y="1823546"/>
                </a:cubicBezTo>
                <a:cubicBezTo>
                  <a:pt x="256666" y="1821839"/>
                  <a:pt x="258942" y="1820246"/>
                  <a:pt x="261218" y="1818539"/>
                </a:cubicBezTo>
                <a:cubicBezTo>
                  <a:pt x="292624" y="1802950"/>
                  <a:pt x="325851" y="1792481"/>
                  <a:pt x="359078" y="1781899"/>
                </a:cubicBezTo>
                <a:cubicBezTo>
                  <a:pt x="375236" y="1778030"/>
                  <a:pt x="391508" y="1774161"/>
                  <a:pt x="412673" y="1769154"/>
                </a:cubicBezTo>
                <a:cubicBezTo>
                  <a:pt x="328354" y="1705545"/>
                  <a:pt x="253139" y="1638636"/>
                  <a:pt x="179630" y="1569793"/>
                </a:cubicBezTo>
                <a:cubicBezTo>
                  <a:pt x="175647" y="1565810"/>
                  <a:pt x="171551" y="1561714"/>
                  <a:pt x="167568" y="1557731"/>
                </a:cubicBezTo>
                <a:cubicBezTo>
                  <a:pt x="121824" y="1506184"/>
                  <a:pt x="76535" y="1454295"/>
                  <a:pt x="40578" y="1395124"/>
                </a:cubicBezTo>
                <a:cubicBezTo>
                  <a:pt x="29654" y="1369863"/>
                  <a:pt x="18616" y="1344601"/>
                  <a:pt x="7692" y="1319339"/>
                </a:cubicBezTo>
                <a:cubicBezTo>
                  <a:pt x="6896" y="1315698"/>
                  <a:pt x="6213" y="1312057"/>
                  <a:pt x="5416" y="1308416"/>
                </a:cubicBezTo>
                <a:cubicBezTo>
                  <a:pt x="-8694" y="1243896"/>
                  <a:pt x="4620" y="1185863"/>
                  <a:pt x="47064" y="1134885"/>
                </a:cubicBezTo>
                <a:cubicBezTo>
                  <a:pt x="56736" y="1126464"/>
                  <a:pt x="66522" y="1117930"/>
                  <a:pt x="76194" y="1109510"/>
                </a:cubicBezTo>
                <a:cubicBezTo>
                  <a:pt x="77673" y="1108258"/>
                  <a:pt x="79153" y="1107120"/>
                  <a:pt x="80632" y="1105982"/>
                </a:cubicBezTo>
                <a:cubicBezTo>
                  <a:pt x="82908" y="1104275"/>
                  <a:pt x="85070" y="1102568"/>
                  <a:pt x="87346" y="1100748"/>
                </a:cubicBezTo>
                <a:cubicBezTo>
                  <a:pt x="144696" y="1066497"/>
                  <a:pt x="208305" y="1050452"/>
                  <a:pt x="272824" y="1037480"/>
                </a:cubicBezTo>
                <a:cubicBezTo>
                  <a:pt x="309692" y="1033611"/>
                  <a:pt x="346447" y="1029742"/>
                  <a:pt x="383315" y="1025760"/>
                </a:cubicBezTo>
                <a:cubicBezTo>
                  <a:pt x="444990" y="1025077"/>
                  <a:pt x="444990" y="1025077"/>
                  <a:pt x="424507" y="966588"/>
                </a:cubicBezTo>
                <a:cubicBezTo>
                  <a:pt x="423824" y="964768"/>
                  <a:pt x="422914" y="963061"/>
                  <a:pt x="422118" y="961354"/>
                </a:cubicBezTo>
                <a:cubicBezTo>
                  <a:pt x="413014" y="928127"/>
                  <a:pt x="403797" y="895014"/>
                  <a:pt x="394694" y="861901"/>
                </a:cubicBezTo>
                <a:cubicBezTo>
                  <a:pt x="390825" y="836640"/>
                  <a:pt x="385818" y="811606"/>
                  <a:pt x="376943" y="787596"/>
                </a:cubicBezTo>
                <a:cubicBezTo>
                  <a:pt x="365450" y="725580"/>
                  <a:pt x="354071" y="663564"/>
                  <a:pt x="342578" y="601434"/>
                </a:cubicBezTo>
                <a:cubicBezTo>
                  <a:pt x="340075" y="574807"/>
                  <a:pt x="337457" y="548180"/>
                  <a:pt x="334954" y="521553"/>
                </a:cubicBezTo>
                <a:cubicBezTo>
                  <a:pt x="333133" y="494471"/>
                  <a:pt x="331313" y="467389"/>
                  <a:pt x="329606" y="440307"/>
                </a:cubicBezTo>
                <a:cubicBezTo>
                  <a:pt x="330061" y="413680"/>
                  <a:pt x="330516" y="386939"/>
                  <a:pt x="330971" y="360312"/>
                </a:cubicBezTo>
                <a:cubicBezTo>
                  <a:pt x="335068" y="329361"/>
                  <a:pt x="339164" y="298410"/>
                  <a:pt x="343261" y="267459"/>
                </a:cubicBezTo>
                <a:cubicBezTo>
                  <a:pt x="357712" y="203736"/>
                  <a:pt x="382063" y="144679"/>
                  <a:pt x="423142" y="93245"/>
                </a:cubicBezTo>
                <a:cubicBezTo>
                  <a:pt x="426897" y="89376"/>
                  <a:pt x="430652" y="85394"/>
                  <a:pt x="434407" y="81525"/>
                </a:cubicBezTo>
                <a:cubicBezTo>
                  <a:pt x="482996" y="34415"/>
                  <a:pt x="542622" y="11202"/>
                  <a:pt x="608393" y="1416"/>
                </a:cubicBezTo>
                <a:cubicBezTo>
                  <a:pt x="614082" y="961"/>
                  <a:pt x="619772" y="506"/>
                  <a:pt x="625462" y="164"/>
                </a:cubicBezTo>
                <a:cubicBezTo>
                  <a:pt x="627282" y="164"/>
                  <a:pt x="629217" y="51"/>
                  <a:pt x="631037" y="51"/>
                </a:cubicBezTo>
                <a:cubicBezTo>
                  <a:pt x="640710" y="51"/>
                  <a:pt x="650495" y="51"/>
                  <a:pt x="660168" y="51"/>
                </a:cubicBezTo>
                <a:cubicBezTo>
                  <a:pt x="662216" y="-63"/>
                  <a:pt x="664037" y="51"/>
                  <a:pt x="665857" y="51"/>
                </a:cubicBezTo>
                <a:close/>
                <a:moveTo>
                  <a:pt x="2600071" y="1794529"/>
                </a:moveTo>
                <a:cubicBezTo>
                  <a:pt x="2597681" y="1777461"/>
                  <a:pt x="2596202" y="1760392"/>
                  <a:pt x="2592902" y="1743551"/>
                </a:cubicBezTo>
                <a:cubicBezTo>
                  <a:pt x="2571510" y="1634540"/>
                  <a:pt x="2528952" y="1539866"/>
                  <a:pt x="2427450" y="1479898"/>
                </a:cubicBezTo>
                <a:cubicBezTo>
                  <a:pt x="2328566" y="1421524"/>
                  <a:pt x="2220807" y="1400245"/>
                  <a:pt x="2108609" y="1395465"/>
                </a:cubicBezTo>
                <a:cubicBezTo>
                  <a:pt x="1992087" y="1390459"/>
                  <a:pt x="1875793" y="1398765"/>
                  <a:pt x="1759727" y="1407641"/>
                </a:cubicBezTo>
                <a:cubicBezTo>
                  <a:pt x="1657543" y="1415493"/>
                  <a:pt x="1555700" y="1429603"/>
                  <a:pt x="1458182" y="1464878"/>
                </a:cubicBezTo>
                <a:cubicBezTo>
                  <a:pt x="1387859" y="1484677"/>
                  <a:pt x="1355884" y="1538387"/>
                  <a:pt x="1337450" y="1603020"/>
                </a:cubicBezTo>
                <a:cubicBezTo>
                  <a:pt x="1311278" y="1695076"/>
                  <a:pt x="1320495" y="1787588"/>
                  <a:pt x="1334833" y="1880214"/>
                </a:cubicBezTo>
                <a:cubicBezTo>
                  <a:pt x="1342115" y="1927095"/>
                  <a:pt x="1353836" y="1972384"/>
                  <a:pt x="1379439" y="2013121"/>
                </a:cubicBezTo>
                <a:cubicBezTo>
                  <a:pt x="1428255" y="2090954"/>
                  <a:pt x="1506543" y="2125205"/>
                  <a:pt x="1588358" y="2152856"/>
                </a:cubicBezTo>
                <a:cubicBezTo>
                  <a:pt x="1691111" y="2187676"/>
                  <a:pt x="1798416" y="2196893"/>
                  <a:pt x="1905720" y="2206338"/>
                </a:cubicBezTo>
                <a:cubicBezTo>
                  <a:pt x="2046024" y="2218627"/>
                  <a:pt x="2186100" y="2223520"/>
                  <a:pt x="2325380" y="2199055"/>
                </a:cubicBezTo>
                <a:cubicBezTo>
                  <a:pt x="2403668" y="2185287"/>
                  <a:pt x="2478770" y="2168673"/>
                  <a:pt x="2533617" y="2097326"/>
                </a:cubicBezTo>
                <a:cubicBezTo>
                  <a:pt x="2605078" y="2004587"/>
                  <a:pt x="2613953" y="1903427"/>
                  <a:pt x="2600071" y="1794529"/>
                </a:cubicBezTo>
                <a:lnTo>
                  <a:pt x="2600071" y="1794529"/>
                </a:lnTo>
                <a:close/>
                <a:moveTo>
                  <a:pt x="601224" y="2158660"/>
                </a:moveTo>
                <a:cubicBezTo>
                  <a:pt x="612262" y="2065010"/>
                  <a:pt x="616586" y="1970677"/>
                  <a:pt x="635589" y="1878052"/>
                </a:cubicBezTo>
                <a:cubicBezTo>
                  <a:pt x="638547" y="1863828"/>
                  <a:pt x="637751" y="1860300"/>
                  <a:pt x="619089" y="1862690"/>
                </a:cubicBezTo>
                <a:cubicBezTo>
                  <a:pt x="546377" y="1872362"/>
                  <a:pt x="475144" y="1889089"/>
                  <a:pt x="404025" y="1906272"/>
                </a:cubicBezTo>
                <a:cubicBezTo>
                  <a:pt x="362833" y="1916171"/>
                  <a:pt x="317999" y="1926185"/>
                  <a:pt x="294900" y="1966695"/>
                </a:cubicBezTo>
                <a:cubicBezTo>
                  <a:pt x="258032" y="2031441"/>
                  <a:pt x="237435" y="2102447"/>
                  <a:pt x="226398" y="2176070"/>
                </a:cubicBezTo>
                <a:cubicBezTo>
                  <a:pt x="201364" y="2261412"/>
                  <a:pt x="193854" y="2349373"/>
                  <a:pt x="186343" y="2437447"/>
                </a:cubicBezTo>
                <a:cubicBezTo>
                  <a:pt x="185774" y="2460091"/>
                  <a:pt x="185205" y="2482735"/>
                  <a:pt x="184750" y="2505380"/>
                </a:cubicBezTo>
                <a:cubicBezTo>
                  <a:pt x="174509" y="2530527"/>
                  <a:pt x="180995" y="2556472"/>
                  <a:pt x="180540" y="2582188"/>
                </a:cubicBezTo>
                <a:cubicBezTo>
                  <a:pt x="180540" y="2614732"/>
                  <a:pt x="180540" y="2647163"/>
                  <a:pt x="180540" y="2679707"/>
                </a:cubicBezTo>
                <a:cubicBezTo>
                  <a:pt x="180199" y="2707244"/>
                  <a:pt x="176216" y="2735009"/>
                  <a:pt x="183271" y="2762319"/>
                </a:cubicBezTo>
                <a:cubicBezTo>
                  <a:pt x="184295" y="2788832"/>
                  <a:pt x="185319" y="2815232"/>
                  <a:pt x="186343" y="2841745"/>
                </a:cubicBezTo>
                <a:cubicBezTo>
                  <a:pt x="189985" y="2891358"/>
                  <a:pt x="191692" y="2941312"/>
                  <a:pt x="197609" y="2990697"/>
                </a:cubicBezTo>
                <a:cubicBezTo>
                  <a:pt x="209898" y="3095043"/>
                  <a:pt x="225146" y="3199048"/>
                  <a:pt x="242101" y="3302825"/>
                </a:cubicBezTo>
                <a:cubicBezTo>
                  <a:pt x="250976" y="3357558"/>
                  <a:pt x="275441" y="3394995"/>
                  <a:pt x="327216" y="3414567"/>
                </a:cubicBezTo>
                <a:cubicBezTo>
                  <a:pt x="341440" y="3419915"/>
                  <a:pt x="355778" y="3424808"/>
                  <a:pt x="371026" y="3425832"/>
                </a:cubicBezTo>
                <a:cubicBezTo>
                  <a:pt x="416656" y="3437097"/>
                  <a:pt x="462968" y="3432660"/>
                  <a:pt x="509054" y="3431522"/>
                </a:cubicBezTo>
                <a:cubicBezTo>
                  <a:pt x="542167" y="3427994"/>
                  <a:pt x="575280" y="3424012"/>
                  <a:pt x="608507" y="3420939"/>
                </a:cubicBezTo>
                <a:cubicBezTo>
                  <a:pt x="621820" y="3419688"/>
                  <a:pt x="620569" y="3411039"/>
                  <a:pt x="620000" y="3402391"/>
                </a:cubicBezTo>
                <a:cubicBezTo>
                  <a:pt x="617951" y="3372920"/>
                  <a:pt x="616586" y="3343220"/>
                  <a:pt x="613286" y="3313862"/>
                </a:cubicBezTo>
                <a:cubicBezTo>
                  <a:pt x="600655" y="3199730"/>
                  <a:pt x="592576" y="3085257"/>
                  <a:pt x="590642" y="2970442"/>
                </a:cubicBezTo>
                <a:cubicBezTo>
                  <a:pt x="590414" y="2955877"/>
                  <a:pt x="589504" y="2941881"/>
                  <a:pt x="584269" y="2928226"/>
                </a:cubicBezTo>
                <a:cubicBezTo>
                  <a:pt x="584042" y="2893861"/>
                  <a:pt x="583928" y="2859496"/>
                  <a:pt x="583700" y="2825131"/>
                </a:cubicBezTo>
                <a:cubicBezTo>
                  <a:pt x="583700" y="2716803"/>
                  <a:pt x="583700" y="2608474"/>
                  <a:pt x="583700" y="2500145"/>
                </a:cubicBezTo>
                <a:cubicBezTo>
                  <a:pt x="584269" y="2464074"/>
                  <a:pt x="584724" y="2427888"/>
                  <a:pt x="585293" y="2391816"/>
                </a:cubicBezTo>
                <a:cubicBezTo>
                  <a:pt x="590755" y="2314211"/>
                  <a:pt x="595990" y="2236378"/>
                  <a:pt x="601224" y="2158660"/>
                </a:cubicBezTo>
                <a:lnTo>
                  <a:pt x="601224" y="2158660"/>
                </a:lnTo>
                <a:close/>
                <a:moveTo>
                  <a:pt x="497447" y="225697"/>
                </a:moveTo>
                <a:cubicBezTo>
                  <a:pt x="472072" y="269621"/>
                  <a:pt x="466724" y="319006"/>
                  <a:pt x="464106" y="367481"/>
                </a:cubicBezTo>
                <a:cubicBezTo>
                  <a:pt x="457734" y="483433"/>
                  <a:pt x="475030" y="597452"/>
                  <a:pt x="497561" y="711015"/>
                </a:cubicBezTo>
                <a:cubicBezTo>
                  <a:pt x="524871" y="848474"/>
                  <a:pt x="564015" y="982519"/>
                  <a:pt x="612717" y="1113720"/>
                </a:cubicBezTo>
                <a:cubicBezTo>
                  <a:pt x="628761" y="1157074"/>
                  <a:pt x="630355" y="1156505"/>
                  <a:pt x="585293" y="1158781"/>
                </a:cubicBezTo>
                <a:cubicBezTo>
                  <a:pt x="486637" y="1158440"/>
                  <a:pt x="387753" y="1151043"/>
                  <a:pt x="289893" y="1170501"/>
                </a:cubicBezTo>
                <a:cubicBezTo>
                  <a:pt x="246311" y="1178239"/>
                  <a:pt x="202502" y="1185522"/>
                  <a:pt x="164496" y="1210669"/>
                </a:cubicBezTo>
                <a:cubicBezTo>
                  <a:pt x="132179" y="1232062"/>
                  <a:pt x="126489" y="1250041"/>
                  <a:pt x="138210" y="1287933"/>
                </a:cubicBezTo>
                <a:cubicBezTo>
                  <a:pt x="157441" y="1349835"/>
                  <a:pt x="200340" y="1396262"/>
                  <a:pt x="242215" y="1442347"/>
                </a:cubicBezTo>
                <a:cubicBezTo>
                  <a:pt x="318796" y="1526780"/>
                  <a:pt x="405959" y="1600175"/>
                  <a:pt x="497447" y="1667880"/>
                </a:cubicBezTo>
                <a:cubicBezTo>
                  <a:pt x="539436" y="1698945"/>
                  <a:pt x="574938" y="1750037"/>
                  <a:pt x="642872" y="1726824"/>
                </a:cubicBezTo>
                <a:cubicBezTo>
                  <a:pt x="661875" y="1720338"/>
                  <a:pt x="668133" y="1713738"/>
                  <a:pt x="671888" y="1697580"/>
                </a:cubicBezTo>
                <a:cubicBezTo>
                  <a:pt x="687933" y="1628736"/>
                  <a:pt x="705456" y="1560348"/>
                  <a:pt x="728784" y="1493439"/>
                </a:cubicBezTo>
                <a:cubicBezTo>
                  <a:pt x="755979" y="1409575"/>
                  <a:pt x="787727" y="1327760"/>
                  <a:pt x="826074" y="1248107"/>
                </a:cubicBezTo>
                <a:cubicBezTo>
                  <a:pt x="872956" y="1150816"/>
                  <a:pt x="925300" y="1058418"/>
                  <a:pt x="1008253" y="985705"/>
                </a:cubicBezTo>
                <a:cubicBezTo>
                  <a:pt x="1108844" y="897404"/>
                  <a:pt x="1226390" y="850750"/>
                  <a:pt x="1358273" y="847905"/>
                </a:cubicBezTo>
                <a:cubicBezTo>
                  <a:pt x="1481850" y="845288"/>
                  <a:pt x="1595527" y="885797"/>
                  <a:pt x="1700783" y="950658"/>
                </a:cubicBezTo>
                <a:cubicBezTo>
                  <a:pt x="1767465" y="991736"/>
                  <a:pt x="1826408" y="1042487"/>
                  <a:pt x="1883872" y="1094944"/>
                </a:cubicBezTo>
                <a:cubicBezTo>
                  <a:pt x="1898665" y="1108372"/>
                  <a:pt x="1905834" y="1104730"/>
                  <a:pt x="1915506" y="1092213"/>
                </a:cubicBezTo>
                <a:cubicBezTo>
                  <a:pt x="1936558" y="1064790"/>
                  <a:pt x="1960453" y="1040325"/>
                  <a:pt x="1988105" y="1019387"/>
                </a:cubicBezTo>
                <a:cubicBezTo>
                  <a:pt x="2061386" y="963971"/>
                  <a:pt x="2146729" y="958623"/>
                  <a:pt x="2226041" y="1001522"/>
                </a:cubicBezTo>
                <a:cubicBezTo>
                  <a:pt x="2270647" y="1025646"/>
                  <a:pt x="2299550" y="1066155"/>
                  <a:pt x="2331184" y="1106210"/>
                </a:cubicBezTo>
                <a:cubicBezTo>
                  <a:pt x="2333801" y="1096424"/>
                  <a:pt x="2333346" y="1090165"/>
                  <a:pt x="2331411" y="1083452"/>
                </a:cubicBezTo>
                <a:cubicBezTo>
                  <a:pt x="2310815" y="1009715"/>
                  <a:pt x="2289650" y="936206"/>
                  <a:pt x="2265185" y="863494"/>
                </a:cubicBezTo>
                <a:cubicBezTo>
                  <a:pt x="2223993" y="740486"/>
                  <a:pt x="2172218" y="622827"/>
                  <a:pt x="2101326" y="514157"/>
                </a:cubicBezTo>
                <a:cubicBezTo>
                  <a:pt x="2041131" y="422100"/>
                  <a:pt x="1971264" y="338464"/>
                  <a:pt x="1868397" y="292037"/>
                </a:cubicBezTo>
                <a:cubicBezTo>
                  <a:pt x="1806153" y="263931"/>
                  <a:pt x="1741179" y="244928"/>
                  <a:pt x="1678708" y="294882"/>
                </a:cubicBezTo>
                <a:cubicBezTo>
                  <a:pt x="1667443" y="303758"/>
                  <a:pt x="1657657" y="313430"/>
                  <a:pt x="1649464" y="325606"/>
                </a:cubicBezTo>
                <a:cubicBezTo>
                  <a:pt x="1590975" y="412997"/>
                  <a:pt x="1575500" y="511881"/>
                  <a:pt x="1570038" y="613724"/>
                </a:cubicBezTo>
                <a:cubicBezTo>
                  <a:pt x="1566624" y="624420"/>
                  <a:pt x="1572314" y="636482"/>
                  <a:pt x="1564690" y="648544"/>
                </a:cubicBezTo>
                <a:cubicBezTo>
                  <a:pt x="1508591" y="605417"/>
                  <a:pt x="1453516" y="562290"/>
                  <a:pt x="1397531" y="520188"/>
                </a:cubicBezTo>
                <a:cubicBezTo>
                  <a:pt x="1228211" y="392742"/>
                  <a:pt x="1055021" y="271328"/>
                  <a:pt x="859529" y="186440"/>
                </a:cubicBezTo>
                <a:cubicBezTo>
                  <a:pt x="786134" y="154578"/>
                  <a:pt x="710236" y="128293"/>
                  <a:pt x="628534" y="133868"/>
                </a:cubicBezTo>
                <a:cubicBezTo>
                  <a:pt x="571980" y="137965"/>
                  <a:pt x="523278" y="156513"/>
                  <a:pt x="497447" y="225697"/>
                </a:cubicBezTo>
                <a:lnTo>
                  <a:pt x="497447" y="225697"/>
                </a:lnTo>
                <a:close/>
                <a:moveTo>
                  <a:pt x="1866918" y="1266541"/>
                </a:moveTo>
                <a:cubicBezTo>
                  <a:pt x="1826067" y="1226259"/>
                  <a:pt x="1791133" y="1188708"/>
                  <a:pt x="1753127" y="1154798"/>
                </a:cubicBezTo>
                <a:cubicBezTo>
                  <a:pt x="1684511" y="1093465"/>
                  <a:pt x="1609296" y="1041804"/>
                  <a:pt x="1522018" y="1009488"/>
                </a:cubicBezTo>
                <a:cubicBezTo>
                  <a:pt x="1429620" y="975350"/>
                  <a:pt x="1336767" y="968978"/>
                  <a:pt x="1242321" y="1000498"/>
                </a:cubicBezTo>
                <a:cubicBezTo>
                  <a:pt x="1123410" y="1040325"/>
                  <a:pt x="1041366" y="1121116"/>
                  <a:pt x="983106" y="1229900"/>
                </a:cubicBezTo>
                <a:cubicBezTo>
                  <a:pt x="922228" y="1343691"/>
                  <a:pt x="875460" y="1462830"/>
                  <a:pt x="838364" y="1586406"/>
                </a:cubicBezTo>
                <a:cubicBezTo>
                  <a:pt x="790686" y="1744803"/>
                  <a:pt x="757686" y="1906044"/>
                  <a:pt x="741983" y="2070472"/>
                </a:cubicBezTo>
                <a:cubicBezTo>
                  <a:pt x="731401" y="2180962"/>
                  <a:pt x="723549" y="2291795"/>
                  <a:pt x="719339" y="2402740"/>
                </a:cubicBezTo>
                <a:cubicBezTo>
                  <a:pt x="714901" y="2518238"/>
                  <a:pt x="714332" y="2633963"/>
                  <a:pt x="715811" y="2749574"/>
                </a:cubicBezTo>
                <a:cubicBezTo>
                  <a:pt x="718315" y="2940970"/>
                  <a:pt x="726963" y="3132139"/>
                  <a:pt x="746649" y="3322738"/>
                </a:cubicBezTo>
                <a:cubicBezTo>
                  <a:pt x="754955" y="3402619"/>
                  <a:pt x="760190" y="3482841"/>
                  <a:pt x="771341" y="3562381"/>
                </a:cubicBezTo>
                <a:cubicBezTo>
                  <a:pt x="788296" y="3684137"/>
                  <a:pt x="804909" y="3806007"/>
                  <a:pt x="827668" y="3926853"/>
                </a:cubicBezTo>
                <a:cubicBezTo>
                  <a:pt x="834950" y="3965541"/>
                  <a:pt x="852133" y="3984999"/>
                  <a:pt x="891163" y="3994558"/>
                </a:cubicBezTo>
                <a:cubicBezTo>
                  <a:pt x="926438" y="4003206"/>
                  <a:pt x="962054" y="4008554"/>
                  <a:pt x="998240" y="4012309"/>
                </a:cubicBezTo>
                <a:cubicBezTo>
                  <a:pt x="1102700" y="4023233"/>
                  <a:pt x="1206477" y="4023005"/>
                  <a:pt x="1309457" y="4000247"/>
                </a:cubicBezTo>
                <a:cubicBezTo>
                  <a:pt x="1356111" y="3989893"/>
                  <a:pt x="1376366" y="3968159"/>
                  <a:pt x="1376935" y="3921390"/>
                </a:cubicBezTo>
                <a:cubicBezTo>
                  <a:pt x="1378414" y="3814769"/>
                  <a:pt x="1385697" y="3708488"/>
                  <a:pt x="1396052" y="3602549"/>
                </a:cubicBezTo>
                <a:cubicBezTo>
                  <a:pt x="1400376" y="3557488"/>
                  <a:pt x="1403903" y="3511858"/>
                  <a:pt x="1429506" y="3470779"/>
                </a:cubicBezTo>
                <a:cubicBezTo>
                  <a:pt x="1441113" y="3452232"/>
                  <a:pt x="1453175" y="3448932"/>
                  <a:pt x="1471381" y="3450525"/>
                </a:cubicBezTo>
                <a:cubicBezTo>
                  <a:pt x="1574931" y="3459400"/>
                  <a:pt x="1678367" y="3459742"/>
                  <a:pt x="1781575" y="3444835"/>
                </a:cubicBezTo>
                <a:cubicBezTo>
                  <a:pt x="1824019" y="3438691"/>
                  <a:pt x="1824019" y="3439032"/>
                  <a:pt x="1829822" y="3480679"/>
                </a:cubicBezTo>
                <a:cubicBezTo>
                  <a:pt x="1830732" y="3487279"/>
                  <a:pt x="1834032" y="3493538"/>
                  <a:pt x="1834715" y="3500024"/>
                </a:cubicBezTo>
                <a:cubicBezTo>
                  <a:pt x="1848597" y="3630314"/>
                  <a:pt x="1862935" y="3760491"/>
                  <a:pt x="1875679" y="3890781"/>
                </a:cubicBezTo>
                <a:cubicBezTo>
                  <a:pt x="1882848" y="3964290"/>
                  <a:pt x="1909020" y="3991486"/>
                  <a:pt x="1980481" y="3988527"/>
                </a:cubicBezTo>
                <a:cubicBezTo>
                  <a:pt x="2058314" y="3985341"/>
                  <a:pt x="2136374" y="3992054"/>
                  <a:pt x="2214093" y="3982837"/>
                </a:cubicBezTo>
                <a:cubicBezTo>
                  <a:pt x="2244247" y="3979310"/>
                  <a:pt x="2275085" y="3957462"/>
                  <a:pt x="2280205" y="3928559"/>
                </a:cubicBezTo>
                <a:cubicBezTo>
                  <a:pt x="2296478" y="3837641"/>
                  <a:pt x="2313205" y="3746722"/>
                  <a:pt x="2326746" y="3655348"/>
                </a:cubicBezTo>
                <a:cubicBezTo>
                  <a:pt x="2341425" y="3556236"/>
                  <a:pt x="2358266" y="3457466"/>
                  <a:pt x="2368962" y="3357785"/>
                </a:cubicBezTo>
                <a:cubicBezTo>
                  <a:pt x="2378179" y="3272442"/>
                  <a:pt x="2393086" y="3187669"/>
                  <a:pt x="2401848" y="3102212"/>
                </a:cubicBezTo>
                <a:cubicBezTo>
                  <a:pt x="2410610" y="3016527"/>
                  <a:pt x="2419713" y="2930957"/>
                  <a:pt x="2427337" y="2845158"/>
                </a:cubicBezTo>
                <a:cubicBezTo>
                  <a:pt x="2438147" y="2723971"/>
                  <a:pt x="2447250" y="2602898"/>
                  <a:pt x="2456126" y="2481597"/>
                </a:cubicBezTo>
                <a:cubicBezTo>
                  <a:pt x="2459995" y="2429140"/>
                  <a:pt x="2454874" y="2376227"/>
                  <a:pt x="2465229" y="2324225"/>
                </a:cubicBezTo>
                <a:cubicBezTo>
                  <a:pt x="2468757" y="2306474"/>
                  <a:pt x="2464888" y="2301467"/>
                  <a:pt x="2443836" y="2307725"/>
                </a:cubicBezTo>
                <a:cubicBezTo>
                  <a:pt x="2374310" y="2328549"/>
                  <a:pt x="2302394" y="2341180"/>
                  <a:pt x="2230138" y="2343000"/>
                </a:cubicBezTo>
                <a:cubicBezTo>
                  <a:pt x="2088013" y="2346642"/>
                  <a:pt x="1946116" y="2345959"/>
                  <a:pt x="1804219" y="2328435"/>
                </a:cubicBezTo>
                <a:cubicBezTo>
                  <a:pt x="1692135" y="2314553"/>
                  <a:pt x="1582327" y="2295891"/>
                  <a:pt x="1477981" y="2251399"/>
                </a:cubicBezTo>
                <a:cubicBezTo>
                  <a:pt x="1369425" y="2205086"/>
                  <a:pt x="1283854" y="2134991"/>
                  <a:pt x="1238110" y="2022793"/>
                </a:cubicBezTo>
                <a:cubicBezTo>
                  <a:pt x="1212963" y="1961233"/>
                  <a:pt x="1203632" y="1896713"/>
                  <a:pt x="1197373" y="1831056"/>
                </a:cubicBezTo>
                <a:cubicBezTo>
                  <a:pt x="1189749" y="1750492"/>
                  <a:pt x="1186449" y="1669928"/>
                  <a:pt x="1204997" y="1590844"/>
                </a:cubicBezTo>
                <a:cubicBezTo>
                  <a:pt x="1230486" y="1482060"/>
                  <a:pt x="1283854" y="1392393"/>
                  <a:pt x="1392980" y="1348470"/>
                </a:cubicBezTo>
                <a:cubicBezTo>
                  <a:pt x="1466374" y="1318998"/>
                  <a:pt x="1543752" y="1303181"/>
                  <a:pt x="1621699" y="1291119"/>
                </a:cubicBezTo>
                <a:cubicBezTo>
                  <a:pt x="1700897" y="1278944"/>
                  <a:pt x="1781006" y="1275189"/>
                  <a:pt x="1866918" y="1266541"/>
                </a:cubicBezTo>
                <a:lnTo>
                  <a:pt x="1866918" y="1266541"/>
                </a:lnTo>
                <a:close/>
                <a:moveTo>
                  <a:pt x="2279409" y="1284064"/>
                </a:moveTo>
                <a:cubicBezTo>
                  <a:pt x="2254944" y="1228079"/>
                  <a:pt x="2223082" y="1178580"/>
                  <a:pt x="2184052" y="1134202"/>
                </a:cubicBezTo>
                <a:cubicBezTo>
                  <a:pt x="2156060" y="1102455"/>
                  <a:pt x="2110088" y="1094375"/>
                  <a:pt x="2077886" y="1118044"/>
                </a:cubicBezTo>
                <a:cubicBezTo>
                  <a:pt x="2027021" y="1155367"/>
                  <a:pt x="1988105" y="1203956"/>
                  <a:pt x="1953854" y="1263127"/>
                </a:cubicBezTo>
                <a:cubicBezTo>
                  <a:pt x="2065824" y="1260282"/>
                  <a:pt x="2172446" y="1262217"/>
                  <a:pt x="2279409" y="1284064"/>
                </a:cubicBezTo>
                <a:lnTo>
                  <a:pt x="2279409" y="1284064"/>
                </a:lnTo>
                <a:close/>
              </a:path>
            </a:pathLst>
          </a:custGeom>
          <a:solidFill>
            <a:srgbClr val="0C0C0E"/>
          </a:solidFill>
          <a:ln w="11376" cap="flat">
            <a:noFill/>
            <a:prstDash val="solid"/>
            <a:miter/>
          </a:ln>
        </p:spPr>
        <p:txBody>
          <a:bodyPr rtlCol="0" anchor="ctr"/>
          <a:lstStyle/>
          <a:p>
            <a:endParaRPr lang="en-IN" sz="1100"/>
          </a:p>
        </p:txBody>
      </p:sp>
      <p:sp>
        <p:nvSpPr>
          <p:cNvPr id="240" name="Freeform: Shape 239">
            <a:extLst>
              <a:ext uri="{FF2B5EF4-FFF2-40B4-BE49-F238E27FC236}">
                <a16:creationId xmlns:a16="http://schemas.microsoft.com/office/drawing/2014/main" id="{A938AD06-49AC-989A-A86D-1DC30EF0BF40}"/>
              </a:ext>
            </a:extLst>
          </p:cNvPr>
          <p:cNvSpPr/>
          <p:nvPr/>
        </p:nvSpPr>
        <p:spPr>
          <a:xfrm>
            <a:off x="3531303" y="3951301"/>
            <a:ext cx="204937" cy="178869"/>
          </a:xfrm>
          <a:custGeom>
            <a:avLst/>
            <a:gdLst>
              <a:gd name="connsiteX0" fmla="*/ 204937 w 204937"/>
              <a:gd name="connsiteY0" fmla="*/ 61333 h 178869"/>
              <a:gd name="connsiteX1" fmla="*/ 185706 w 204937"/>
              <a:gd name="connsiteY1" fmla="*/ 81133 h 178869"/>
              <a:gd name="connsiteX2" fmla="*/ 55075 w 204937"/>
              <a:gd name="connsiteY2" fmla="*/ 170914 h 178869"/>
              <a:gd name="connsiteX3" fmla="*/ 28448 w 204937"/>
              <a:gd name="connsiteY3" fmla="*/ 158966 h 178869"/>
              <a:gd name="connsiteX4" fmla="*/ 0 w 204937"/>
              <a:gd name="connsiteY4" fmla="*/ 0 h 178869"/>
              <a:gd name="connsiteX5" fmla="*/ 204140 w 204937"/>
              <a:gd name="connsiteY5" fmla="*/ 60537 h 178869"/>
              <a:gd name="connsiteX6" fmla="*/ 204937 w 204937"/>
              <a:gd name="connsiteY6" fmla="*/ 61333 h 178869"/>
              <a:gd name="connsiteX7" fmla="*/ 204937 w 204937"/>
              <a:gd name="connsiteY7" fmla="*/ 61333 h 178869"/>
              <a:gd name="connsiteX8" fmla="*/ 204937 w 204937"/>
              <a:gd name="connsiteY8" fmla="*/ 61333 h 1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7" h="178869">
                <a:moveTo>
                  <a:pt x="204937" y="61333"/>
                </a:moveTo>
                <a:cubicBezTo>
                  <a:pt x="204254" y="73395"/>
                  <a:pt x="192989" y="76012"/>
                  <a:pt x="185706" y="81133"/>
                </a:cubicBezTo>
                <a:cubicBezTo>
                  <a:pt x="142466" y="111515"/>
                  <a:pt x="98315" y="140418"/>
                  <a:pt x="55075" y="170914"/>
                </a:cubicBezTo>
                <a:cubicBezTo>
                  <a:pt x="37437" y="183430"/>
                  <a:pt x="31748" y="182406"/>
                  <a:pt x="28448" y="158966"/>
                </a:cubicBezTo>
                <a:cubicBezTo>
                  <a:pt x="21279" y="108215"/>
                  <a:pt x="10582" y="57919"/>
                  <a:pt x="0" y="0"/>
                </a:cubicBezTo>
                <a:cubicBezTo>
                  <a:pt x="62244" y="56213"/>
                  <a:pt x="127901" y="78061"/>
                  <a:pt x="204140" y="60537"/>
                </a:cubicBezTo>
                <a:lnTo>
                  <a:pt x="204937" y="61333"/>
                </a:lnTo>
                <a:lnTo>
                  <a:pt x="204937" y="61333"/>
                </a:lnTo>
                <a:lnTo>
                  <a:pt x="204937" y="61333"/>
                </a:lnTo>
                <a:close/>
              </a:path>
            </a:pathLst>
          </a:custGeom>
          <a:solidFill>
            <a:srgbClr val="393B47"/>
          </a:solidFill>
          <a:ln w="11376" cap="flat">
            <a:noFill/>
            <a:prstDash val="solid"/>
            <a:miter/>
          </a:ln>
        </p:spPr>
        <p:txBody>
          <a:bodyPr rtlCol="0" anchor="ctr"/>
          <a:lstStyle/>
          <a:p>
            <a:endParaRPr lang="en-IN" sz="1100"/>
          </a:p>
        </p:txBody>
      </p:sp>
      <p:sp>
        <p:nvSpPr>
          <p:cNvPr id="241" name="Freeform: Shape 240">
            <a:extLst>
              <a:ext uri="{FF2B5EF4-FFF2-40B4-BE49-F238E27FC236}">
                <a16:creationId xmlns:a16="http://schemas.microsoft.com/office/drawing/2014/main" id="{045DDB55-ED28-F702-1FDC-9800D75DA8F4}"/>
              </a:ext>
            </a:extLst>
          </p:cNvPr>
          <p:cNvSpPr/>
          <p:nvPr/>
        </p:nvSpPr>
        <p:spPr>
          <a:xfrm>
            <a:off x="4007937" y="3346390"/>
            <a:ext cx="207590" cy="133829"/>
          </a:xfrm>
          <a:custGeom>
            <a:avLst/>
            <a:gdLst>
              <a:gd name="connsiteX0" fmla="*/ 207590 w 207590"/>
              <a:gd name="connsiteY0" fmla="*/ 30382 h 133829"/>
              <a:gd name="connsiteX1" fmla="*/ 171746 w 207590"/>
              <a:gd name="connsiteY1" fmla="*/ 60081 h 133829"/>
              <a:gd name="connsiteX2" fmla="*/ 63759 w 207590"/>
              <a:gd name="connsiteY2" fmla="*/ 125056 h 133829"/>
              <a:gd name="connsiteX3" fmla="*/ 13008 w 207590"/>
              <a:gd name="connsiteY3" fmla="*/ 117204 h 133829"/>
              <a:gd name="connsiteX4" fmla="*/ 18811 w 207590"/>
              <a:gd name="connsiteY4" fmla="*/ 76809 h 133829"/>
              <a:gd name="connsiteX5" fmla="*/ 149785 w 207590"/>
              <a:gd name="connsiteY5" fmla="*/ 0 h 133829"/>
              <a:gd name="connsiteX6" fmla="*/ 207590 w 207590"/>
              <a:gd name="connsiteY6" fmla="*/ 30382 h 133829"/>
              <a:gd name="connsiteX7" fmla="*/ 207590 w 207590"/>
              <a:gd name="connsiteY7" fmla="*/ 30382 h 1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90" h="133829">
                <a:moveTo>
                  <a:pt x="207590" y="30382"/>
                </a:moveTo>
                <a:cubicBezTo>
                  <a:pt x="204631" y="50751"/>
                  <a:pt x="184377" y="51775"/>
                  <a:pt x="171746" y="60081"/>
                </a:cubicBezTo>
                <a:cubicBezTo>
                  <a:pt x="136698" y="83181"/>
                  <a:pt x="98579" y="101615"/>
                  <a:pt x="63759" y="125056"/>
                </a:cubicBezTo>
                <a:cubicBezTo>
                  <a:pt x="41797" y="139849"/>
                  <a:pt x="30759" y="135069"/>
                  <a:pt x="13008" y="117204"/>
                </a:cubicBezTo>
                <a:cubicBezTo>
                  <a:pt x="-7360" y="96836"/>
                  <a:pt x="-2581" y="88757"/>
                  <a:pt x="18811" y="76809"/>
                </a:cubicBezTo>
                <a:cubicBezTo>
                  <a:pt x="62962" y="52002"/>
                  <a:pt x="106203" y="25717"/>
                  <a:pt x="149785" y="0"/>
                </a:cubicBezTo>
                <a:cubicBezTo>
                  <a:pt x="170836" y="6827"/>
                  <a:pt x="191318" y="14565"/>
                  <a:pt x="207590" y="30382"/>
                </a:cubicBezTo>
                <a:lnTo>
                  <a:pt x="207590" y="30382"/>
                </a:lnTo>
                <a:close/>
              </a:path>
            </a:pathLst>
          </a:custGeom>
          <a:solidFill>
            <a:srgbClr val="393B47"/>
          </a:solidFill>
          <a:ln w="11376" cap="flat">
            <a:noFill/>
            <a:prstDash val="solid"/>
            <a:miter/>
          </a:ln>
        </p:spPr>
        <p:txBody>
          <a:bodyPr rtlCol="0" anchor="ctr"/>
          <a:lstStyle/>
          <a:p>
            <a:endParaRPr lang="en-IN" sz="1100"/>
          </a:p>
        </p:txBody>
      </p:sp>
      <p:sp>
        <p:nvSpPr>
          <p:cNvPr id="242" name="Freeform: Shape 241">
            <a:extLst>
              <a:ext uri="{FF2B5EF4-FFF2-40B4-BE49-F238E27FC236}">
                <a16:creationId xmlns:a16="http://schemas.microsoft.com/office/drawing/2014/main" id="{70C62239-C800-3E86-0137-049F4A80D702}"/>
              </a:ext>
            </a:extLst>
          </p:cNvPr>
          <p:cNvSpPr/>
          <p:nvPr/>
        </p:nvSpPr>
        <p:spPr>
          <a:xfrm>
            <a:off x="3961546" y="2285524"/>
            <a:ext cx="180203" cy="346715"/>
          </a:xfrm>
          <a:custGeom>
            <a:avLst/>
            <a:gdLst>
              <a:gd name="connsiteX0" fmla="*/ 0 w 180203"/>
              <a:gd name="connsiteY0" fmla="*/ 346716 h 346715"/>
              <a:gd name="connsiteX1" fmla="*/ 83750 w 180203"/>
              <a:gd name="connsiteY1" fmla="*/ 247718 h 346715"/>
              <a:gd name="connsiteX2" fmla="*/ 103663 w 180203"/>
              <a:gd name="connsiteY2" fmla="*/ 231560 h 346715"/>
              <a:gd name="connsiteX3" fmla="*/ 125056 w 180203"/>
              <a:gd name="connsiteY3" fmla="*/ 135975 h 346715"/>
              <a:gd name="connsiteX4" fmla="*/ 97405 w 180203"/>
              <a:gd name="connsiteY4" fmla="*/ 51657 h 346715"/>
              <a:gd name="connsiteX5" fmla="*/ 63837 w 180203"/>
              <a:gd name="connsiteY5" fmla="*/ 31060 h 346715"/>
              <a:gd name="connsiteX6" fmla="*/ 71802 w 180203"/>
              <a:gd name="connsiteY6" fmla="*/ 23323 h 346715"/>
              <a:gd name="connsiteX7" fmla="*/ 133363 w 180203"/>
              <a:gd name="connsiteY7" fmla="*/ 35953 h 346715"/>
              <a:gd name="connsiteX8" fmla="*/ 178538 w 180203"/>
              <a:gd name="connsiteY8" fmla="*/ 163399 h 346715"/>
              <a:gd name="connsiteX9" fmla="*/ 165793 w 180203"/>
              <a:gd name="connsiteY9" fmla="*/ 198788 h 346715"/>
              <a:gd name="connsiteX10" fmla="*/ 0 w 180203"/>
              <a:gd name="connsiteY10" fmla="*/ 346716 h 346715"/>
              <a:gd name="connsiteX11" fmla="*/ 0 w 180203"/>
              <a:gd name="connsiteY11" fmla="*/ 346716 h 34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203" h="346715">
                <a:moveTo>
                  <a:pt x="0" y="346716"/>
                </a:moveTo>
                <a:cubicBezTo>
                  <a:pt x="13769" y="301655"/>
                  <a:pt x="54278" y="279352"/>
                  <a:pt x="83750" y="247718"/>
                </a:cubicBezTo>
                <a:cubicBezTo>
                  <a:pt x="89553" y="241573"/>
                  <a:pt x="97177" y="237135"/>
                  <a:pt x="103663" y="231560"/>
                </a:cubicBezTo>
                <a:cubicBezTo>
                  <a:pt x="148269" y="192871"/>
                  <a:pt x="147587" y="193098"/>
                  <a:pt x="125056" y="135975"/>
                </a:cubicBezTo>
                <a:cubicBezTo>
                  <a:pt x="114246" y="108438"/>
                  <a:pt x="104915" y="80218"/>
                  <a:pt x="97405" y="51657"/>
                </a:cubicBezTo>
                <a:cubicBezTo>
                  <a:pt x="92284" y="32312"/>
                  <a:pt x="83067" y="24688"/>
                  <a:pt x="63837" y="31060"/>
                </a:cubicBezTo>
                <a:cubicBezTo>
                  <a:pt x="66454" y="28443"/>
                  <a:pt x="68957" y="25599"/>
                  <a:pt x="71802" y="23323"/>
                </a:cubicBezTo>
                <a:cubicBezTo>
                  <a:pt x="111401" y="-9677"/>
                  <a:pt x="111401" y="-9563"/>
                  <a:pt x="133363" y="35953"/>
                </a:cubicBezTo>
                <a:cubicBezTo>
                  <a:pt x="153049" y="76804"/>
                  <a:pt x="164086" y="120728"/>
                  <a:pt x="178538" y="163399"/>
                </a:cubicBezTo>
                <a:cubicBezTo>
                  <a:pt x="183430" y="177964"/>
                  <a:pt x="177058" y="188888"/>
                  <a:pt x="165793" y="198788"/>
                </a:cubicBezTo>
                <a:cubicBezTo>
                  <a:pt x="110263" y="247718"/>
                  <a:pt x="55189" y="297331"/>
                  <a:pt x="0" y="346716"/>
                </a:cubicBezTo>
                <a:lnTo>
                  <a:pt x="0" y="346716"/>
                </a:lnTo>
                <a:close/>
              </a:path>
            </a:pathLst>
          </a:custGeom>
          <a:solidFill>
            <a:srgbClr val="556479"/>
          </a:solidFill>
          <a:ln w="11376" cap="flat">
            <a:noFill/>
            <a:prstDash val="solid"/>
            <a:miter/>
          </a:ln>
        </p:spPr>
        <p:txBody>
          <a:bodyPr rtlCol="0" anchor="ctr"/>
          <a:lstStyle/>
          <a:p>
            <a:endParaRPr lang="en-IN" sz="1100"/>
          </a:p>
        </p:txBody>
      </p:sp>
      <p:sp>
        <p:nvSpPr>
          <p:cNvPr id="243" name="Freeform: Shape 242">
            <a:extLst>
              <a:ext uri="{FF2B5EF4-FFF2-40B4-BE49-F238E27FC236}">
                <a16:creationId xmlns:a16="http://schemas.microsoft.com/office/drawing/2014/main" id="{BF080F3E-878B-C4A0-5E81-F2E2D209DBD0}"/>
              </a:ext>
            </a:extLst>
          </p:cNvPr>
          <p:cNvSpPr/>
          <p:nvPr/>
        </p:nvSpPr>
        <p:spPr>
          <a:xfrm>
            <a:off x="4111750" y="3155222"/>
            <a:ext cx="110634" cy="221209"/>
          </a:xfrm>
          <a:custGeom>
            <a:avLst/>
            <a:gdLst>
              <a:gd name="connsiteX0" fmla="*/ 104574 w 110634"/>
              <a:gd name="connsiteY0" fmla="*/ 221209 h 221209"/>
              <a:gd name="connsiteX1" fmla="*/ 46426 w 110634"/>
              <a:gd name="connsiteY1" fmla="*/ 190941 h 221209"/>
              <a:gd name="connsiteX2" fmla="*/ 42216 w 110634"/>
              <a:gd name="connsiteY2" fmla="*/ 150431 h 221209"/>
              <a:gd name="connsiteX3" fmla="*/ 0 w 110634"/>
              <a:gd name="connsiteY3" fmla="*/ 0 h 221209"/>
              <a:gd name="connsiteX4" fmla="*/ 52344 w 110634"/>
              <a:gd name="connsiteY4" fmla="*/ 7283 h 221209"/>
              <a:gd name="connsiteX5" fmla="*/ 109808 w 110634"/>
              <a:gd name="connsiteY5" fmla="*/ 206644 h 221209"/>
              <a:gd name="connsiteX6" fmla="*/ 104574 w 110634"/>
              <a:gd name="connsiteY6" fmla="*/ 221209 h 221209"/>
              <a:gd name="connsiteX7" fmla="*/ 104574 w 110634"/>
              <a:gd name="connsiteY7" fmla="*/ 221209 h 22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34" h="221209">
                <a:moveTo>
                  <a:pt x="104574" y="221209"/>
                </a:moveTo>
                <a:cubicBezTo>
                  <a:pt x="88188" y="205392"/>
                  <a:pt x="67592" y="197654"/>
                  <a:pt x="46426" y="190941"/>
                </a:cubicBezTo>
                <a:cubicBezTo>
                  <a:pt x="54506" y="176489"/>
                  <a:pt x="45744" y="163517"/>
                  <a:pt x="42216" y="150431"/>
                </a:cubicBezTo>
                <a:cubicBezTo>
                  <a:pt x="28562" y="100136"/>
                  <a:pt x="14110" y="50068"/>
                  <a:pt x="0" y="0"/>
                </a:cubicBezTo>
                <a:cubicBezTo>
                  <a:pt x="17410" y="2390"/>
                  <a:pt x="34934" y="4893"/>
                  <a:pt x="52344" y="7283"/>
                </a:cubicBezTo>
                <a:cubicBezTo>
                  <a:pt x="71461" y="73736"/>
                  <a:pt x="90691" y="140190"/>
                  <a:pt x="109808" y="206644"/>
                </a:cubicBezTo>
                <a:cubicBezTo>
                  <a:pt x="111515" y="212447"/>
                  <a:pt x="110946" y="218023"/>
                  <a:pt x="104574" y="221209"/>
                </a:cubicBezTo>
                <a:lnTo>
                  <a:pt x="104574" y="221209"/>
                </a:lnTo>
                <a:close/>
              </a:path>
            </a:pathLst>
          </a:custGeom>
          <a:solidFill>
            <a:srgbClr val="556479"/>
          </a:solidFill>
          <a:ln w="11376" cap="flat">
            <a:noFill/>
            <a:prstDash val="solid"/>
            <a:miter/>
          </a:ln>
        </p:spPr>
        <p:txBody>
          <a:bodyPr rtlCol="0" anchor="ctr"/>
          <a:lstStyle/>
          <a:p>
            <a:endParaRPr lang="en-IN" sz="1100"/>
          </a:p>
        </p:txBody>
      </p:sp>
      <p:sp>
        <p:nvSpPr>
          <p:cNvPr id="244" name="Freeform: Shape 243">
            <a:extLst>
              <a:ext uri="{FF2B5EF4-FFF2-40B4-BE49-F238E27FC236}">
                <a16:creationId xmlns:a16="http://schemas.microsoft.com/office/drawing/2014/main" id="{C0A4B20F-703A-1EB5-5E60-CBCDF7797C17}"/>
              </a:ext>
            </a:extLst>
          </p:cNvPr>
          <p:cNvSpPr/>
          <p:nvPr/>
        </p:nvSpPr>
        <p:spPr>
          <a:xfrm>
            <a:off x="3684352" y="1912549"/>
            <a:ext cx="114753" cy="176226"/>
          </a:xfrm>
          <a:custGeom>
            <a:avLst/>
            <a:gdLst>
              <a:gd name="connsiteX0" fmla="*/ 0 w 114753"/>
              <a:gd name="connsiteY0" fmla="*/ 176227 h 176226"/>
              <a:gd name="connsiteX1" fmla="*/ 69071 w 114753"/>
              <a:gd name="connsiteY1" fmla="*/ 18513 h 176226"/>
              <a:gd name="connsiteX2" fmla="*/ 78288 w 114753"/>
              <a:gd name="connsiteY2" fmla="*/ 11685 h 176226"/>
              <a:gd name="connsiteX3" fmla="*/ 109808 w 114753"/>
              <a:gd name="connsiteY3" fmla="*/ 1899 h 176226"/>
              <a:gd name="connsiteX4" fmla="*/ 110035 w 114753"/>
              <a:gd name="connsiteY4" fmla="*/ 30688 h 176226"/>
              <a:gd name="connsiteX5" fmla="*/ 70550 w 114753"/>
              <a:gd name="connsiteY5" fmla="*/ 109090 h 176226"/>
              <a:gd name="connsiteX6" fmla="*/ 0 w 114753"/>
              <a:gd name="connsiteY6" fmla="*/ 176227 h 176226"/>
              <a:gd name="connsiteX7" fmla="*/ 0 w 114753"/>
              <a:gd name="connsiteY7" fmla="*/ 176227 h 17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53" h="176226">
                <a:moveTo>
                  <a:pt x="0" y="176227"/>
                </a:moveTo>
                <a:cubicBezTo>
                  <a:pt x="4665" y="114552"/>
                  <a:pt x="15134" y="57202"/>
                  <a:pt x="69071" y="18513"/>
                </a:cubicBezTo>
                <a:cubicBezTo>
                  <a:pt x="72143" y="16237"/>
                  <a:pt x="74874" y="12937"/>
                  <a:pt x="78288" y="11685"/>
                </a:cubicBezTo>
                <a:cubicBezTo>
                  <a:pt x="88757" y="7703"/>
                  <a:pt x="98770" y="-4700"/>
                  <a:pt x="109808" y="1899"/>
                </a:cubicBezTo>
                <a:cubicBezTo>
                  <a:pt x="121414" y="8955"/>
                  <a:pt x="108784" y="21244"/>
                  <a:pt x="110035" y="30688"/>
                </a:cubicBezTo>
                <a:cubicBezTo>
                  <a:pt x="114587" y="66077"/>
                  <a:pt x="91488" y="87356"/>
                  <a:pt x="70550" y="109090"/>
                </a:cubicBezTo>
                <a:cubicBezTo>
                  <a:pt x="48702" y="131962"/>
                  <a:pt x="25034" y="152672"/>
                  <a:pt x="0" y="176227"/>
                </a:cubicBezTo>
                <a:lnTo>
                  <a:pt x="0" y="176227"/>
                </a:lnTo>
                <a:close/>
              </a:path>
            </a:pathLst>
          </a:custGeom>
          <a:solidFill>
            <a:srgbClr val="393B47"/>
          </a:solidFill>
          <a:ln w="11376" cap="flat">
            <a:noFill/>
            <a:prstDash val="solid"/>
            <a:miter/>
          </a:ln>
        </p:spPr>
        <p:txBody>
          <a:bodyPr rtlCol="0" anchor="ctr"/>
          <a:lstStyle/>
          <a:p>
            <a:endParaRPr lang="en-IN" sz="1100"/>
          </a:p>
        </p:txBody>
      </p:sp>
      <p:sp>
        <p:nvSpPr>
          <p:cNvPr id="245" name="Freeform: Shape 244">
            <a:extLst>
              <a:ext uri="{FF2B5EF4-FFF2-40B4-BE49-F238E27FC236}">
                <a16:creationId xmlns:a16="http://schemas.microsoft.com/office/drawing/2014/main" id="{C0CE361B-8238-D786-E1B9-21A295020882}"/>
              </a:ext>
            </a:extLst>
          </p:cNvPr>
          <p:cNvSpPr/>
          <p:nvPr/>
        </p:nvSpPr>
        <p:spPr>
          <a:xfrm>
            <a:off x="4469507" y="2079217"/>
            <a:ext cx="158396" cy="86069"/>
          </a:xfrm>
          <a:custGeom>
            <a:avLst/>
            <a:gdLst>
              <a:gd name="connsiteX0" fmla="*/ 63381 w 158396"/>
              <a:gd name="connsiteY0" fmla="*/ 0 h 86069"/>
              <a:gd name="connsiteX1" fmla="*/ 158396 w 158396"/>
              <a:gd name="connsiteY1" fmla="*/ 53140 h 86069"/>
              <a:gd name="connsiteX2" fmla="*/ 0 w 158396"/>
              <a:gd name="connsiteY2" fmla="*/ 53026 h 86069"/>
              <a:gd name="connsiteX3" fmla="*/ 63381 w 158396"/>
              <a:gd name="connsiteY3" fmla="*/ 0 h 86069"/>
              <a:gd name="connsiteX4" fmla="*/ 63381 w 158396"/>
              <a:gd name="connsiteY4" fmla="*/ 0 h 86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96" h="86069">
                <a:moveTo>
                  <a:pt x="63381" y="0"/>
                </a:moveTo>
                <a:cubicBezTo>
                  <a:pt x="94787" y="17524"/>
                  <a:pt x="126194" y="35161"/>
                  <a:pt x="158396" y="53140"/>
                </a:cubicBezTo>
                <a:cubicBezTo>
                  <a:pt x="104574" y="97405"/>
                  <a:pt x="50751" y="96722"/>
                  <a:pt x="0" y="53026"/>
                </a:cubicBezTo>
                <a:cubicBezTo>
                  <a:pt x="17751" y="31292"/>
                  <a:pt x="37437" y="11834"/>
                  <a:pt x="63381" y="0"/>
                </a:cubicBezTo>
                <a:lnTo>
                  <a:pt x="63381" y="0"/>
                </a:lnTo>
                <a:close/>
              </a:path>
            </a:pathLst>
          </a:custGeom>
          <a:solidFill>
            <a:srgbClr val="556479"/>
          </a:solidFill>
          <a:ln w="11376" cap="flat">
            <a:noFill/>
            <a:prstDash val="solid"/>
            <a:miter/>
          </a:ln>
        </p:spPr>
        <p:txBody>
          <a:bodyPr rtlCol="0" anchor="ctr"/>
          <a:lstStyle/>
          <a:p>
            <a:endParaRPr lang="en-IN" sz="1100"/>
          </a:p>
        </p:txBody>
      </p:sp>
      <p:sp>
        <p:nvSpPr>
          <p:cNvPr id="246" name="Freeform: Shape 245">
            <a:extLst>
              <a:ext uri="{FF2B5EF4-FFF2-40B4-BE49-F238E27FC236}">
                <a16:creationId xmlns:a16="http://schemas.microsoft.com/office/drawing/2014/main" id="{C71FA4F8-4984-FAE1-F4C0-3A335FE908DC}"/>
              </a:ext>
            </a:extLst>
          </p:cNvPr>
          <p:cNvSpPr/>
          <p:nvPr/>
        </p:nvSpPr>
        <p:spPr>
          <a:xfrm>
            <a:off x="4412157" y="2019136"/>
            <a:ext cx="121528" cy="113335"/>
          </a:xfrm>
          <a:custGeom>
            <a:avLst/>
            <a:gdLst>
              <a:gd name="connsiteX0" fmla="*/ 121528 w 121528"/>
              <a:gd name="connsiteY0" fmla="*/ 59740 h 113335"/>
              <a:gd name="connsiteX1" fmla="*/ 58033 w 121528"/>
              <a:gd name="connsiteY1" fmla="*/ 113335 h 113335"/>
              <a:gd name="connsiteX2" fmla="*/ 0 w 121528"/>
              <a:gd name="connsiteY2" fmla="*/ 60082 h 113335"/>
              <a:gd name="connsiteX3" fmla="*/ 58830 w 121528"/>
              <a:gd name="connsiteY3" fmla="*/ 0 h 113335"/>
              <a:gd name="connsiteX4" fmla="*/ 121528 w 121528"/>
              <a:gd name="connsiteY4" fmla="*/ 59740 h 113335"/>
              <a:gd name="connsiteX5" fmla="*/ 121528 w 121528"/>
              <a:gd name="connsiteY5" fmla="*/ 59740 h 1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28" h="113335">
                <a:moveTo>
                  <a:pt x="121528" y="59740"/>
                </a:moveTo>
                <a:cubicBezTo>
                  <a:pt x="95471" y="71802"/>
                  <a:pt x="75785" y="91374"/>
                  <a:pt x="58033" y="113335"/>
                </a:cubicBezTo>
                <a:cubicBezTo>
                  <a:pt x="32089" y="102753"/>
                  <a:pt x="14907" y="82726"/>
                  <a:pt x="0" y="60082"/>
                </a:cubicBezTo>
                <a:cubicBezTo>
                  <a:pt x="23782" y="44151"/>
                  <a:pt x="37323" y="18207"/>
                  <a:pt x="58830" y="0"/>
                </a:cubicBezTo>
                <a:cubicBezTo>
                  <a:pt x="79767" y="19913"/>
                  <a:pt x="100591" y="39827"/>
                  <a:pt x="121528" y="59740"/>
                </a:cubicBezTo>
                <a:lnTo>
                  <a:pt x="121528" y="59740"/>
                </a:lnTo>
                <a:close/>
              </a:path>
            </a:pathLst>
          </a:custGeom>
          <a:solidFill>
            <a:srgbClr val="9CB5C2"/>
          </a:solidFill>
          <a:ln w="11376" cap="flat">
            <a:noFill/>
            <a:prstDash val="solid"/>
            <a:miter/>
          </a:ln>
        </p:spPr>
        <p:txBody>
          <a:bodyPr rtlCol="0" anchor="ctr"/>
          <a:lstStyle/>
          <a:p>
            <a:endParaRPr lang="en-IN" sz="1100"/>
          </a:p>
        </p:txBody>
      </p:sp>
      <p:sp>
        <p:nvSpPr>
          <p:cNvPr id="247" name="Freeform: Shape 246">
            <a:extLst>
              <a:ext uri="{FF2B5EF4-FFF2-40B4-BE49-F238E27FC236}">
                <a16:creationId xmlns:a16="http://schemas.microsoft.com/office/drawing/2014/main" id="{7BD5C2AD-65FF-CD1F-94DA-23DEA68A8A0C}"/>
              </a:ext>
            </a:extLst>
          </p:cNvPr>
          <p:cNvSpPr/>
          <p:nvPr/>
        </p:nvSpPr>
        <p:spPr>
          <a:xfrm>
            <a:off x="4062517" y="2957195"/>
            <a:ext cx="81890" cy="142041"/>
          </a:xfrm>
          <a:custGeom>
            <a:avLst/>
            <a:gdLst>
              <a:gd name="connsiteX0" fmla="*/ 27385 w 81890"/>
              <a:gd name="connsiteY0" fmla="*/ 118942 h 142041"/>
              <a:gd name="connsiteX1" fmla="*/ 1213 w 81890"/>
              <a:gd name="connsiteY1" fmla="*/ 25292 h 142041"/>
              <a:gd name="connsiteX2" fmla="*/ 6334 w 81890"/>
              <a:gd name="connsiteY2" fmla="*/ 2079 h 142041"/>
              <a:gd name="connsiteX3" fmla="*/ 31482 w 81890"/>
              <a:gd name="connsiteY3" fmla="*/ 9817 h 142041"/>
              <a:gd name="connsiteX4" fmla="*/ 66757 w 81890"/>
              <a:gd name="connsiteY4" fmla="*/ 78091 h 142041"/>
              <a:gd name="connsiteX5" fmla="*/ 81891 w 81890"/>
              <a:gd name="connsiteY5" fmla="*/ 142042 h 142041"/>
              <a:gd name="connsiteX6" fmla="*/ 27385 w 81890"/>
              <a:gd name="connsiteY6" fmla="*/ 118942 h 142041"/>
              <a:gd name="connsiteX7" fmla="*/ 27385 w 81890"/>
              <a:gd name="connsiteY7" fmla="*/ 118942 h 14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0" h="142041">
                <a:moveTo>
                  <a:pt x="27385" y="118942"/>
                </a:moveTo>
                <a:cubicBezTo>
                  <a:pt x="14982" y="88788"/>
                  <a:pt x="6676" y="57495"/>
                  <a:pt x="1213" y="25292"/>
                </a:cubicBezTo>
                <a:cubicBezTo>
                  <a:pt x="-380" y="16075"/>
                  <a:pt x="-1745" y="6631"/>
                  <a:pt x="6334" y="2079"/>
                </a:cubicBezTo>
                <a:cubicBezTo>
                  <a:pt x="15437" y="-3041"/>
                  <a:pt x="24654" y="1965"/>
                  <a:pt x="31482" y="9817"/>
                </a:cubicBezTo>
                <a:cubicBezTo>
                  <a:pt x="48664" y="29617"/>
                  <a:pt x="60385" y="52488"/>
                  <a:pt x="66757" y="78091"/>
                </a:cubicBezTo>
                <a:cubicBezTo>
                  <a:pt x="72105" y="99370"/>
                  <a:pt x="81550" y="119625"/>
                  <a:pt x="81891" y="142042"/>
                </a:cubicBezTo>
                <a:cubicBezTo>
                  <a:pt x="61295" y="140562"/>
                  <a:pt x="45364" y="127249"/>
                  <a:pt x="27385" y="118942"/>
                </a:cubicBezTo>
                <a:lnTo>
                  <a:pt x="27385" y="118942"/>
                </a:lnTo>
                <a:close/>
              </a:path>
            </a:pathLst>
          </a:custGeom>
          <a:solidFill>
            <a:srgbClr val="556479"/>
          </a:solidFill>
          <a:ln w="11376" cap="flat">
            <a:noFill/>
            <a:prstDash val="solid"/>
            <a:miter/>
          </a:ln>
        </p:spPr>
        <p:txBody>
          <a:bodyPr rtlCol="0" anchor="ctr"/>
          <a:lstStyle/>
          <a:p>
            <a:endParaRPr lang="en-IN" sz="1100"/>
          </a:p>
        </p:txBody>
      </p:sp>
      <p:sp>
        <p:nvSpPr>
          <p:cNvPr id="248" name="Freeform: Shape 247">
            <a:extLst>
              <a:ext uri="{FF2B5EF4-FFF2-40B4-BE49-F238E27FC236}">
                <a16:creationId xmlns:a16="http://schemas.microsoft.com/office/drawing/2014/main" id="{D908C399-1F65-45F5-5869-E250AC295E1B}"/>
              </a:ext>
            </a:extLst>
          </p:cNvPr>
          <p:cNvSpPr/>
          <p:nvPr/>
        </p:nvSpPr>
        <p:spPr>
          <a:xfrm>
            <a:off x="4066674" y="3461114"/>
            <a:ext cx="163883" cy="94195"/>
          </a:xfrm>
          <a:custGeom>
            <a:avLst/>
            <a:gdLst>
              <a:gd name="connsiteX0" fmla="*/ 15718 w 163883"/>
              <a:gd name="connsiteY0" fmla="*/ 94196 h 94195"/>
              <a:gd name="connsiteX1" fmla="*/ 242 w 163883"/>
              <a:gd name="connsiteY1" fmla="*/ 88734 h 94195"/>
              <a:gd name="connsiteX2" fmla="*/ 10142 w 163883"/>
              <a:gd name="connsiteY2" fmla="*/ 76558 h 94195"/>
              <a:gd name="connsiteX3" fmla="*/ 128029 w 163883"/>
              <a:gd name="connsiteY3" fmla="*/ 6236 h 94195"/>
              <a:gd name="connsiteX4" fmla="*/ 159891 w 163883"/>
              <a:gd name="connsiteY4" fmla="*/ 4756 h 94195"/>
              <a:gd name="connsiteX5" fmla="*/ 151698 w 163883"/>
              <a:gd name="connsiteY5" fmla="*/ 27856 h 94195"/>
              <a:gd name="connsiteX6" fmla="*/ 15718 w 163883"/>
              <a:gd name="connsiteY6" fmla="*/ 94196 h 94195"/>
              <a:gd name="connsiteX7" fmla="*/ 15718 w 163883"/>
              <a:gd name="connsiteY7" fmla="*/ 94196 h 9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883" h="94195">
                <a:moveTo>
                  <a:pt x="15718" y="94196"/>
                </a:moveTo>
                <a:cubicBezTo>
                  <a:pt x="9801" y="92603"/>
                  <a:pt x="2063" y="96813"/>
                  <a:pt x="242" y="88734"/>
                </a:cubicBezTo>
                <a:cubicBezTo>
                  <a:pt x="-1351" y="81679"/>
                  <a:pt x="5249" y="79403"/>
                  <a:pt x="10142" y="76558"/>
                </a:cubicBezTo>
                <a:cubicBezTo>
                  <a:pt x="49514" y="53117"/>
                  <a:pt x="88885" y="29904"/>
                  <a:pt x="128029" y="6236"/>
                </a:cubicBezTo>
                <a:cubicBezTo>
                  <a:pt x="138726" y="-250"/>
                  <a:pt x="151129" y="-3095"/>
                  <a:pt x="159891" y="4756"/>
                </a:cubicBezTo>
                <a:cubicBezTo>
                  <a:pt x="170814" y="14428"/>
                  <a:pt x="156363" y="23646"/>
                  <a:pt x="151698" y="27856"/>
                </a:cubicBezTo>
                <a:cubicBezTo>
                  <a:pt x="112782" y="63245"/>
                  <a:pt x="66241" y="83841"/>
                  <a:pt x="15718" y="94196"/>
                </a:cubicBezTo>
                <a:lnTo>
                  <a:pt x="15718" y="94196"/>
                </a:lnTo>
                <a:close/>
              </a:path>
            </a:pathLst>
          </a:custGeom>
          <a:solidFill>
            <a:srgbClr val="82B85B"/>
          </a:solidFill>
          <a:ln w="11376" cap="flat">
            <a:noFill/>
            <a:prstDash val="solid"/>
            <a:miter/>
          </a:ln>
        </p:spPr>
        <p:txBody>
          <a:bodyPr rtlCol="0" anchor="ctr"/>
          <a:lstStyle/>
          <a:p>
            <a:endParaRPr lang="en-IN" sz="1100"/>
          </a:p>
        </p:txBody>
      </p:sp>
      <p:sp>
        <p:nvSpPr>
          <p:cNvPr id="249" name="Freeform: Shape 248">
            <a:extLst>
              <a:ext uri="{FF2B5EF4-FFF2-40B4-BE49-F238E27FC236}">
                <a16:creationId xmlns:a16="http://schemas.microsoft.com/office/drawing/2014/main" id="{48AC4B2D-8303-3A9D-A8CD-A96E0B1C5C64}"/>
              </a:ext>
            </a:extLst>
          </p:cNvPr>
          <p:cNvSpPr/>
          <p:nvPr/>
        </p:nvSpPr>
        <p:spPr>
          <a:xfrm>
            <a:off x="4089902" y="3076023"/>
            <a:ext cx="73736" cy="87391"/>
          </a:xfrm>
          <a:custGeom>
            <a:avLst/>
            <a:gdLst>
              <a:gd name="connsiteX0" fmla="*/ 0 w 73736"/>
              <a:gd name="connsiteY0" fmla="*/ 0 h 87391"/>
              <a:gd name="connsiteX1" fmla="*/ 54847 w 73736"/>
              <a:gd name="connsiteY1" fmla="*/ 23099 h 87391"/>
              <a:gd name="connsiteX2" fmla="*/ 73736 w 73736"/>
              <a:gd name="connsiteY2" fmla="*/ 87391 h 87391"/>
              <a:gd name="connsiteX3" fmla="*/ 21962 w 73736"/>
              <a:gd name="connsiteY3" fmla="*/ 80109 h 87391"/>
              <a:gd name="connsiteX4" fmla="*/ 0 w 73736"/>
              <a:gd name="connsiteY4" fmla="*/ 0 h 87391"/>
              <a:gd name="connsiteX5" fmla="*/ 0 w 73736"/>
              <a:gd name="connsiteY5" fmla="*/ 0 h 8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36" h="87391">
                <a:moveTo>
                  <a:pt x="0" y="0"/>
                </a:moveTo>
                <a:cubicBezTo>
                  <a:pt x="18093" y="8307"/>
                  <a:pt x="34024" y="21620"/>
                  <a:pt x="54847" y="23099"/>
                </a:cubicBezTo>
                <a:cubicBezTo>
                  <a:pt x="65430" y="43240"/>
                  <a:pt x="69982" y="65202"/>
                  <a:pt x="73736" y="87391"/>
                </a:cubicBezTo>
                <a:cubicBezTo>
                  <a:pt x="56440" y="85002"/>
                  <a:pt x="39144" y="82498"/>
                  <a:pt x="21962" y="80109"/>
                </a:cubicBezTo>
                <a:cubicBezTo>
                  <a:pt x="12517" y="53937"/>
                  <a:pt x="3073" y="27879"/>
                  <a:pt x="0" y="0"/>
                </a:cubicBezTo>
                <a:lnTo>
                  <a:pt x="0" y="0"/>
                </a:lnTo>
                <a:close/>
              </a:path>
            </a:pathLst>
          </a:custGeom>
          <a:solidFill>
            <a:srgbClr val="9CB5C2"/>
          </a:solidFill>
          <a:ln w="11376" cap="flat">
            <a:noFill/>
            <a:prstDash val="solid"/>
            <a:miter/>
          </a:ln>
        </p:spPr>
        <p:txBody>
          <a:bodyPr rtlCol="0" anchor="ctr"/>
          <a:lstStyle/>
          <a:p>
            <a:endParaRPr lang="en-IN" sz="1100"/>
          </a:p>
        </p:txBody>
      </p:sp>
      <p:sp>
        <p:nvSpPr>
          <p:cNvPr id="250" name="Freeform: Shape 249">
            <a:extLst>
              <a:ext uri="{FF2B5EF4-FFF2-40B4-BE49-F238E27FC236}">
                <a16:creationId xmlns:a16="http://schemas.microsoft.com/office/drawing/2014/main" id="{F505096B-55CA-5162-9160-A39BDA1E7DFE}"/>
              </a:ext>
            </a:extLst>
          </p:cNvPr>
          <p:cNvSpPr/>
          <p:nvPr/>
        </p:nvSpPr>
        <p:spPr>
          <a:xfrm>
            <a:off x="4326131" y="2507956"/>
            <a:ext cx="214381" cy="127242"/>
          </a:xfrm>
          <a:custGeom>
            <a:avLst/>
            <a:gdLst>
              <a:gd name="connsiteX0" fmla="*/ 0 w 214381"/>
              <a:gd name="connsiteY0" fmla="*/ 594 h 127242"/>
              <a:gd name="connsiteX1" fmla="*/ 15476 w 214381"/>
              <a:gd name="connsiteY1" fmla="*/ 12428 h 127242"/>
              <a:gd name="connsiteX2" fmla="*/ 21734 w 214381"/>
              <a:gd name="connsiteY2" fmla="*/ 29042 h 127242"/>
              <a:gd name="connsiteX3" fmla="*/ 28789 w 214381"/>
              <a:gd name="connsiteY3" fmla="*/ 45769 h 127242"/>
              <a:gd name="connsiteX4" fmla="*/ 28675 w 214381"/>
              <a:gd name="connsiteY4" fmla="*/ 45655 h 127242"/>
              <a:gd name="connsiteX5" fmla="*/ 51889 w 214381"/>
              <a:gd name="connsiteY5" fmla="*/ 62951 h 127242"/>
              <a:gd name="connsiteX6" fmla="*/ 51775 w 214381"/>
              <a:gd name="connsiteY6" fmla="*/ 62951 h 127242"/>
              <a:gd name="connsiteX7" fmla="*/ 68957 w 214381"/>
              <a:gd name="connsiteY7" fmla="*/ 68982 h 127242"/>
              <a:gd name="connsiteX8" fmla="*/ 73623 w 214381"/>
              <a:gd name="connsiteY8" fmla="*/ 70575 h 127242"/>
              <a:gd name="connsiteX9" fmla="*/ 185137 w 214381"/>
              <a:gd name="connsiteY9" fmla="*/ 111426 h 127242"/>
              <a:gd name="connsiteX10" fmla="*/ 214382 w 214381"/>
              <a:gd name="connsiteY10" fmla="*/ 127243 h 127242"/>
              <a:gd name="connsiteX11" fmla="*/ 30610 w 214381"/>
              <a:gd name="connsiteY11" fmla="*/ 71713 h 127242"/>
              <a:gd name="connsiteX12" fmla="*/ 16613 w 214381"/>
              <a:gd name="connsiteY12" fmla="*/ 52027 h 127242"/>
              <a:gd name="connsiteX13" fmla="*/ 0 w 214381"/>
              <a:gd name="connsiteY13" fmla="*/ 594 h 127242"/>
              <a:gd name="connsiteX14" fmla="*/ 0 w 214381"/>
              <a:gd name="connsiteY14" fmla="*/ 594 h 12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4381" h="127242">
                <a:moveTo>
                  <a:pt x="0" y="594"/>
                </a:moveTo>
                <a:cubicBezTo>
                  <a:pt x="10924" y="-2820"/>
                  <a:pt x="9672" y="9469"/>
                  <a:pt x="15476" y="12428"/>
                </a:cubicBezTo>
                <a:cubicBezTo>
                  <a:pt x="17524" y="18004"/>
                  <a:pt x="19686" y="23466"/>
                  <a:pt x="21734" y="29042"/>
                </a:cubicBezTo>
                <a:cubicBezTo>
                  <a:pt x="22872" y="35072"/>
                  <a:pt x="19345" y="43152"/>
                  <a:pt x="28789" y="45769"/>
                </a:cubicBezTo>
                <a:lnTo>
                  <a:pt x="28675" y="45655"/>
                </a:lnTo>
                <a:cubicBezTo>
                  <a:pt x="26627" y="64317"/>
                  <a:pt x="38689" y="64317"/>
                  <a:pt x="51889" y="62951"/>
                </a:cubicBezTo>
                <a:lnTo>
                  <a:pt x="51775" y="62951"/>
                </a:lnTo>
                <a:cubicBezTo>
                  <a:pt x="54733" y="72737"/>
                  <a:pt x="62471" y="69323"/>
                  <a:pt x="68957" y="68982"/>
                </a:cubicBezTo>
                <a:cubicBezTo>
                  <a:pt x="70550" y="69551"/>
                  <a:pt x="72029" y="70006"/>
                  <a:pt x="73623" y="70575"/>
                </a:cubicBezTo>
                <a:cubicBezTo>
                  <a:pt x="110832" y="84116"/>
                  <a:pt x="148155" y="97202"/>
                  <a:pt x="185137" y="111426"/>
                </a:cubicBezTo>
                <a:cubicBezTo>
                  <a:pt x="195379" y="115295"/>
                  <a:pt x="207213" y="117343"/>
                  <a:pt x="214382" y="127243"/>
                </a:cubicBezTo>
                <a:cubicBezTo>
                  <a:pt x="153162" y="108695"/>
                  <a:pt x="91829" y="90033"/>
                  <a:pt x="30610" y="71713"/>
                </a:cubicBezTo>
                <a:cubicBezTo>
                  <a:pt x="20369" y="68641"/>
                  <a:pt x="19345" y="59879"/>
                  <a:pt x="16613" y="52027"/>
                </a:cubicBezTo>
                <a:cubicBezTo>
                  <a:pt x="10924" y="34731"/>
                  <a:pt x="5462" y="17662"/>
                  <a:pt x="0" y="594"/>
                </a:cubicBezTo>
                <a:lnTo>
                  <a:pt x="0" y="594"/>
                </a:lnTo>
                <a:close/>
              </a:path>
            </a:pathLst>
          </a:custGeom>
          <a:solidFill>
            <a:srgbClr val="A6C5D7"/>
          </a:solidFill>
          <a:ln w="11376" cap="flat">
            <a:noFill/>
            <a:prstDash val="solid"/>
            <a:miter/>
          </a:ln>
        </p:spPr>
        <p:txBody>
          <a:bodyPr rtlCol="0" anchor="ctr"/>
          <a:lstStyle/>
          <a:p>
            <a:endParaRPr lang="en-IN" sz="1100"/>
          </a:p>
        </p:txBody>
      </p:sp>
      <p:sp>
        <p:nvSpPr>
          <p:cNvPr id="251" name="Freeform: Shape 250">
            <a:extLst>
              <a:ext uri="{FF2B5EF4-FFF2-40B4-BE49-F238E27FC236}">
                <a16:creationId xmlns:a16="http://schemas.microsoft.com/office/drawing/2014/main" id="{1201F584-1B4D-AA49-8E6E-21F49B91A5CB}"/>
              </a:ext>
            </a:extLst>
          </p:cNvPr>
          <p:cNvSpPr/>
          <p:nvPr/>
        </p:nvSpPr>
        <p:spPr>
          <a:xfrm>
            <a:off x="3961546" y="1649099"/>
            <a:ext cx="102411" cy="43711"/>
          </a:xfrm>
          <a:custGeom>
            <a:avLst/>
            <a:gdLst>
              <a:gd name="connsiteX0" fmla="*/ 0 w 102411"/>
              <a:gd name="connsiteY0" fmla="*/ 4428 h 43711"/>
              <a:gd name="connsiteX1" fmla="*/ 102412 w 102411"/>
              <a:gd name="connsiteY1" fmla="*/ 15579 h 43711"/>
              <a:gd name="connsiteX2" fmla="*/ 53254 w 102411"/>
              <a:gd name="connsiteY2" fmla="*/ 31168 h 43711"/>
              <a:gd name="connsiteX3" fmla="*/ 0 w 102411"/>
              <a:gd name="connsiteY3" fmla="*/ 4428 h 43711"/>
              <a:gd name="connsiteX4" fmla="*/ 0 w 102411"/>
              <a:gd name="connsiteY4" fmla="*/ 4428 h 43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1" h="43711">
                <a:moveTo>
                  <a:pt x="0" y="4428"/>
                </a:moveTo>
                <a:cubicBezTo>
                  <a:pt x="38575" y="-5245"/>
                  <a:pt x="70778" y="2038"/>
                  <a:pt x="102412" y="15579"/>
                </a:cubicBezTo>
                <a:cubicBezTo>
                  <a:pt x="84433" y="50172"/>
                  <a:pt x="84660" y="49716"/>
                  <a:pt x="53254" y="31168"/>
                </a:cubicBezTo>
                <a:cubicBezTo>
                  <a:pt x="37210" y="21724"/>
                  <a:pt x="20141" y="14441"/>
                  <a:pt x="0" y="4428"/>
                </a:cubicBezTo>
                <a:lnTo>
                  <a:pt x="0" y="4428"/>
                </a:lnTo>
                <a:close/>
              </a:path>
            </a:pathLst>
          </a:custGeom>
          <a:solidFill>
            <a:srgbClr val="9CB5C2"/>
          </a:solidFill>
          <a:ln w="11376" cap="flat">
            <a:noFill/>
            <a:prstDash val="solid"/>
            <a:miter/>
          </a:ln>
        </p:spPr>
        <p:txBody>
          <a:bodyPr rtlCol="0" anchor="ctr"/>
          <a:lstStyle/>
          <a:p>
            <a:endParaRPr lang="en-IN" sz="1100"/>
          </a:p>
        </p:txBody>
      </p:sp>
      <p:sp>
        <p:nvSpPr>
          <p:cNvPr id="252" name="Freeform: Shape 251">
            <a:extLst>
              <a:ext uri="{FF2B5EF4-FFF2-40B4-BE49-F238E27FC236}">
                <a16:creationId xmlns:a16="http://schemas.microsoft.com/office/drawing/2014/main" id="{F2DDE59F-A7FB-3641-BC73-915172C5943D}"/>
              </a:ext>
            </a:extLst>
          </p:cNvPr>
          <p:cNvSpPr/>
          <p:nvPr/>
        </p:nvSpPr>
        <p:spPr>
          <a:xfrm>
            <a:off x="4154066" y="1825237"/>
            <a:ext cx="55998" cy="214381"/>
          </a:xfrm>
          <a:custGeom>
            <a:avLst/>
            <a:gdLst>
              <a:gd name="connsiteX0" fmla="*/ 3768 w 55998"/>
              <a:gd name="connsiteY0" fmla="*/ 0 h 214381"/>
              <a:gd name="connsiteX1" fmla="*/ 55998 w 55998"/>
              <a:gd name="connsiteY1" fmla="*/ 214382 h 214381"/>
              <a:gd name="connsiteX2" fmla="*/ 13 w 55998"/>
              <a:gd name="connsiteY2" fmla="*/ 3641 h 214381"/>
              <a:gd name="connsiteX3" fmla="*/ 3768 w 55998"/>
              <a:gd name="connsiteY3" fmla="*/ 0 h 214381"/>
              <a:gd name="connsiteX4" fmla="*/ 3768 w 55998"/>
              <a:gd name="connsiteY4" fmla="*/ 0 h 21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8" h="214381">
                <a:moveTo>
                  <a:pt x="3768" y="0"/>
                </a:moveTo>
                <a:cubicBezTo>
                  <a:pt x="27096" y="70095"/>
                  <a:pt x="50309" y="140076"/>
                  <a:pt x="55998" y="214382"/>
                </a:cubicBezTo>
                <a:cubicBezTo>
                  <a:pt x="31875" y="145538"/>
                  <a:pt x="19016" y="73736"/>
                  <a:pt x="13" y="3641"/>
                </a:cubicBezTo>
                <a:cubicBezTo>
                  <a:pt x="-214" y="2845"/>
                  <a:pt x="2517" y="1252"/>
                  <a:pt x="3768" y="0"/>
                </a:cubicBezTo>
                <a:lnTo>
                  <a:pt x="3768" y="0"/>
                </a:lnTo>
                <a:close/>
              </a:path>
            </a:pathLst>
          </a:custGeom>
          <a:solidFill>
            <a:srgbClr val="9CB5C2"/>
          </a:solidFill>
          <a:ln w="11376" cap="flat">
            <a:noFill/>
            <a:prstDash val="solid"/>
            <a:miter/>
          </a:ln>
        </p:spPr>
        <p:txBody>
          <a:bodyPr rtlCol="0" anchor="ctr"/>
          <a:lstStyle/>
          <a:p>
            <a:endParaRPr lang="en-IN" sz="1100"/>
          </a:p>
        </p:txBody>
      </p:sp>
      <p:sp>
        <p:nvSpPr>
          <p:cNvPr id="253" name="Freeform: Shape 252">
            <a:extLst>
              <a:ext uri="{FF2B5EF4-FFF2-40B4-BE49-F238E27FC236}">
                <a16:creationId xmlns:a16="http://schemas.microsoft.com/office/drawing/2014/main" id="{740DB978-7167-F825-7BAD-EF7B41306871}"/>
              </a:ext>
            </a:extLst>
          </p:cNvPr>
          <p:cNvSpPr/>
          <p:nvPr/>
        </p:nvSpPr>
        <p:spPr>
          <a:xfrm>
            <a:off x="3255531" y="2763273"/>
            <a:ext cx="50566" cy="56038"/>
          </a:xfrm>
          <a:custGeom>
            <a:avLst/>
            <a:gdLst>
              <a:gd name="connsiteX0" fmla="*/ 57 w 50566"/>
              <a:gd name="connsiteY0" fmla="*/ 56039 h 56038"/>
              <a:gd name="connsiteX1" fmla="*/ 36243 w 50566"/>
              <a:gd name="connsiteY1" fmla="*/ 281 h 56038"/>
              <a:gd name="connsiteX2" fmla="*/ 48760 w 50566"/>
              <a:gd name="connsiteY2" fmla="*/ 4947 h 56038"/>
              <a:gd name="connsiteX3" fmla="*/ 46256 w 50566"/>
              <a:gd name="connsiteY3" fmla="*/ 17464 h 56038"/>
              <a:gd name="connsiteX4" fmla="*/ 57 w 50566"/>
              <a:gd name="connsiteY4" fmla="*/ 56039 h 56038"/>
              <a:gd name="connsiteX5" fmla="*/ 57 w 50566"/>
              <a:gd name="connsiteY5" fmla="*/ 56039 h 5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66" h="56038">
                <a:moveTo>
                  <a:pt x="57" y="56039"/>
                </a:moveTo>
                <a:cubicBezTo>
                  <a:pt x="-1194" y="31460"/>
                  <a:pt x="18264" y="3581"/>
                  <a:pt x="36243" y="281"/>
                </a:cubicBezTo>
                <a:cubicBezTo>
                  <a:pt x="41704" y="-743"/>
                  <a:pt x="45687" y="1078"/>
                  <a:pt x="48760" y="4947"/>
                </a:cubicBezTo>
                <a:cubicBezTo>
                  <a:pt x="52401" y="9612"/>
                  <a:pt x="50011" y="14164"/>
                  <a:pt x="46256" y="17464"/>
                </a:cubicBezTo>
                <a:cubicBezTo>
                  <a:pt x="31350" y="30094"/>
                  <a:pt x="16329" y="42498"/>
                  <a:pt x="57" y="56039"/>
                </a:cubicBezTo>
                <a:lnTo>
                  <a:pt x="57" y="56039"/>
                </a:lnTo>
                <a:close/>
              </a:path>
            </a:pathLst>
          </a:custGeom>
          <a:solidFill>
            <a:srgbClr val="393B47"/>
          </a:solidFill>
          <a:ln w="11376" cap="flat">
            <a:noFill/>
            <a:prstDash val="solid"/>
            <a:miter/>
          </a:ln>
        </p:spPr>
        <p:txBody>
          <a:bodyPr rtlCol="0" anchor="ctr"/>
          <a:lstStyle/>
          <a:p>
            <a:endParaRPr lang="en-IN" sz="1100"/>
          </a:p>
        </p:txBody>
      </p:sp>
      <p:sp>
        <p:nvSpPr>
          <p:cNvPr id="254" name="Freeform: Shape 253">
            <a:extLst>
              <a:ext uri="{FF2B5EF4-FFF2-40B4-BE49-F238E27FC236}">
                <a16:creationId xmlns:a16="http://schemas.microsoft.com/office/drawing/2014/main" id="{D2E74086-1E40-E0CB-B67C-63ACBF7C1DBA}"/>
              </a:ext>
            </a:extLst>
          </p:cNvPr>
          <p:cNvSpPr/>
          <p:nvPr/>
        </p:nvSpPr>
        <p:spPr>
          <a:xfrm>
            <a:off x="4913328" y="2696417"/>
            <a:ext cx="43658" cy="36886"/>
          </a:xfrm>
          <a:custGeom>
            <a:avLst/>
            <a:gdLst>
              <a:gd name="connsiteX0" fmla="*/ 43659 w 43658"/>
              <a:gd name="connsiteY0" fmla="*/ 36186 h 36886"/>
              <a:gd name="connsiteX1" fmla="*/ 77 w 43658"/>
              <a:gd name="connsiteY1" fmla="*/ 11835 h 36886"/>
              <a:gd name="connsiteX2" fmla="*/ 10204 w 43658"/>
              <a:gd name="connsiteY2" fmla="*/ 0 h 36886"/>
              <a:gd name="connsiteX3" fmla="*/ 43659 w 43658"/>
              <a:gd name="connsiteY3" fmla="*/ 36186 h 36886"/>
              <a:gd name="connsiteX4" fmla="*/ 43659 w 43658"/>
              <a:gd name="connsiteY4" fmla="*/ 36186 h 3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58" h="36886">
                <a:moveTo>
                  <a:pt x="43659" y="36186"/>
                </a:moveTo>
                <a:cubicBezTo>
                  <a:pt x="18852" y="39827"/>
                  <a:pt x="6904" y="28903"/>
                  <a:pt x="77" y="11835"/>
                </a:cubicBezTo>
                <a:cubicBezTo>
                  <a:pt x="-834" y="9559"/>
                  <a:pt x="6563" y="0"/>
                  <a:pt x="10204" y="0"/>
                </a:cubicBezTo>
                <a:cubicBezTo>
                  <a:pt x="32393" y="-113"/>
                  <a:pt x="33418" y="20483"/>
                  <a:pt x="43659" y="36186"/>
                </a:cubicBezTo>
                <a:lnTo>
                  <a:pt x="43659" y="36186"/>
                </a:lnTo>
                <a:close/>
              </a:path>
            </a:pathLst>
          </a:custGeom>
          <a:solidFill>
            <a:srgbClr val="556479"/>
          </a:solidFill>
          <a:ln w="11376" cap="flat">
            <a:noFill/>
            <a:prstDash val="solid"/>
            <a:miter/>
          </a:ln>
        </p:spPr>
        <p:txBody>
          <a:bodyPr rtlCol="0" anchor="ctr"/>
          <a:lstStyle/>
          <a:p>
            <a:endParaRPr lang="en-IN" sz="1100"/>
          </a:p>
        </p:txBody>
      </p:sp>
      <p:sp>
        <p:nvSpPr>
          <p:cNvPr id="255" name="Freeform: Shape 254">
            <a:extLst>
              <a:ext uri="{FF2B5EF4-FFF2-40B4-BE49-F238E27FC236}">
                <a16:creationId xmlns:a16="http://schemas.microsoft.com/office/drawing/2014/main" id="{E50C382D-8C40-0D63-39F3-F6A80CA3C2D9}"/>
              </a:ext>
            </a:extLst>
          </p:cNvPr>
          <p:cNvSpPr/>
          <p:nvPr/>
        </p:nvSpPr>
        <p:spPr>
          <a:xfrm>
            <a:off x="4221013" y="1832050"/>
            <a:ext cx="30016" cy="38223"/>
          </a:xfrm>
          <a:custGeom>
            <a:avLst/>
            <a:gdLst>
              <a:gd name="connsiteX0" fmla="*/ 30016 w 30016"/>
              <a:gd name="connsiteY0" fmla="*/ 25390 h 38223"/>
              <a:gd name="connsiteX1" fmla="*/ 23530 w 30016"/>
              <a:gd name="connsiteY1" fmla="*/ 37907 h 38223"/>
              <a:gd name="connsiteX2" fmla="*/ 203 w 30016"/>
              <a:gd name="connsiteY2" fmla="*/ 12190 h 38223"/>
              <a:gd name="connsiteX3" fmla="*/ 12151 w 30016"/>
              <a:gd name="connsiteY3" fmla="*/ 242 h 38223"/>
              <a:gd name="connsiteX4" fmla="*/ 30016 w 30016"/>
              <a:gd name="connsiteY4" fmla="*/ 25390 h 38223"/>
              <a:gd name="connsiteX5" fmla="*/ 30016 w 30016"/>
              <a:gd name="connsiteY5" fmla="*/ 25390 h 3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16" h="38223">
                <a:moveTo>
                  <a:pt x="30016" y="25390"/>
                </a:moveTo>
                <a:cubicBezTo>
                  <a:pt x="28651" y="30624"/>
                  <a:pt x="32406" y="40069"/>
                  <a:pt x="23530" y="37907"/>
                </a:cubicBezTo>
                <a:cubicBezTo>
                  <a:pt x="10899" y="34834"/>
                  <a:pt x="2365" y="25162"/>
                  <a:pt x="203" y="12190"/>
                </a:cubicBezTo>
                <a:cubicBezTo>
                  <a:pt x="-1162" y="4225"/>
                  <a:pt x="4527" y="-1237"/>
                  <a:pt x="12151" y="242"/>
                </a:cubicBezTo>
                <a:cubicBezTo>
                  <a:pt x="25806" y="2973"/>
                  <a:pt x="27741" y="14807"/>
                  <a:pt x="30016" y="25390"/>
                </a:cubicBezTo>
                <a:lnTo>
                  <a:pt x="30016" y="25390"/>
                </a:lnTo>
                <a:close/>
              </a:path>
            </a:pathLst>
          </a:custGeom>
          <a:solidFill>
            <a:srgbClr val="556479"/>
          </a:solidFill>
          <a:ln w="11376" cap="flat">
            <a:noFill/>
            <a:prstDash val="solid"/>
            <a:miter/>
          </a:ln>
        </p:spPr>
        <p:txBody>
          <a:bodyPr rtlCol="0" anchor="ctr"/>
          <a:lstStyle/>
          <a:p>
            <a:endParaRPr lang="en-IN" sz="1100"/>
          </a:p>
        </p:txBody>
      </p:sp>
      <p:sp>
        <p:nvSpPr>
          <p:cNvPr id="256" name="Freeform: Shape 255">
            <a:extLst>
              <a:ext uri="{FF2B5EF4-FFF2-40B4-BE49-F238E27FC236}">
                <a16:creationId xmlns:a16="http://schemas.microsoft.com/office/drawing/2014/main" id="{08A95234-ECD4-1613-A8D7-BA649B4E910A}"/>
              </a:ext>
            </a:extLst>
          </p:cNvPr>
          <p:cNvSpPr/>
          <p:nvPr/>
        </p:nvSpPr>
        <p:spPr>
          <a:xfrm>
            <a:off x="3931505" y="3989535"/>
            <a:ext cx="40945" cy="55984"/>
          </a:xfrm>
          <a:custGeom>
            <a:avLst/>
            <a:gdLst>
              <a:gd name="connsiteX0" fmla="*/ 227 w 40945"/>
              <a:gd name="connsiteY0" fmla="*/ 0 h 55984"/>
              <a:gd name="connsiteX1" fmla="*/ 40851 w 40945"/>
              <a:gd name="connsiteY1" fmla="*/ 55985 h 55984"/>
              <a:gd name="connsiteX2" fmla="*/ 0 w 40945"/>
              <a:gd name="connsiteY2" fmla="*/ 341 h 55984"/>
              <a:gd name="connsiteX3" fmla="*/ 227 w 40945"/>
              <a:gd name="connsiteY3" fmla="*/ 0 h 55984"/>
              <a:gd name="connsiteX4" fmla="*/ 227 w 40945"/>
              <a:gd name="connsiteY4" fmla="*/ 0 h 55984"/>
              <a:gd name="connsiteX5" fmla="*/ 227 w 40945"/>
              <a:gd name="connsiteY5" fmla="*/ 0 h 5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45" h="55984">
                <a:moveTo>
                  <a:pt x="227" y="0"/>
                </a:moveTo>
                <a:cubicBezTo>
                  <a:pt x="23668" y="7624"/>
                  <a:pt x="42444" y="19003"/>
                  <a:pt x="40851" y="55985"/>
                </a:cubicBezTo>
                <a:cubicBezTo>
                  <a:pt x="28675" y="29927"/>
                  <a:pt x="4552" y="22872"/>
                  <a:pt x="0" y="341"/>
                </a:cubicBezTo>
                <a:lnTo>
                  <a:pt x="227" y="0"/>
                </a:lnTo>
                <a:lnTo>
                  <a:pt x="227" y="0"/>
                </a:lnTo>
                <a:lnTo>
                  <a:pt x="227" y="0"/>
                </a:lnTo>
                <a:close/>
              </a:path>
            </a:pathLst>
          </a:custGeom>
          <a:solidFill>
            <a:srgbClr val="393B47"/>
          </a:solidFill>
          <a:ln w="11376" cap="flat">
            <a:noFill/>
            <a:prstDash val="solid"/>
            <a:miter/>
          </a:ln>
        </p:spPr>
        <p:txBody>
          <a:bodyPr rtlCol="0" anchor="ctr"/>
          <a:lstStyle/>
          <a:p>
            <a:endParaRPr lang="en-IN" sz="1100"/>
          </a:p>
        </p:txBody>
      </p:sp>
      <p:sp>
        <p:nvSpPr>
          <p:cNvPr id="257" name="Freeform: Shape 256">
            <a:extLst>
              <a:ext uri="{FF2B5EF4-FFF2-40B4-BE49-F238E27FC236}">
                <a16:creationId xmlns:a16="http://schemas.microsoft.com/office/drawing/2014/main" id="{670C30FF-EEC4-A4E4-4E0D-87A28E1222BC}"/>
              </a:ext>
            </a:extLst>
          </p:cNvPr>
          <p:cNvSpPr/>
          <p:nvPr/>
        </p:nvSpPr>
        <p:spPr>
          <a:xfrm>
            <a:off x="4778108" y="2726402"/>
            <a:ext cx="73736" cy="24635"/>
          </a:xfrm>
          <a:custGeom>
            <a:avLst/>
            <a:gdLst>
              <a:gd name="connsiteX0" fmla="*/ 0 w 73736"/>
              <a:gd name="connsiteY0" fmla="*/ 284 h 24635"/>
              <a:gd name="connsiteX1" fmla="*/ 73736 w 73736"/>
              <a:gd name="connsiteY1" fmla="*/ 24635 h 24635"/>
              <a:gd name="connsiteX2" fmla="*/ 0 w 73736"/>
              <a:gd name="connsiteY2" fmla="*/ 284 h 24635"/>
              <a:gd name="connsiteX3" fmla="*/ 0 w 73736"/>
              <a:gd name="connsiteY3" fmla="*/ 284 h 24635"/>
            </a:gdLst>
            <a:ahLst/>
            <a:cxnLst>
              <a:cxn ang="0">
                <a:pos x="connsiteX0" y="connsiteY0"/>
              </a:cxn>
              <a:cxn ang="0">
                <a:pos x="connsiteX1" y="connsiteY1"/>
              </a:cxn>
              <a:cxn ang="0">
                <a:pos x="connsiteX2" y="connsiteY2"/>
              </a:cxn>
              <a:cxn ang="0">
                <a:pos x="connsiteX3" y="connsiteY3"/>
              </a:cxn>
            </a:cxnLst>
            <a:rect l="l" t="t" r="r" b="b"/>
            <a:pathLst>
              <a:path w="73736" h="24635">
                <a:moveTo>
                  <a:pt x="0" y="284"/>
                </a:moveTo>
                <a:cubicBezTo>
                  <a:pt x="27992" y="-1195"/>
                  <a:pt x="54051" y="2560"/>
                  <a:pt x="73736" y="24635"/>
                </a:cubicBezTo>
                <a:cubicBezTo>
                  <a:pt x="47223" y="22132"/>
                  <a:pt x="25148" y="6770"/>
                  <a:pt x="0" y="284"/>
                </a:cubicBezTo>
                <a:lnTo>
                  <a:pt x="0" y="284"/>
                </a:lnTo>
                <a:close/>
              </a:path>
            </a:pathLst>
          </a:custGeom>
          <a:solidFill>
            <a:srgbClr val="9CB5C2"/>
          </a:solidFill>
          <a:ln w="11376" cap="flat">
            <a:noFill/>
            <a:prstDash val="solid"/>
            <a:miter/>
          </a:ln>
        </p:spPr>
        <p:txBody>
          <a:bodyPr rtlCol="0" anchor="ctr"/>
          <a:lstStyle/>
          <a:p>
            <a:endParaRPr lang="en-IN" sz="1100"/>
          </a:p>
        </p:txBody>
      </p:sp>
      <p:sp>
        <p:nvSpPr>
          <p:cNvPr id="258" name="Freeform: Shape 257">
            <a:extLst>
              <a:ext uri="{FF2B5EF4-FFF2-40B4-BE49-F238E27FC236}">
                <a16:creationId xmlns:a16="http://schemas.microsoft.com/office/drawing/2014/main" id="{58BD5D5F-53F8-1843-396E-CE97540B83FC}"/>
              </a:ext>
            </a:extLst>
          </p:cNvPr>
          <p:cNvSpPr/>
          <p:nvPr/>
        </p:nvSpPr>
        <p:spPr>
          <a:xfrm>
            <a:off x="4476335" y="1969965"/>
            <a:ext cx="35502" cy="39612"/>
          </a:xfrm>
          <a:custGeom>
            <a:avLst/>
            <a:gdLst>
              <a:gd name="connsiteX0" fmla="*/ 35503 w 35502"/>
              <a:gd name="connsiteY0" fmla="*/ 13 h 39612"/>
              <a:gd name="connsiteX1" fmla="*/ 10810 w 35502"/>
              <a:gd name="connsiteY1" fmla="*/ 39613 h 39612"/>
              <a:gd name="connsiteX2" fmla="*/ 0 w 35502"/>
              <a:gd name="connsiteY2" fmla="*/ 22885 h 39612"/>
              <a:gd name="connsiteX3" fmla="*/ 35503 w 35502"/>
              <a:gd name="connsiteY3" fmla="*/ 13 h 39612"/>
              <a:gd name="connsiteX4" fmla="*/ 35503 w 35502"/>
              <a:gd name="connsiteY4" fmla="*/ 13 h 3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2" h="39612">
                <a:moveTo>
                  <a:pt x="35503" y="13"/>
                </a:moveTo>
                <a:cubicBezTo>
                  <a:pt x="35503" y="17878"/>
                  <a:pt x="9786" y="21178"/>
                  <a:pt x="10810" y="39613"/>
                </a:cubicBezTo>
                <a:cubicBezTo>
                  <a:pt x="7169" y="34037"/>
                  <a:pt x="3641" y="28461"/>
                  <a:pt x="0" y="22885"/>
                </a:cubicBezTo>
                <a:cubicBezTo>
                  <a:pt x="13313" y="17196"/>
                  <a:pt x="17865" y="-556"/>
                  <a:pt x="35503" y="13"/>
                </a:cubicBezTo>
                <a:lnTo>
                  <a:pt x="35503" y="13"/>
                </a:lnTo>
                <a:close/>
              </a:path>
            </a:pathLst>
          </a:custGeom>
          <a:solidFill>
            <a:srgbClr val="556479"/>
          </a:solidFill>
          <a:ln w="11376" cap="flat">
            <a:noFill/>
            <a:prstDash val="solid"/>
            <a:miter/>
          </a:ln>
        </p:spPr>
        <p:txBody>
          <a:bodyPr rtlCol="0" anchor="ctr"/>
          <a:lstStyle/>
          <a:p>
            <a:endParaRPr lang="en-IN" sz="1100"/>
          </a:p>
        </p:txBody>
      </p:sp>
      <p:sp>
        <p:nvSpPr>
          <p:cNvPr id="259" name="Freeform: Shape 258">
            <a:extLst>
              <a:ext uri="{FF2B5EF4-FFF2-40B4-BE49-F238E27FC236}">
                <a16:creationId xmlns:a16="http://schemas.microsoft.com/office/drawing/2014/main" id="{E2DE3D70-6968-04B1-D9C2-A8227FCBB592}"/>
              </a:ext>
            </a:extLst>
          </p:cNvPr>
          <p:cNvSpPr/>
          <p:nvPr/>
        </p:nvSpPr>
        <p:spPr>
          <a:xfrm>
            <a:off x="3905561" y="3978607"/>
            <a:ext cx="25944" cy="10886"/>
          </a:xfrm>
          <a:custGeom>
            <a:avLst/>
            <a:gdLst>
              <a:gd name="connsiteX0" fmla="*/ 25716 w 25944"/>
              <a:gd name="connsiteY0" fmla="*/ 10700 h 10886"/>
              <a:gd name="connsiteX1" fmla="*/ 0 w 25944"/>
              <a:gd name="connsiteY1" fmla="*/ 1028 h 10886"/>
              <a:gd name="connsiteX2" fmla="*/ 25944 w 25944"/>
              <a:gd name="connsiteY2" fmla="*/ 10472 h 10886"/>
              <a:gd name="connsiteX3" fmla="*/ 25716 w 25944"/>
              <a:gd name="connsiteY3" fmla="*/ 10700 h 10886"/>
              <a:gd name="connsiteX4" fmla="*/ 25716 w 25944"/>
              <a:gd name="connsiteY4" fmla="*/ 10700 h 10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4" h="10886">
                <a:moveTo>
                  <a:pt x="25716" y="10700"/>
                </a:moveTo>
                <a:cubicBezTo>
                  <a:pt x="16272" y="11724"/>
                  <a:pt x="8534" y="8538"/>
                  <a:pt x="0" y="1028"/>
                </a:cubicBezTo>
                <a:cubicBezTo>
                  <a:pt x="12631" y="-2500"/>
                  <a:pt x="19344" y="3645"/>
                  <a:pt x="25944" y="10472"/>
                </a:cubicBezTo>
                <a:cubicBezTo>
                  <a:pt x="25944" y="10472"/>
                  <a:pt x="25716" y="10700"/>
                  <a:pt x="25716" y="10700"/>
                </a:cubicBezTo>
                <a:lnTo>
                  <a:pt x="25716" y="10700"/>
                </a:lnTo>
                <a:close/>
              </a:path>
            </a:pathLst>
          </a:custGeom>
          <a:solidFill>
            <a:srgbClr val="393B47"/>
          </a:solidFill>
          <a:ln w="11376" cap="flat">
            <a:noFill/>
            <a:prstDash val="solid"/>
            <a:miter/>
          </a:ln>
        </p:spPr>
        <p:txBody>
          <a:bodyPr rtlCol="0" anchor="ctr"/>
          <a:lstStyle/>
          <a:p>
            <a:endParaRPr lang="en-IN" sz="1100"/>
          </a:p>
        </p:txBody>
      </p:sp>
      <p:sp>
        <p:nvSpPr>
          <p:cNvPr id="260" name="Freeform: Shape 259">
            <a:extLst>
              <a:ext uri="{FF2B5EF4-FFF2-40B4-BE49-F238E27FC236}">
                <a16:creationId xmlns:a16="http://schemas.microsoft.com/office/drawing/2014/main" id="{CE64BD48-E858-B1F6-8742-6911614AF98A}"/>
              </a:ext>
            </a:extLst>
          </p:cNvPr>
          <p:cNvSpPr/>
          <p:nvPr/>
        </p:nvSpPr>
        <p:spPr>
          <a:xfrm>
            <a:off x="4851827" y="2750962"/>
            <a:ext cx="9590" cy="6788"/>
          </a:xfrm>
          <a:custGeom>
            <a:avLst/>
            <a:gdLst>
              <a:gd name="connsiteX0" fmla="*/ 472 w 9590"/>
              <a:gd name="connsiteY0" fmla="*/ 416 h 6788"/>
              <a:gd name="connsiteX1" fmla="*/ 9575 w 9590"/>
              <a:gd name="connsiteY1" fmla="*/ 3034 h 6788"/>
              <a:gd name="connsiteX2" fmla="*/ 6275 w 9590"/>
              <a:gd name="connsiteY2" fmla="*/ 6789 h 6788"/>
              <a:gd name="connsiteX3" fmla="*/ 472 w 9590"/>
              <a:gd name="connsiteY3" fmla="*/ 416 h 6788"/>
              <a:gd name="connsiteX4" fmla="*/ 472 w 9590"/>
              <a:gd name="connsiteY4" fmla="*/ 416 h 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0" h="6788">
                <a:moveTo>
                  <a:pt x="472" y="416"/>
                </a:moveTo>
                <a:cubicBezTo>
                  <a:pt x="3772" y="303"/>
                  <a:pt x="7641" y="-1404"/>
                  <a:pt x="9575" y="3034"/>
                </a:cubicBezTo>
                <a:cubicBezTo>
                  <a:pt x="9803" y="3716"/>
                  <a:pt x="7413" y="5537"/>
                  <a:pt x="6275" y="6789"/>
                </a:cubicBezTo>
                <a:cubicBezTo>
                  <a:pt x="3544" y="5423"/>
                  <a:pt x="-1576" y="6447"/>
                  <a:pt x="472" y="416"/>
                </a:cubicBezTo>
                <a:lnTo>
                  <a:pt x="472" y="416"/>
                </a:lnTo>
                <a:close/>
              </a:path>
            </a:pathLst>
          </a:custGeom>
          <a:solidFill>
            <a:srgbClr val="9CB5C2"/>
          </a:solidFill>
          <a:ln w="11376" cap="flat">
            <a:noFill/>
            <a:prstDash val="solid"/>
            <a:miter/>
          </a:ln>
        </p:spPr>
        <p:txBody>
          <a:bodyPr rtlCol="0" anchor="ctr"/>
          <a:lstStyle/>
          <a:p>
            <a:endParaRPr lang="en-IN" sz="1100"/>
          </a:p>
        </p:txBody>
      </p:sp>
      <p:sp>
        <p:nvSpPr>
          <p:cNvPr id="261" name="Freeform: Shape 260">
            <a:extLst>
              <a:ext uri="{FF2B5EF4-FFF2-40B4-BE49-F238E27FC236}">
                <a16:creationId xmlns:a16="http://schemas.microsoft.com/office/drawing/2014/main" id="{F562CEC9-38B5-AC4A-C466-4C09D477CB0A}"/>
              </a:ext>
            </a:extLst>
          </p:cNvPr>
          <p:cNvSpPr/>
          <p:nvPr/>
        </p:nvSpPr>
        <p:spPr>
          <a:xfrm>
            <a:off x="3943794" y="2634975"/>
            <a:ext cx="13655" cy="6823"/>
          </a:xfrm>
          <a:custGeom>
            <a:avLst/>
            <a:gdLst>
              <a:gd name="connsiteX0" fmla="*/ 0 w 13655"/>
              <a:gd name="connsiteY0" fmla="*/ 6823 h 6823"/>
              <a:gd name="connsiteX1" fmla="*/ 13655 w 13655"/>
              <a:gd name="connsiteY1" fmla="*/ 224 h 6823"/>
              <a:gd name="connsiteX2" fmla="*/ 0 w 13655"/>
              <a:gd name="connsiteY2" fmla="*/ 6823 h 6823"/>
              <a:gd name="connsiteX3" fmla="*/ 0 w 13655"/>
              <a:gd name="connsiteY3" fmla="*/ 6823 h 6823"/>
            </a:gdLst>
            <a:ahLst/>
            <a:cxnLst>
              <a:cxn ang="0">
                <a:pos x="connsiteX0" y="connsiteY0"/>
              </a:cxn>
              <a:cxn ang="0">
                <a:pos x="connsiteX1" y="connsiteY1"/>
              </a:cxn>
              <a:cxn ang="0">
                <a:pos x="connsiteX2" y="connsiteY2"/>
              </a:cxn>
              <a:cxn ang="0">
                <a:pos x="connsiteX3" y="connsiteY3"/>
              </a:cxn>
            </a:cxnLst>
            <a:rect l="l" t="t" r="r" b="b"/>
            <a:pathLst>
              <a:path w="13655" h="6823">
                <a:moveTo>
                  <a:pt x="0" y="6823"/>
                </a:moveTo>
                <a:cubicBezTo>
                  <a:pt x="2503" y="565"/>
                  <a:pt x="7624" y="-573"/>
                  <a:pt x="13655" y="224"/>
                </a:cubicBezTo>
                <a:cubicBezTo>
                  <a:pt x="9103" y="2386"/>
                  <a:pt x="4552" y="4661"/>
                  <a:pt x="0" y="6823"/>
                </a:cubicBezTo>
                <a:lnTo>
                  <a:pt x="0" y="6823"/>
                </a:lnTo>
                <a:close/>
              </a:path>
            </a:pathLst>
          </a:custGeom>
          <a:solidFill>
            <a:srgbClr val="556479"/>
          </a:solidFill>
          <a:ln w="11376" cap="flat">
            <a:noFill/>
            <a:prstDash val="solid"/>
            <a:miter/>
          </a:ln>
        </p:spPr>
        <p:txBody>
          <a:bodyPr rtlCol="0" anchor="ctr"/>
          <a:lstStyle/>
          <a:p>
            <a:endParaRPr lang="en-IN" sz="1100"/>
          </a:p>
        </p:txBody>
      </p:sp>
      <p:sp>
        <p:nvSpPr>
          <p:cNvPr id="262" name="Freeform: Shape 261">
            <a:extLst>
              <a:ext uri="{FF2B5EF4-FFF2-40B4-BE49-F238E27FC236}">
                <a16:creationId xmlns:a16="http://schemas.microsoft.com/office/drawing/2014/main" id="{19BEE7E8-DAE0-6EE7-F8BB-BC0A40059F5E}"/>
              </a:ext>
            </a:extLst>
          </p:cNvPr>
          <p:cNvSpPr/>
          <p:nvPr/>
        </p:nvSpPr>
        <p:spPr>
          <a:xfrm>
            <a:off x="3734875" y="4008645"/>
            <a:ext cx="8192" cy="4103"/>
          </a:xfrm>
          <a:custGeom>
            <a:avLst/>
            <a:gdLst>
              <a:gd name="connsiteX0" fmla="*/ 0 w 8192"/>
              <a:gd name="connsiteY0" fmla="*/ 3421 h 4103"/>
              <a:gd name="connsiteX1" fmla="*/ 6600 w 8192"/>
              <a:gd name="connsiteY1" fmla="*/ 7 h 4103"/>
              <a:gd name="connsiteX2" fmla="*/ 8193 w 8192"/>
              <a:gd name="connsiteY2" fmla="*/ 1714 h 4103"/>
              <a:gd name="connsiteX3" fmla="*/ 797 w 8192"/>
              <a:gd name="connsiteY3" fmla="*/ 4104 h 4103"/>
              <a:gd name="connsiteX4" fmla="*/ 0 w 8192"/>
              <a:gd name="connsiteY4" fmla="*/ 3421 h 4103"/>
              <a:gd name="connsiteX5" fmla="*/ 0 w 8192"/>
              <a:gd name="connsiteY5" fmla="*/ 3421 h 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2" h="4103">
                <a:moveTo>
                  <a:pt x="0" y="3421"/>
                </a:moveTo>
                <a:cubicBezTo>
                  <a:pt x="2162" y="2283"/>
                  <a:pt x="4324" y="1031"/>
                  <a:pt x="6600" y="7"/>
                </a:cubicBezTo>
                <a:cubicBezTo>
                  <a:pt x="6714" y="-107"/>
                  <a:pt x="7624" y="1145"/>
                  <a:pt x="8193" y="1714"/>
                </a:cubicBezTo>
                <a:cubicBezTo>
                  <a:pt x="5690" y="2511"/>
                  <a:pt x="3186" y="3307"/>
                  <a:pt x="797" y="4104"/>
                </a:cubicBezTo>
                <a:cubicBezTo>
                  <a:pt x="683" y="4104"/>
                  <a:pt x="0" y="3421"/>
                  <a:pt x="0" y="3421"/>
                </a:cubicBezTo>
                <a:lnTo>
                  <a:pt x="0" y="3421"/>
                </a:lnTo>
                <a:close/>
              </a:path>
            </a:pathLst>
          </a:custGeom>
          <a:solidFill>
            <a:srgbClr val="393B47"/>
          </a:solidFill>
          <a:ln w="11376" cap="flat">
            <a:noFill/>
            <a:prstDash val="solid"/>
            <a:miter/>
          </a:ln>
        </p:spPr>
        <p:txBody>
          <a:bodyPr rtlCol="0" anchor="ctr"/>
          <a:lstStyle/>
          <a:p>
            <a:endParaRPr lang="en-IN" sz="1100"/>
          </a:p>
        </p:txBody>
      </p:sp>
      <p:sp>
        <p:nvSpPr>
          <p:cNvPr id="263" name="Freeform: Shape 262">
            <a:extLst>
              <a:ext uri="{FF2B5EF4-FFF2-40B4-BE49-F238E27FC236}">
                <a16:creationId xmlns:a16="http://schemas.microsoft.com/office/drawing/2014/main" id="{101B0821-BF78-E962-91BD-090BEAE1CC94}"/>
              </a:ext>
            </a:extLst>
          </p:cNvPr>
          <p:cNvSpPr/>
          <p:nvPr/>
        </p:nvSpPr>
        <p:spPr>
          <a:xfrm>
            <a:off x="4412157" y="1827968"/>
            <a:ext cx="4096" cy="8192"/>
          </a:xfrm>
          <a:custGeom>
            <a:avLst/>
            <a:gdLst>
              <a:gd name="connsiteX0" fmla="*/ 0 w 4096"/>
              <a:gd name="connsiteY0" fmla="*/ 7510 h 8192"/>
              <a:gd name="connsiteX1" fmla="*/ 2276 w 4096"/>
              <a:gd name="connsiteY1" fmla="*/ 0 h 8192"/>
              <a:gd name="connsiteX2" fmla="*/ 4097 w 4096"/>
              <a:gd name="connsiteY2" fmla="*/ 1593 h 8192"/>
              <a:gd name="connsiteX3" fmla="*/ 683 w 4096"/>
              <a:gd name="connsiteY3" fmla="*/ 8193 h 8192"/>
              <a:gd name="connsiteX4" fmla="*/ 0 w 4096"/>
              <a:gd name="connsiteY4" fmla="*/ 7510 h 8192"/>
              <a:gd name="connsiteX5" fmla="*/ 0 w 4096"/>
              <a:gd name="connsiteY5" fmla="*/ 7510 h 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6" h="8192">
                <a:moveTo>
                  <a:pt x="0" y="7510"/>
                </a:moveTo>
                <a:cubicBezTo>
                  <a:pt x="797" y="5007"/>
                  <a:pt x="1593" y="2503"/>
                  <a:pt x="2276" y="0"/>
                </a:cubicBezTo>
                <a:cubicBezTo>
                  <a:pt x="2845" y="569"/>
                  <a:pt x="4097" y="1479"/>
                  <a:pt x="4097" y="1593"/>
                </a:cubicBezTo>
                <a:cubicBezTo>
                  <a:pt x="3072" y="3869"/>
                  <a:pt x="1935" y="6031"/>
                  <a:pt x="683" y="8193"/>
                </a:cubicBezTo>
                <a:cubicBezTo>
                  <a:pt x="797" y="8193"/>
                  <a:pt x="0" y="7510"/>
                  <a:pt x="0" y="7510"/>
                </a:cubicBezTo>
                <a:lnTo>
                  <a:pt x="0" y="7510"/>
                </a:lnTo>
                <a:close/>
              </a:path>
            </a:pathLst>
          </a:custGeom>
          <a:solidFill>
            <a:srgbClr val="393B47"/>
          </a:solidFill>
          <a:ln w="11376" cap="flat">
            <a:noFill/>
            <a:prstDash val="solid"/>
            <a:miter/>
          </a:ln>
        </p:spPr>
        <p:txBody>
          <a:bodyPr rtlCol="0" anchor="ctr"/>
          <a:lstStyle/>
          <a:p>
            <a:endParaRPr lang="en-IN" sz="1100"/>
          </a:p>
        </p:txBody>
      </p:sp>
      <p:sp>
        <p:nvSpPr>
          <p:cNvPr id="264" name="Freeform: Shape 263">
            <a:extLst>
              <a:ext uri="{FF2B5EF4-FFF2-40B4-BE49-F238E27FC236}">
                <a16:creationId xmlns:a16="http://schemas.microsoft.com/office/drawing/2014/main" id="{EC6EE2E1-C973-9CE6-4979-EFA91F9883AF}"/>
              </a:ext>
            </a:extLst>
          </p:cNvPr>
          <p:cNvSpPr/>
          <p:nvPr/>
        </p:nvSpPr>
        <p:spPr>
          <a:xfrm>
            <a:off x="3800418" y="4254440"/>
            <a:ext cx="1365" cy="1371"/>
          </a:xfrm>
          <a:custGeom>
            <a:avLst/>
            <a:gdLst>
              <a:gd name="connsiteX0" fmla="*/ 0 w 1365"/>
              <a:gd name="connsiteY0" fmla="*/ 0 h 1371"/>
              <a:gd name="connsiteX1" fmla="*/ 1366 w 1365"/>
              <a:gd name="connsiteY1" fmla="*/ 1365 h 1371"/>
              <a:gd name="connsiteX2" fmla="*/ 0 w 1365"/>
              <a:gd name="connsiteY2" fmla="*/ 0 h 1371"/>
              <a:gd name="connsiteX3" fmla="*/ 0 w 1365"/>
              <a:gd name="connsiteY3" fmla="*/ 0 h 1371"/>
            </a:gdLst>
            <a:ahLst/>
            <a:cxnLst>
              <a:cxn ang="0">
                <a:pos x="connsiteX0" y="connsiteY0"/>
              </a:cxn>
              <a:cxn ang="0">
                <a:pos x="connsiteX1" y="connsiteY1"/>
              </a:cxn>
              <a:cxn ang="0">
                <a:pos x="connsiteX2" y="connsiteY2"/>
              </a:cxn>
              <a:cxn ang="0">
                <a:pos x="connsiteX3" y="connsiteY3"/>
              </a:cxn>
            </a:cxnLst>
            <a:rect l="l" t="t" r="r" b="b"/>
            <a:pathLst>
              <a:path w="1365" h="1371">
                <a:moveTo>
                  <a:pt x="0" y="0"/>
                </a:moveTo>
                <a:cubicBezTo>
                  <a:pt x="0" y="0"/>
                  <a:pt x="1366" y="1479"/>
                  <a:pt x="1366" y="1365"/>
                </a:cubicBezTo>
                <a:cubicBezTo>
                  <a:pt x="1366" y="1365"/>
                  <a:pt x="0" y="0"/>
                  <a:pt x="0" y="0"/>
                </a:cubicBezTo>
                <a:lnTo>
                  <a:pt x="0" y="0"/>
                </a:lnTo>
                <a:close/>
              </a:path>
            </a:pathLst>
          </a:custGeom>
          <a:solidFill>
            <a:srgbClr val="F8F7F7"/>
          </a:solidFill>
          <a:ln w="11376" cap="flat">
            <a:noFill/>
            <a:prstDash val="solid"/>
            <a:miter/>
          </a:ln>
        </p:spPr>
        <p:txBody>
          <a:bodyPr rtlCol="0" anchor="ctr"/>
          <a:lstStyle/>
          <a:p>
            <a:endParaRPr lang="en-IN" sz="1100"/>
          </a:p>
        </p:txBody>
      </p:sp>
      <p:sp>
        <p:nvSpPr>
          <p:cNvPr id="265" name="Freeform: Shape 264">
            <a:extLst>
              <a:ext uri="{FF2B5EF4-FFF2-40B4-BE49-F238E27FC236}">
                <a16:creationId xmlns:a16="http://schemas.microsoft.com/office/drawing/2014/main" id="{6C432CD9-EFFF-762F-493B-1D380673C004}"/>
              </a:ext>
            </a:extLst>
          </p:cNvPr>
          <p:cNvSpPr/>
          <p:nvPr/>
        </p:nvSpPr>
        <p:spPr>
          <a:xfrm>
            <a:off x="4667503" y="3030962"/>
            <a:ext cx="5462" cy="2730"/>
          </a:xfrm>
          <a:custGeom>
            <a:avLst/>
            <a:gdLst>
              <a:gd name="connsiteX0" fmla="*/ 5462 w 5462"/>
              <a:gd name="connsiteY0" fmla="*/ 0 h 2730"/>
              <a:gd name="connsiteX1" fmla="*/ 0 w 5462"/>
              <a:gd name="connsiteY1" fmla="*/ 2731 h 2730"/>
              <a:gd name="connsiteX2" fmla="*/ 5462 w 5462"/>
              <a:gd name="connsiteY2" fmla="*/ 0 h 2730"/>
              <a:gd name="connsiteX3" fmla="*/ 5462 w 5462"/>
              <a:gd name="connsiteY3" fmla="*/ 0 h 2730"/>
            </a:gdLst>
            <a:ahLst/>
            <a:cxnLst>
              <a:cxn ang="0">
                <a:pos x="connsiteX0" y="connsiteY0"/>
              </a:cxn>
              <a:cxn ang="0">
                <a:pos x="connsiteX1" y="connsiteY1"/>
              </a:cxn>
              <a:cxn ang="0">
                <a:pos x="connsiteX2" y="connsiteY2"/>
              </a:cxn>
              <a:cxn ang="0">
                <a:pos x="connsiteX3" y="connsiteY3"/>
              </a:cxn>
            </a:cxnLst>
            <a:rect l="l" t="t" r="r" b="b"/>
            <a:pathLst>
              <a:path w="5462" h="2730">
                <a:moveTo>
                  <a:pt x="5462" y="0"/>
                </a:moveTo>
                <a:cubicBezTo>
                  <a:pt x="3641" y="910"/>
                  <a:pt x="1821" y="1821"/>
                  <a:pt x="0" y="2731"/>
                </a:cubicBezTo>
                <a:cubicBezTo>
                  <a:pt x="1821" y="1821"/>
                  <a:pt x="3641" y="910"/>
                  <a:pt x="5462" y="0"/>
                </a:cubicBezTo>
                <a:lnTo>
                  <a:pt x="5462" y="0"/>
                </a:lnTo>
                <a:close/>
              </a:path>
            </a:pathLst>
          </a:custGeom>
          <a:solidFill>
            <a:srgbClr val="F8F7F7"/>
          </a:solidFill>
          <a:ln w="11376" cap="flat">
            <a:noFill/>
            <a:prstDash val="solid"/>
            <a:miter/>
          </a:ln>
        </p:spPr>
        <p:txBody>
          <a:bodyPr rtlCol="0" anchor="ctr"/>
          <a:lstStyle/>
          <a:p>
            <a:endParaRPr lang="en-IN" sz="1100"/>
          </a:p>
        </p:txBody>
      </p:sp>
      <p:sp>
        <p:nvSpPr>
          <p:cNvPr id="266" name="Freeform: Shape 265">
            <a:extLst>
              <a:ext uri="{FF2B5EF4-FFF2-40B4-BE49-F238E27FC236}">
                <a16:creationId xmlns:a16="http://schemas.microsoft.com/office/drawing/2014/main" id="{A8076900-DDFD-7279-0B66-2D22FC93C0D3}"/>
              </a:ext>
            </a:extLst>
          </p:cNvPr>
          <p:cNvSpPr/>
          <p:nvPr/>
        </p:nvSpPr>
        <p:spPr>
          <a:xfrm>
            <a:off x="3217348" y="3821580"/>
            <a:ext cx="2724" cy="5461"/>
          </a:xfrm>
          <a:custGeom>
            <a:avLst/>
            <a:gdLst>
              <a:gd name="connsiteX0" fmla="*/ 2055 w 2724"/>
              <a:gd name="connsiteY0" fmla="*/ 5462 h 5461"/>
              <a:gd name="connsiteX1" fmla="*/ 7 w 2724"/>
              <a:gd name="connsiteY1" fmla="*/ 1593 h 5461"/>
              <a:gd name="connsiteX2" fmla="*/ 1941 w 2724"/>
              <a:gd name="connsiteY2" fmla="*/ 0 h 5461"/>
              <a:gd name="connsiteX3" fmla="*/ 2055 w 2724"/>
              <a:gd name="connsiteY3" fmla="*/ 5462 h 5461"/>
              <a:gd name="connsiteX4" fmla="*/ 2055 w 2724"/>
              <a:gd name="connsiteY4" fmla="*/ 5462 h 5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 h="5461">
                <a:moveTo>
                  <a:pt x="2055" y="5462"/>
                </a:moveTo>
                <a:cubicBezTo>
                  <a:pt x="1372" y="4210"/>
                  <a:pt x="462" y="2958"/>
                  <a:pt x="7" y="1593"/>
                </a:cubicBezTo>
                <a:cubicBezTo>
                  <a:pt x="-107" y="1365"/>
                  <a:pt x="1259" y="569"/>
                  <a:pt x="1941" y="0"/>
                </a:cubicBezTo>
                <a:cubicBezTo>
                  <a:pt x="2965" y="1821"/>
                  <a:pt x="2965" y="3641"/>
                  <a:pt x="2055" y="5462"/>
                </a:cubicBezTo>
                <a:lnTo>
                  <a:pt x="2055" y="5462"/>
                </a:lnTo>
                <a:close/>
              </a:path>
            </a:pathLst>
          </a:custGeom>
          <a:solidFill>
            <a:srgbClr val="F8F7F7"/>
          </a:solidFill>
          <a:ln w="11376" cap="flat">
            <a:noFill/>
            <a:prstDash val="solid"/>
            <a:miter/>
          </a:ln>
        </p:spPr>
        <p:txBody>
          <a:bodyPr rtlCol="0" anchor="ctr"/>
          <a:lstStyle/>
          <a:p>
            <a:endParaRPr lang="en-IN" sz="1100"/>
          </a:p>
        </p:txBody>
      </p:sp>
      <p:sp>
        <p:nvSpPr>
          <p:cNvPr id="267" name="Freeform: Shape 266">
            <a:extLst>
              <a:ext uri="{FF2B5EF4-FFF2-40B4-BE49-F238E27FC236}">
                <a16:creationId xmlns:a16="http://schemas.microsoft.com/office/drawing/2014/main" id="{B127CF59-EC0F-01D8-42FC-BE811A766BAF}"/>
              </a:ext>
            </a:extLst>
          </p:cNvPr>
          <p:cNvSpPr/>
          <p:nvPr/>
        </p:nvSpPr>
        <p:spPr>
          <a:xfrm>
            <a:off x="3087634" y="3264461"/>
            <a:ext cx="2730" cy="6827"/>
          </a:xfrm>
          <a:custGeom>
            <a:avLst/>
            <a:gdLst>
              <a:gd name="connsiteX0" fmla="*/ 2731 w 2730"/>
              <a:gd name="connsiteY0" fmla="*/ 6827 h 6827"/>
              <a:gd name="connsiteX1" fmla="*/ 0 w 2730"/>
              <a:gd name="connsiteY1" fmla="*/ 0 h 6827"/>
              <a:gd name="connsiteX2" fmla="*/ 2731 w 2730"/>
              <a:gd name="connsiteY2" fmla="*/ 6827 h 6827"/>
              <a:gd name="connsiteX3" fmla="*/ 2731 w 2730"/>
              <a:gd name="connsiteY3" fmla="*/ 6827 h 6827"/>
            </a:gdLst>
            <a:ahLst/>
            <a:cxnLst>
              <a:cxn ang="0">
                <a:pos x="connsiteX0" y="connsiteY0"/>
              </a:cxn>
              <a:cxn ang="0">
                <a:pos x="connsiteX1" y="connsiteY1"/>
              </a:cxn>
              <a:cxn ang="0">
                <a:pos x="connsiteX2" y="connsiteY2"/>
              </a:cxn>
              <a:cxn ang="0">
                <a:pos x="connsiteX3" y="connsiteY3"/>
              </a:cxn>
            </a:cxnLst>
            <a:rect l="l" t="t" r="r" b="b"/>
            <a:pathLst>
              <a:path w="2730" h="6827">
                <a:moveTo>
                  <a:pt x="2731" y="6827"/>
                </a:moveTo>
                <a:cubicBezTo>
                  <a:pt x="1821" y="4552"/>
                  <a:pt x="910" y="2276"/>
                  <a:pt x="0" y="0"/>
                </a:cubicBezTo>
                <a:cubicBezTo>
                  <a:pt x="910" y="2276"/>
                  <a:pt x="1821" y="4552"/>
                  <a:pt x="2731" y="6827"/>
                </a:cubicBezTo>
                <a:lnTo>
                  <a:pt x="2731" y="6827"/>
                </a:lnTo>
                <a:close/>
              </a:path>
            </a:pathLst>
          </a:custGeom>
          <a:solidFill>
            <a:srgbClr val="F8F7F7"/>
          </a:solidFill>
          <a:ln w="11376" cap="flat">
            <a:noFill/>
            <a:prstDash val="solid"/>
            <a:miter/>
          </a:ln>
        </p:spPr>
        <p:txBody>
          <a:bodyPr rtlCol="0" anchor="ctr"/>
          <a:lstStyle/>
          <a:p>
            <a:endParaRPr lang="en-IN" sz="1100"/>
          </a:p>
        </p:txBody>
      </p:sp>
      <p:sp>
        <p:nvSpPr>
          <p:cNvPr id="268" name="Freeform: Shape 267">
            <a:extLst>
              <a:ext uri="{FF2B5EF4-FFF2-40B4-BE49-F238E27FC236}">
                <a16:creationId xmlns:a16="http://schemas.microsoft.com/office/drawing/2014/main" id="{65DD9436-5372-8F77-DC5B-6EBDFE327B88}"/>
              </a:ext>
            </a:extLst>
          </p:cNvPr>
          <p:cNvSpPr/>
          <p:nvPr/>
        </p:nvSpPr>
        <p:spPr>
          <a:xfrm>
            <a:off x="4492704" y="2249975"/>
            <a:ext cx="307171" cy="322248"/>
          </a:xfrm>
          <a:custGeom>
            <a:avLst/>
            <a:gdLst>
              <a:gd name="connsiteX0" fmla="*/ 813 w 307171"/>
              <a:gd name="connsiteY0" fmla="*/ 96309 h 322248"/>
              <a:gd name="connsiteX1" fmla="*/ 114603 w 307171"/>
              <a:gd name="connsiteY1" fmla="*/ 43 h 322248"/>
              <a:gd name="connsiteX2" fmla="*/ 306455 w 307171"/>
              <a:gd name="connsiteY2" fmla="*/ 197014 h 322248"/>
              <a:gd name="connsiteX3" fmla="*/ 156479 w 307171"/>
              <a:gd name="connsiteY3" fmla="*/ 317860 h 322248"/>
              <a:gd name="connsiteX4" fmla="*/ 19133 w 307171"/>
              <a:gd name="connsiteY4" fmla="*/ 173915 h 322248"/>
              <a:gd name="connsiteX5" fmla="*/ 813 w 307171"/>
              <a:gd name="connsiteY5" fmla="*/ 96309 h 322248"/>
              <a:gd name="connsiteX6" fmla="*/ 813 w 307171"/>
              <a:gd name="connsiteY6" fmla="*/ 96309 h 322248"/>
              <a:gd name="connsiteX7" fmla="*/ 266969 w 307171"/>
              <a:gd name="connsiteY7" fmla="*/ 234338 h 322248"/>
              <a:gd name="connsiteX8" fmla="*/ 273228 w 307171"/>
              <a:gd name="connsiteY8" fmla="*/ 207938 h 322248"/>
              <a:gd name="connsiteX9" fmla="*/ 173547 w 307171"/>
              <a:gd name="connsiteY9" fmla="*/ 49883 h 322248"/>
              <a:gd name="connsiteX10" fmla="*/ 94463 w 307171"/>
              <a:gd name="connsiteY10" fmla="*/ 32928 h 322248"/>
              <a:gd name="connsiteX11" fmla="*/ 74891 w 307171"/>
              <a:gd name="connsiteY11" fmla="*/ 58417 h 322248"/>
              <a:gd name="connsiteX12" fmla="*/ 243642 w 307171"/>
              <a:gd name="connsiteY12" fmla="*/ 254251 h 322248"/>
              <a:gd name="connsiteX13" fmla="*/ 266969 w 307171"/>
              <a:gd name="connsiteY13" fmla="*/ 234338 h 322248"/>
              <a:gd name="connsiteX14" fmla="*/ 266969 w 307171"/>
              <a:gd name="connsiteY14" fmla="*/ 234338 h 322248"/>
              <a:gd name="connsiteX15" fmla="*/ 39843 w 307171"/>
              <a:gd name="connsiteY15" fmla="*/ 62855 h 322248"/>
              <a:gd name="connsiteX16" fmla="*/ 88659 w 307171"/>
              <a:gd name="connsiteY16" fmla="*/ 232972 h 322248"/>
              <a:gd name="connsiteX17" fmla="*/ 210415 w 307171"/>
              <a:gd name="connsiteY17" fmla="*/ 284975 h 322248"/>
              <a:gd name="connsiteX18" fmla="*/ 39843 w 307171"/>
              <a:gd name="connsiteY18" fmla="*/ 62855 h 322248"/>
              <a:gd name="connsiteX19" fmla="*/ 39843 w 307171"/>
              <a:gd name="connsiteY19" fmla="*/ 62855 h 32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171" h="322248">
                <a:moveTo>
                  <a:pt x="813" y="96309"/>
                </a:moveTo>
                <a:cubicBezTo>
                  <a:pt x="-3966" y="20297"/>
                  <a:pt x="58391" y="-1095"/>
                  <a:pt x="114603" y="43"/>
                </a:cubicBezTo>
                <a:cubicBezTo>
                  <a:pt x="218039" y="1977"/>
                  <a:pt x="297579" y="117588"/>
                  <a:pt x="306455" y="197014"/>
                </a:cubicBezTo>
                <a:cubicBezTo>
                  <a:pt x="315444" y="278375"/>
                  <a:pt x="238408" y="339480"/>
                  <a:pt x="156479" y="317860"/>
                </a:cubicBezTo>
                <a:cubicBezTo>
                  <a:pt x="80921" y="297947"/>
                  <a:pt x="47126" y="238320"/>
                  <a:pt x="19133" y="173915"/>
                </a:cubicBezTo>
                <a:cubicBezTo>
                  <a:pt x="8209" y="148653"/>
                  <a:pt x="-3170" y="122368"/>
                  <a:pt x="813" y="96309"/>
                </a:cubicBezTo>
                <a:lnTo>
                  <a:pt x="813" y="96309"/>
                </a:lnTo>
                <a:close/>
                <a:moveTo>
                  <a:pt x="266969" y="234338"/>
                </a:moveTo>
                <a:cubicBezTo>
                  <a:pt x="276642" y="227396"/>
                  <a:pt x="273797" y="216700"/>
                  <a:pt x="273228" y="207938"/>
                </a:cubicBezTo>
                <a:cubicBezTo>
                  <a:pt x="268221" y="137502"/>
                  <a:pt x="230443" y="86979"/>
                  <a:pt x="173547" y="49883"/>
                </a:cubicBezTo>
                <a:cubicBezTo>
                  <a:pt x="150106" y="34521"/>
                  <a:pt x="123138" y="27580"/>
                  <a:pt x="94463" y="32928"/>
                </a:cubicBezTo>
                <a:cubicBezTo>
                  <a:pt x="76711" y="32814"/>
                  <a:pt x="75801" y="45218"/>
                  <a:pt x="74891" y="58417"/>
                </a:cubicBezTo>
                <a:cubicBezTo>
                  <a:pt x="68291" y="153660"/>
                  <a:pt x="148058" y="245603"/>
                  <a:pt x="243642" y="254251"/>
                </a:cubicBezTo>
                <a:cubicBezTo>
                  <a:pt x="261280" y="255844"/>
                  <a:pt x="265831" y="248903"/>
                  <a:pt x="266969" y="234338"/>
                </a:cubicBezTo>
                <a:lnTo>
                  <a:pt x="266969" y="234338"/>
                </a:lnTo>
                <a:close/>
                <a:moveTo>
                  <a:pt x="39843" y="62855"/>
                </a:moveTo>
                <a:cubicBezTo>
                  <a:pt x="23343" y="101885"/>
                  <a:pt x="47126" y="179832"/>
                  <a:pt x="88659" y="232972"/>
                </a:cubicBezTo>
                <a:cubicBezTo>
                  <a:pt x="119383" y="272230"/>
                  <a:pt x="156592" y="295557"/>
                  <a:pt x="210415" y="284975"/>
                </a:cubicBezTo>
                <a:cubicBezTo>
                  <a:pt x="108004" y="248448"/>
                  <a:pt x="45646" y="168111"/>
                  <a:pt x="39843" y="62855"/>
                </a:cubicBezTo>
                <a:lnTo>
                  <a:pt x="39843" y="62855"/>
                </a:lnTo>
                <a:close/>
              </a:path>
            </a:pathLst>
          </a:custGeom>
          <a:solidFill>
            <a:srgbClr val="0C0C0E"/>
          </a:solidFill>
          <a:ln w="11376" cap="flat">
            <a:noFill/>
            <a:prstDash val="solid"/>
            <a:miter/>
          </a:ln>
        </p:spPr>
        <p:txBody>
          <a:bodyPr rtlCol="0" anchor="ctr"/>
          <a:lstStyle/>
          <a:p>
            <a:endParaRPr lang="en-IN" sz="1100"/>
          </a:p>
        </p:txBody>
      </p:sp>
      <p:sp>
        <p:nvSpPr>
          <p:cNvPr id="269" name="Freeform: Shape 268">
            <a:extLst>
              <a:ext uri="{FF2B5EF4-FFF2-40B4-BE49-F238E27FC236}">
                <a16:creationId xmlns:a16="http://schemas.microsoft.com/office/drawing/2014/main" id="{A51D6999-A600-B6B1-44B3-E295CADA3794}"/>
              </a:ext>
            </a:extLst>
          </p:cNvPr>
          <p:cNvSpPr/>
          <p:nvPr/>
        </p:nvSpPr>
        <p:spPr>
          <a:xfrm>
            <a:off x="4342517" y="2461656"/>
            <a:ext cx="99705" cy="117443"/>
          </a:xfrm>
          <a:custGeom>
            <a:avLst/>
            <a:gdLst>
              <a:gd name="connsiteX0" fmla="*/ 6258 w 99705"/>
              <a:gd name="connsiteY0" fmla="*/ 75569 h 117443"/>
              <a:gd name="connsiteX1" fmla="*/ 0 w 99705"/>
              <a:gd name="connsiteY1" fmla="*/ 58841 h 117443"/>
              <a:gd name="connsiteX2" fmla="*/ 20824 w 99705"/>
              <a:gd name="connsiteY2" fmla="*/ 13553 h 117443"/>
              <a:gd name="connsiteX3" fmla="*/ 76240 w 99705"/>
              <a:gd name="connsiteY3" fmla="*/ 6498 h 117443"/>
              <a:gd name="connsiteX4" fmla="*/ 98884 w 99705"/>
              <a:gd name="connsiteY4" fmla="*/ 78527 h 117443"/>
              <a:gd name="connsiteX5" fmla="*/ 57692 w 99705"/>
              <a:gd name="connsiteY5" fmla="*/ 117443 h 117443"/>
              <a:gd name="connsiteX6" fmla="*/ 53026 w 99705"/>
              <a:gd name="connsiteY6" fmla="*/ 115850 h 117443"/>
              <a:gd name="connsiteX7" fmla="*/ 35958 w 99705"/>
              <a:gd name="connsiteY7" fmla="*/ 109820 h 117443"/>
              <a:gd name="connsiteX8" fmla="*/ 36072 w 99705"/>
              <a:gd name="connsiteY8" fmla="*/ 109820 h 117443"/>
              <a:gd name="connsiteX9" fmla="*/ 13086 w 99705"/>
              <a:gd name="connsiteY9" fmla="*/ 92410 h 117443"/>
              <a:gd name="connsiteX10" fmla="*/ 13200 w 99705"/>
              <a:gd name="connsiteY10" fmla="*/ 92523 h 117443"/>
              <a:gd name="connsiteX11" fmla="*/ 6258 w 99705"/>
              <a:gd name="connsiteY11" fmla="*/ 75569 h 117443"/>
              <a:gd name="connsiteX12" fmla="*/ 6258 w 99705"/>
              <a:gd name="connsiteY12" fmla="*/ 75569 h 117443"/>
              <a:gd name="connsiteX13" fmla="*/ 70209 w 99705"/>
              <a:gd name="connsiteY13" fmla="*/ 60548 h 117443"/>
              <a:gd name="connsiteX14" fmla="*/ 52571 w 99705"/>
              <a:gd name="connsiteY14" fmla="*/ 34604 h 117443"/>
              <a:gd name="connsiteX15" fmla="*/ 36185 w 99705"/>
              <a:gd name="connsiteY15" fmla="*/ 50079 h 117443"/>
              <a:gd name="connsiteX16" fmla="*/ 60537 w 99705"/>
              <a:gd name="connsiteY16" fmla="*/ 78527 h 117443"/>
              <a:gd name="connsiteX17" fmla="*/ 70209 w 99705"/>
              <a:gd name="connsiteY17" fmla="*/ 60548 h 117443"/>
              <a:gd name="connsiteX18" fmla="*/ 70209 w 99705"/>
              <a:gd name="connsiteY18" fmla="*/ 60548 h 11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9705" h="117443">
                <a:moveTo>
                  <a:pt x="6258" y="75569"/>
                </a:moveTo>
                <a:cubicBezTo>
                  <a:pt x="4210" y="69993"/>
                  <a:pt x="2162" y="64417"/>
                  <a:pt x="0" y="58841"/>
                </a:cubicBezTo>
                <a:cubicBezTo>
                  <a:pt x="3072" y="41886"/>
                  <a:pt x="4324" y="23680"/>
                  <a:pt x="20824" y="13553"/>
                </a:cubicBezTo>
                <a:cubicBezTo>
                  <a:pt x="38006" y="2970"/>
                  <a:pt x="55643" y="-6930"/>
                  <a:pt x="76240" y="6498"/>
                </a:cubicBezTo>
                <a:cubicBezTo>
                  <a:pt x="103436" y="24249"/>
                  <a:pt x="100136" y="51786"/>
                  <a:pt x="98884" y="78527"/>
                </a:cubicBezTo>
                <a:cubicBezTo>
                  <a:pt x="97746" y="104927"/>
                  <a:pt x="80109" y="113916"/>
                  <a:pt x="57692" y="117443"/>
                </a:cubicBezTo>
                <a:cubicBezTo>
                  <a:pt x="56099" y="116874"/>
                  <a:pt x="54619" y="116419"/>
                  <a:pt x="53026" y="115850"/>
                </a:cubicBezTo>
                <a:cubicBezTo>
                  <a:pt x="49044" y="108909"/>
                  <a:pt x="42785" y="108568"/>
                  <a:pt x="35958" y="109820"/>
                </a:cubicBezTo>
                <a:lnTo>
                  <a:pt x="36072" y="109820"/>
                </a:lnTo>
                <a:cubicBezTo>
                  <a:pt x="34479" y="95823"/>
                  <a:pt x="24465" y="93206"/>
                  <a:pt x="13086" y="92410"/>
                </a:cubicBezTo>
                <a:lnTo>
                  <a:pt x="13200" y="92523"/>
                </a:lnTo>
                <a:cubicBezTo>
                  <a:pt x="15020" y="85013"/>
                  <a:pt x="14679" y="78527"/>
                  <a:pt x="6258" y="75569"/>
                </a:cubicBezTo>
                <a:lnTo>
                  <a:pt x="6258" y="75569"/>
                </a:lnTo>
                <a:close/>
                <a:moveTo>
                  <a:pt x="70209" y="60548"/>
                </a:moveTo>
                <a:cubicBezTo>
                  <a:pt x="65316" y="53379"/>
                  <a:pt x="69298" y="36766"/>
                  <a:pt x="52571" y="34604"/>
                </a:cubicBezTo>
                <a:cubicBezTo>
                  <a:pt x="43127" y="33352"/>
                  <a:pt x="34934" y="39383"/>
                  <a:pt x="36185" y="50079"/>
                </a:cubicBezTo>
                <a:cubicBezTo>
                  <a:pt x="37779" y="64417"/>
                  <a:pt x="45402" y="76251"/>
                  <a:pt x="60537" y="78527"/>
                </a:cubicBezTo>
                <a:cubicBezTo>
                  <a:pt x="69526" y="79779"/>
                  <a:pt x="69412" y="70676"/>
                  <a:pt x="70209" y="60548"/>
                </a:cubicBezTo>
                <a:lnTo>
                  <a:pt x="70209" y="60548"/>
                </a:lnTo>
                <a:close/>
              </a:path>
            </a:pathLst>
          </a:custGeom>
          <a:solidFill>
            <a:srgbClr val="0C0C0E"/>
          </a:solidFill>
          <a:ln w="11376" cap="flat">
            <a:noFill/>
            <a:prstDash val="solid"/>
            <a:miter/>
          </a:ln>
        </p:spPr>
        <p:txBody>
          <a:bodyPr rtlCol="0" anchor="ctr"/>
          <a:lstStyle/>
          <a:p>
            <a:endParaRPr lang="en-IN" sz="1100"/>
          </a:p>
        </p:txBody>
      </p:sp>
      <p:sp>
        <p:nvSpPr>
          <p:cNvPr id="270" name="Freeform: Shape 269">
            <a:extLst>
              <a:ext uri="{FF2B5EF4-FFF2-40B4-BE49-F238E27FC236}">
                <a16:creationId xmlns:a16="http://schemas.microsoft.com/office/drawing/2014/main" id="{26181942-0894-BEAA-1316-B4591915150A}"/>
              </a:ext>
            </a:extLst>
          </p:cNvPr>
          <p:cNvSpPr/>
          <p:nvPr/>
        </p:nvSpPr>
        <p:spPr>
          <a:xfrm>
            <a:off x="4696192" y="1528917"/>
            <a:ext cx="248506" cy="315436"/>
          </a:xfrm>
          <a:custGeom>
            <a:avLst/>
            <a:gdLst>
              <a:gd name="connsiteX0" fmla="*/ 59044 w 248506"/>
              <a:gd name="connsiteY0" fmla="*/ 464 h 315436"/>
              <a:gd name="connsiteX1" fmla="*/ 161683 w 248506"/>
              <a:gd name="connsiteY1" fmla="*/ 54401 h 315436"/>
              <a:gd name="connsiteX2" fmla="*/ 247595 w 248506"/>
              <a:gd name="connsiteY2" fmla="*/ 226111 h 315436"/>
              <a:gd name="connsiteX3" fmla="*/ 239630 w 248506"/>
              <a:gd name="connsiteY3" fmla="*/ 288468 h 315436"/>
              <a:gd name="connsiteX4" fmla="*/ 186148 w 248506"/>
              <a:gd name="connsiteY4" fmla="*/ 309292 h 315436"/>
              <a:gd name="connsiteX5" fmla="*/ 2035 w 248506"/>
              <a:gd name="connsiteY5" fmla="*/ 86148 h 315436"/>
              <a:gd name="connsiteX6" fmla="*/ 59044 w 248506"/>
              <a:gd name="connsiteY6" fmla="*/ 464 h 315436"/>
              <a:gd name="connsiteX7" fmla="*/ 59044 w 248506"/>
              <a:gd name="connsiteY7" fmla="*/ 464 h 315436"/>
              <a:gd name="connsiteX8" fmla="*/ 179434 w 248506"/>
              <a:gd name="connsiteY8" fmla="*/ 133599 h 315436"/>
              <a:gd name="connsiteX9" fmla="*/ 176817 w 248506"/>
              <a:gd name="connsiteY9" fmla="*/ 126885 h 315436"/>
              <a:gd name="connsiteX10" fmla="*/ 174086 w 248506"/>
              <a:gd name="connsiteY10" fmla="*/ 129958 h 315436"/>
              <a:gd name="connsiteX11" fmla="*/ 175110 w 248506"/>
              <a:gd name="connsiteY11" fmla="*/ 134737 h 315436"/>
              <a:gd name="connsiteX12" fmla="*/ 179434 w 248506"/>
              <a:gd name="connsiteY12" fmla="*/ 133599 h 315436"/>
              <a:gd name="connsiteX13" fmla="*/ 179434 w 248506"/>
              <a:gd name="connsiteY13" fmla="*/ 133599 h 315436"/>
              <a:gd name="connsiteX14" fmla="*/ 159180 w 248506"/>
              <a:gd name="connsiteY14" fmla="*/ 103217 h 315436"/>
              <a:gd name="connsiteX15" fmla="*/ 156562 w 248506"/>
              <a:gd name="connsiteY15" fmla="*/ 107882 h 315436"/>
              <a:gd name="connsiteX16" fmla="*/ 158952 w 248506"/>
              <a:gd name="connsiteY16" fmla="*/ 112775 h 315436"/>
              <a:gd name="connsiteX17" fmla="*/ 161569 w 248506"/>
              <a:gd name="connsiteY17" fmla="*/ 108224 h 315436"/>
              <a:gd name="connsiteX18" fmla="*/ 159180 w 248506"/>
              <a:gd name="connsiteY18" fmla="*/ 103217 h 315436"/>
              <a:gd name="connsiteX19" fmla="*/ 159180 w 248506"/>
              <a:gd name="connsiteY19" fmla="*/ 103217 h 315436"/>
              <a:gd name="connsiteX20" fmla="*/ 207313 w 248506"/>
              <a:gd name="connsiteY20" fmla="*/ 186739 h 315436"/>
              <a:gd name="connsiteX21" fmla="*/ 205379 w 248506"/>
              <a:gd name="connsiteY21" fmla="*/ 182415 h 315436"/>
              <a:gd name="connsiteX22" fmla="*/ 203558 w 248506"/>
              <a:gd name="connsiteY22" fmla="*/ 184122 h 315436"/>
              <a:gd name="connsiteX23" fmla="*/ 205379 w 248506"/>
              <a:gd name="connsiteY23" fmla="*/ 188446 h 315436"/>
              <a:gd name="connsiteX24" fmla="*/ 207313 w 248506"/>
              <a:gd name="connsiteY24" fmla="*/ 186739 h 315436"/>
              <a:gd name="connsiteX25" fmla="*/ 207313 w 248506"/>
              <a:gd name="connsiteY25" fmla="*/ 186739 h 315436"/>
              <a:gd name="connsiteX26" fmla="*/ 196503 w 248506"/>
              <a:gd name="connsiteY26" fmla="*/ 164095 h 315436"/>
              <a:gd name="connsiteX27" fmla="*/ 194568 w 248506"/>
              <a:gd name="connsiteY27" fmla="*/ 165460 h 315436"/>
              <a:gd name="connsiteX28" fmla="*/ 195593 w 248506"/>
              <a:gd name="connsiteY28" fmla="*/ 167509 h 315436"/>
              <a:gd name="connsiteX29" fmla="*/ 198665 w 248506"/>
              <a:gd name="connsiteY29" fmla="*/ 165119 h 315436"/>
              <a:gd name="connsiteX30" fmla="*/ 196503 w 248506"/>
              <a:gd name="connsiteY30" fmla="*/ 164095 h 315436"/>
              <a:gd name="connsiteX31" fmla="*/ 196503 w 248506"/>
              <a:gd name="connsiteY31" fmla="*/ 164095 h 315436"/>
              <a:gd name="connsiteX32" fmla="*/ 132666 w 248506"/>
              <a:gd name="connsiteY32" fmla="*/ 77614 h 315436"/>
              <a:gd name="connsiteX33" fmla="*/ 130732 w 248506"/>
              <a:gd name="connsiteY33" fmla="*/ 78980 h 315436"/>
              <a:gd name="connsiteX34" fmla="*/ 131756 w 248506"/>
              <a:gd name="connsiteY34" fmla="*/ 80914 h 315436"/>
              <a:gd name="connsiteX35" fmla="*/ 134828 w 248506"/>
              <a:gd name="connsiteY35" fmla="*/ 78524 h 315436"/>
              <a:gd name="connsiteX36" fmla="*/ 132666 w 248506"/>
              <a:gd name="connsiteY36" fmla="*/ 77614 h 315436"/>
              <a:gd name="connsiteX37" fmla="*/ 132666 w 248506"/>
              <a:gd name="connsiteY37" fmla="*/ 77614 h 315436"/>
              <a:gd name="connsiteX38" fmla="*/ 186717 w 248506"/>
              <a:gd name="connsiteY38" fmla="*/ 148392 h 315436"/>
              <a:gd name="connsiteX39" fmla="*/ 188424 w 248506"/>
              <a:gd name="connsiteY39" fmla="*/ 149644 h 315436"/>
              <a:gd name="connsiteX40" fmla="*/ 188652 w 248506"/>
              <a:gd name="connsiteY40" fmla="*/ 147595 h 315436"/>
              <a:gd name="connsiteX41" fmla="*/ 186717 w 248506"/>
              <a:gd name="connsiteY41" fmla="*/ 148392 h 315436"/>
              <a:gd name="connsiteX42" fmla="*/ 186717 w 248506"/>
              <a:gd name="connsiteY42" fmla="*/ 148392 h 315436"/>
              <a:gd name="connsiteX43" fmla="*/ 186717 w 248506"/>
              <a:gd name="connsiteY43" fmla="*/ 148392 h 31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8506" h="315436">
                <a:moveTo>
                  <a:pt x="59044" y="464"/>
                </a:moveTo>
                <a:cubicBezTo>
                  <a:pt x="105698" y="1033"/>
                  <a:pt x="134146" y="27546"/>
                  <a:pt x="161683" y="54401"/>
                </a:cubicBezTo>
                <a:cubicBezTo>
                  <a:pt x="210044" y="101624"/>
                  <a:pt x="238264" y="159316"/>
                  <a:pt x="247595" y="226111"/>
                </a:cubicBezTo>
                <a:cubicBezTo>
                  <a:pt x="250554" y="247504"/>
                  <a:pt x="245888" y="268441"/>
                  <a:pt x="239630" y="288468"/>
                </a:cubicBezTo>
                <a:cubicBezTo>
                  <a:pt x="232006" y="313161"/>
                  <a:pt x="210954" y="322833"/>
                  <a:pt x="186148" y="309292"/>
                </a:cubicBezTo>
                <a:cubicBezTo>
                  <a:pt x="95002" y="259793"/>
                  <a:pt x="22745" y="192315"/>
                  <a:pt x="2035" y="86148"/>
                </a:cubicBezTo>
                <a:cubicBezTo>
                  <a:pt x="-6841" y="40518"/>
                  <a:pt x="13528" y="-5112"/>
                  <a:pt x="59044" y="464"/>
                </a:cubicBezTo>
                <a:lnTo>
                  <a:pt x="59044" y="464"/>
                </a:lnTo>
                <a:close/>
                <a:moveTo>
                  <a:pt x="179434" y="133599"/>
                </a:moveTo>
                <a:cubicBezTo>
                  <a:pt x="178524" y="131323"/>
                  <a:pt x="177728" y="129047"/>
                  <a:pt x="176817" y="126885"/>
                </a:cubicBezTo>
                <a:cubicBezTo>
                  <a:pt x="175793" y="127910"/>
                  <a:pt x="174314" y="128820"/>
                  <a:pt x="174086" y="129958"/>
                </a:cubicBezTo>
                <a:cubicBezTo>
                  <a:pt x="173859" y="131437"/>
                  <a:pt x="174655" y="133144"/>
                  <a:pt x="175110" y="134737"/>
                </a:cubicBezTo>
                <a:cubicBezTo>
                  <a:pt x="176248" y="134282"/>
                  <a:pt x="177500" y="134054"/>
                  <a:pt x="179434" y="133599"/>
                </a:cubicBezTo>
                <a:lnTo>
                  <a:pt x="179434" y="133599"/>
                </a:lnTo>
                <a:close/>
                <a:moveTo>
                  <a:pt x="159180" y="103217"/>
                </a:moveTo>
                <a:cubicBezTo>
                  <a:pt x="158156" y="104810"/>
                  <a:pt x="156562" y="106289"/>
                  <a:pt x="156562" y="107882"/>
                </a:cubicBezTo>
                <a:cubicBezTo>
                  <a:pt x="156562" y="109475"/>
                  <a:pt x="158042" y="111182"/>
                  <a:pt x="158952" y="112775"/>
                </a:cubicBezTo>
                <a:cubicBezTo>
                  <a:pt x="159862" y="111296"/>
                  <a:pt x="161569" y="109817"/>
                  <a:pt x="161569" y="108224"/>
                </a:cubicBezTo>
                <a:cubicBezTo>
                  <a:pt x="161455" y="106517"/>
                  <a:pt x="159976" y="104924"/>
                  <a:pt x="159180" y="103217"/>
                </a:cubicBezTo>
                <a:lnTo>
                  <a:pt x="159180" y="103217"/>
                </a:lnTo>
                <a:close/>
                <a:moveTo>
                  <a:pt x="207313" y="186739"/>
                </a:moveTo>
                <a:cubicBezTo>
                  <a:pt x="206630" y="185260"/>
                  <a:pt x="206061" y="183895"/>
                  <a:pt x="205379" y="182415"/>
                </a:cubicBezTo>
                <a:cubicBezTo>
                  <a:pt x="204696" y="182984"/>
                  <a:pt x="203444" y="183667"/>
                  <a:pt x="203558" y="184122"/>
                </a:cubicBezTo>
                <a:cubicBezTo>
                  <a:pt x="203899" y="185601"/>
                  <a:pt x="204696" y="187081"/>
                  <a:pt x="205379" y="188446"/>
                </a:cubicBezTo>
                <a:cubicBezTo>
                  <a:pt x="206061" y="187877"/>
                  <a:pt x="206744" y="187308"/>
                  <a:pt x="207313" y="186739"/>
                </a:cubicBezTo>
                <a:lnTo>
                  <a:pt x="207313" y="186739"/>
                </a:lnTo>
                <a:close/>
                <a:moveTo>
                  <a:pt x="196503" y="164095"/>
                </a:moveTo>
                <a:cubicBezTo>
                  <a:pt x="195820" y="164550"/>
                  <a:pt x="194796" y="164891"/>
                  <a:pt x="194568" y="165460"/>
                </a:cubicBezTo>
                <a:cubicBezTo>
                  <a:pt x="194455" y="166029"/>
                  <a:pt x="195251" y="166826"/>
                  <a:pt x="195593" y="167509"/>
                </a:cubicBezTo>
                <a:cubicBezTo>
                  <a:pt x="196617" y="166712"/>
                  <a:pt x="197641" y="165916"/>
                  <a:pt x="198665" y="165119"/>
                </a:cubicBezTo>
                <a:cubicBezTo>
                  <a:pt x="197982" y="164778"/>
                  <a:pt x="197186" y="164436"/>
                  <a:pt x="196503" y="164095"/>
                </a:cubicBezTo>
                <a:lnTo>
                  <a:pt x="196503" y="164095"/>
                </a:lnTo>
                <a:close/>
                <a:moveTo>
                  <a:pt x="132666" y="77614"/>
                </a:moveTo>
                <a:cubicBezTo>
                  <a:pt x="131984" y="78069"/>
                  <a:pt x="130960" y="78411"/>
                  <a:pt x="130732" y="78980"/>
                </a:cubicBezTo>
                <a:cubicBezTo>
                  <a:pt x="130618" y="79435"/>
                  <a:pt x="131415" y="80231"/>
                  <a:pt x="131756" y="80914"/>
                </a:cubicBezTo>
                <a:cubicBezTo>
                  <a:pt x="132780" y="80117"/>
                  <a:pt x="133804" y="79321"/>
                  <a:pt x="134828" y="78524"/>
                </a:cubicBezTo>
                <a:cubicBezTo>
                  <a:pt x="134146" y="78297"/>
                  <a:pt x="133463" y="77955"/>
                  <a:pt x="132666" y="77614"/>
                </a:cubicBezTo>
                <a:lnTo>
                  <a:pt x="132666" y="77614"/>
                </a:lnTo>
                <a:close/>
                <a:moveTo>
                  <a:pt x="186717" y="148392"/>
                </a:moveTo>
                <a:lnTo>
                  <a:pt x="188424" y="149644"/>
                </a:lnTo>
                <a:lnTo>
                  <a:pt x="188652" y="147595"/>
                </a:lnTo>
                <a:lnTo>
                  <a:pt x="186717" y="148392"/>
                </a:lnTo>
                <a:lnTo>
                  <a:pt x="186717" y="148392"/>
                </a:lnTo>
                <a:lnTo>
                  <a:pt x="186717" y="148392"/>
                </a:lnTo>
                <a:close/>
              </a:path>
            </a:pathLst>
          </a:custGeom>
          <a:solidFill>
            <a:srgbClr val="0C0C0E"/>
          </a:solidFill>
          <a:ln w="11376" cap="flat">
            <a:noFill/>
            <a:prstDash val="solid"/>
            <a:miter/>
          </a:ln>
        </p:spPr>
        <p:txBody>
          <a:bodyPr rtlCol="0" anchor="ctr"/>
          <a:lstStyle/>
          <a:p>
            <a:endParaRPr lang="en-IN" sz="1100"/>
          </a:p>
        </p:txBody>
      </p:sp>
      <p:sp>
        <p:nvSpPr>
          <p:cNvPr id="271" name="Freeform: Shape 270">
            <a:extLst>
              <a:ext uri="{FF2B5EF4-FFF2-40B4-BE49-F238E27FC236}">
                <a16:creationId xmlns:a16="http://schemas.microsoft.com/office/drawing/2014/main" id="{22E6ABA7-200E-79E8-6747-65DAA4765384}"/>
              </a:ext>
            </a:extLst>
          </p:cNvPr>
          <p:cNvSpPr/>
          <p:nvPr/>
        </p:nvSpPr>
        <p:spPr>
          <a:xfrm>
            <a:off x="4666141" y="1586276"/>
            <a:ext cx="266395" cy="297744"/>
          </a:xfrm>
          <a:custGeom>
            <a:avLst/>
            <a:gdLst>
              <a:gd name="connsiteX0" fmla="*/ 1931 w 266395"/>
              <a:gd name="connsiteY0" fmla="*/ 0 h 297744"/>
              <a:gd name="connsiteX1" fmla="*/ 102522 w 266395"/>
              <a:gd name="connsiteY1" fmla="*/ 188893 h 297744"/>
              <a:gd name="connsiteX2" fmla="*/ 233836 w 266395"/>
              <a:gd name="connsiteY2" fmla="*/ 262515 h 297744"/>
              <a:gd name="connsiteX3" fmla="*/ 250336 w 266395"/>
              <a:gd name="connsiteY3" fmla="*/ 267294 h 297744"/>
              <a:gd name="connsiteX4" fmla="*/ 266267 w 266395"/>
              <a:gd name="connsiteY4" fmla="*/ 284590 h 297744"/>
              <a:gd name="connsiteX5" fmla="*/ 246353 w 266395"/>
              <a:gd name="connsiteY5" fmla="*/ 296994 h 297744"/>
              <a:gd name="connsiteX6" fmla="*/ 138593 w 266395"/>
              <a:gd name="connsiteY6" fmla="*/ 264222 h 297744"/>
              <a:gd name="connsiteX7" fmla="*/ 7051 w 266395"/>
              <a:gd name="connsiteY7" fmla="*/ 50523 h 297744"/>
              <a:gd name="connsiteX8" fmla="*/ 1931 w 266395"/>
              <a:gd name="connsiteY8" fmla="*/ 0 h 297744"/>
              <a:gd name="connsiteX9" fmla="*/ 1931 w 266395"/>
              <a:gd name="connsiteY9" fmla="*/ 0 h 29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95" h="297744">
                <a:moveTo>
                  <a:pt x="1931" y="0"/>
                </a:moveTo>
                <a:cubicBezTo>
                  <a:pt x="26737" y="67933"/>
                  <a:pt x="53706" y="134159"/>
                  <a:pt x="102522" y="188893"/>
                </a:cubicBezTo>
                <a:cubicBezTo>
                  <a:pt x="137797" y="228492"/>
                  <a:pt x="178079" y="259329"/>
                  <a:pt x="233836" y="262515"/>
                </a:cubicBezTo>
                <a:cubicBezTo>
                  <a:pt x="239412" y="262856"/>
                  <a:pt x="244760" y="265815"/>
                  <a:pt x="250336" y="267294"/>
                </a:cubicBezTo>
                <a:cubicBezTo>
                  <a:pt x="259439" y="269684"/>
                  <a:pt x="267518" y="274463"/>
                  <a:pt x="266267" y="284590"/>
                </a:cubicBezTo>
                <a:cubicBezTo>
                  <a:pt x="265015" y="295173"/>
                  <a:pt x="255115" y="296083"/>
                  <a:pt x="246353" y="296994"/>
                </a:cubicBezTo>
                <a:cubicBezTo>
                  <a:pt x="205844" y="301318"/>
                  <a:pt x="171024" y="286525"/>
                  <a:pt x="138593" y="264222"/>
                </a:cubicBezTo>
                <a:cubicBezTo>
                  <a:pt x="63491" y="212447"/>
                  <a:pt x="31516" y="133704"/>
                  <a:pt x="7051" y="50523"/>
                </a:cubicBezTo>
                <a:cubicBezTo>
                  <a:pt x="2158" y="34365"/>
                  <a:pt x="-2848" y="17979"/>
                  <a:pt x="1931" y="0"/>
                </a:cubicBezTo>
                <a:lnTo>
                  <a:pt x="1931" y="0"/>
                </a:lnTo>
                <a:close/>
              </a:path>
            </a:pathLst>
          </a:custGeom>
          <a:solidFill>
            <a:srgbClr val="9CB5C2"/>
          </a:solidFill>
          <a:ln w="11376" cap="flat">
            <a:noFill/>
            <a:prstDash val="solid"/>
            <a:miter/>
          </a:ln>
        </p:spPr>
        <p:txBody>
          <a:bodyPr rtlCol="0" anchor="ctr"/>
          <a:lstStyle/>
          <a:p>
            <a:endParaRPr lang="en-IN" sz="1100"/>
          </a:p>
        </p:txBody>
      </p:sp>
      <p:sp>
        <p:nvSpPr>
          <p:cNvPr id="272" name="Freeform: Shape 271">
            <a:extLst>
              <a:ext uri="{FF2B5EF4-FFF2-40B4-BE49-F238E27FC236}">
                <a16:creationId xmlns:a16="http://schemas.microsoft.com/office/drawing/2014/main" id="{DC044B93-1800-BC1E-37FE-A7F8383D8255}"/>
              </a:ext>
            </a:extLst>
          </p:cNvPr>
          <p:cNvSpPr/>
          <p:nvPr/>
        </p:nvSpPr>
        <p:spPr>
          <a:xfrm>
            <a:off x="4528223" y="1905800"/>
            <a:ext cx="40964" cy="46426"/>
          </a:xfrm>
          <a:custGeom>
            <a:avLst/>
            <a:gdLst>
              <a:gd name="connsiteX0" fmla="*/ 40965 w 40964"/>
              <a:gd name="connsiteY0" fmla="*/ 0 h 46426"/>
              <a:gd name="connsiteX1" fmla="*/ 0 w 40964"/>
              <a:gd name="connsiteY1" fmla="*/ 46427 h 46426"/>
              <a:gd name="connsiteX2" fmla="*/ 40965 w 40964"/>
              <a:gd name="connsiteY2" fmla="*/ 0 h 46426"/>
              <a:gd name="connsiteX3" fmla="*/ 40965 w 40964"/>
              <a:gd name="connsiteY3" fmla="*/ 0 h 46426"/>
            </a:gdLst>
            <a:ahLst/>
            <a:cxnLst>
              <a:cxn ang="0">
                <a:pos x="connsiteX0" y="connsiteY0"/>
              </a:cxn>
              <a:cxn ang="0">
                <a:pos x="connsiteX1" y="connsiteY1"/>
              </a:cxn>
              <a:cxn ang="0">
                <a:pos x="connsiteX2" y="connsiteY2"/>
              </a:cxn>
              <a:cxn ang="0">
                <a:pos x="connsiteX3" y="connsiteY3"/>
              </a:cxn>
            </a:cxnLst>
            <a:rect l="l" t="t" r="r" b="b"/>
            <a:pathLst>
              <a:path w="40964" h="46426">
                <a:moveTo>
                  <a:pt x="40965" y="0"/>
                </a:moveTo>
                <a:cubicBezTo>
                  <a:pt x="33682" y="20938"/>
                  <a:pt x="15817" y="32885"/>
                  <a:pt x="0" y="46427"/>
                </a:cubicBezTo>
                <a:cubicBezTo>
                  <a:pt x="2617" y="21393"/>
                  <a:pt x="18320" y="7624"/>
                  <a:pt x="40965" y="0"/>
                </a:cubicBezTo>
                <a:lnTo>
                  <a:pt x="40965" y="0"/>
                </a:lnTo>
                <a:close/>
              </a:path>
            </a:pathLst>
          </a:custGeom>
          <a:solidFill>
            <a:srgbClr val="556479"/>
          </a:solidFill>
          <a:ln w="11376" cap="flat">
            <a:noFill/>
            <a:prstDash val="solid"/>
            <a:miter/>
          </a:ln>
        </p:spPr>
        <p:txBody>
          <a:bodyPr rtlCol="0" anchor="ctr"/>
          <a:lstStyle/>
          <a:p>
            <a:endParaRPr lang="en-IN" sz="1100"/>
          </a:p>
        </p:txBody>
      </p:sp>
      <p:sp>
        <p:nvSpPr>
          <p:cNvPr id="273" name="Freeform: Shape 272">
            <a:extLst>
              <a:ext uri="{FF2B5EF4-FFF2-40B4-BE49-F238E27FC236}">
                <a16:creationId xmlns:a16="http://schemas.microsoft.com/office/drawing/2014/main" id="{F0E9C60C-762F-B3B9-C9F1-D58E05EED414}"/>
              </a:ext>
            </a:extLst>
          </p:cNvPr>
          <p:cNvSpPr/>
          <p:nvPr/>
        </p:nvSpPr>
        <p:spPr>
          <a:xfrm>
            <a:off x="4580112" y="1848450"/>
            <a:ext cx="40964" cy="46426"/>
          </a:xfrm>
          <a:custGeom>
            <a:avLst/>
            <a:gdLst>
              <a:gd name="connsiteX0" fmla="*/ 40965 w 40964"/>
              <a:gd name="connsiteY0" fmla="*/ 0 h 46426"/>
              <a:gd name="connsiteX1" fmla="*/ 0 w 40964"/>
              <a:gd name="connsiteY1" fmla="*/ 46427 h 46426"/>
              <a:gd name="connsiteX2" fmla="*/ 40965 w 40964"/>
              <a:gd name="connsiteY2" fmla="*/ 0 h 46426"/>
              <a:gd name="connsiteX3" fmla="*/ 40965 w 40964"/>
              <a:gd name="connsiteY3" fmla="*/ 0 h 46426"/>
            </a:gdLst>
            <a:ahLst/>
            <a:cxnLst>
              <a:cxn ang="0">
                <a:pos x="connsiteX0" y="connsiteY0"/>
              </a:cxn>
              <a:cxn ang="0">
                <a:pos x="connsiteX1" y="connsiteY1"/>
              </a:cxn>
              <a:cxn ang="0">
                <a:pos x="connsiteX2" y="connsiteY2"/>
              </a:cxn>
              <a:cxn ang="0">
                <a:pos x="connsiteX3" y="connsiteY3"/>
              </a:cxn>
            </a:cxnLst>
            <a:rect l="l" t="t" r="r" b="b"/>
            <a:pathLst>
              <a:path w="40964" h="46426">
                <a:moveTo>
                  <a:pt x="40965" y="0"/>
                </a:moveTo>
                <a:cubicBezTo>
                  <a:pt x="33227" y="20596"/>
                  <a:pt x="16955" y="33910"/>
                  <a:pt x="0" y="46427"/>
                </a:cubicBezTo>
                <a:cubicBezTo>
                  <a:pt x="2731" y="21506"/>
                  <a:pt x="18775" y="7965"/>
                  <a:pt x="40965" y="0"/>
                </a:cubicBezTo>
                <a:lnTo>
                  <a:pt x="40965" y="0"/>
                </a:lnTo>
                <a:close/>
              </a:path>
            </a:pathLst>
          </a:custGeom>
          <a:solidFill>
            <a:srgbClr val="556479"/>
          </a:solidFill>
          <a:ln w="11376" cap="flat">
            <a:noFill/>
            <a:prstDash val="solid"/>
            <a:miter/>
          </a:ln>
        </p:spPr>
        <p:txBody>
          <a:bodyPr rtlCol="0" anchor="ctr"/>
          <a:lstStyle/>
          <a:p>
            <a:endParaRPr lang="en-IN" sz="1100"/>
          </a:p>
        </p:txBody>
      </p:sp>
      <p:sp>
        <p:nvSpPr>
          <p:cNvPr id="274" name="Freeform: Shape 273">
            <a:extLst>
              <a:ext uri="{FF2B5EF4-FFF2-40B4-BE49-F238E27FC236}">
                <a16:creationId xmlns:a16="http://schemas.microsoft.com/office/drawing/2014/main" id="{DBFDB0B2-38DB-9F40-F080-5B26CF5C8184}"/>
              </a:ext>
            </a:extLst>
          </p:cNvPr>
          <p:cNvSpPr/>
          <p:nvPr/>
        </p:nvSpPr>
        <p:spPr>
          <a:xfrm>
            <a:off x="4632001" y="1789734"/>
            <a:ext cx="40964" cy="46426"/>
          </a:xfrm>
          <a:custGeom>
            <a:avLst/>
            <a:gdLst>
              <a:gd name="connsiteX0" fmla="*/ 40965 w 40964"/>
              <a:gd name="connsiteY0" fmla="*/ 0 h 46426"/>
              <a:gd name="connsiteX1" fmla="*/ 0 w 40964"/>
              <a:gd name="connsiteY1" fmla="*/ 46427 h 46426"/>
              <a:gd name="connsiteX2" fmla="*/ 40965 w 40964"/>
              <a:gd name="connsiteY2" fmla="*/ 0 h 46426"/>
              <a:gd name="connsiteX3" fmla="*/ 40965 w 40964"/>
              <a:gd name="connsiteY3" fmla="*/ 0 h 46426"/>
            </a:gdLst>
            <a:ahLst/>
            <a:cxnLst>
              <a:cxn ang="0">
                <a:pos x="connsiteX0" y="connsiteY0"/>
              </a:cxn>
              <a:cxn ang="0">
                <a:pos x="connsiteX1" y="connsiteY1"/>
              </a:cxn>
              <a:cxn ang="0">
                <a:pos x="connsiteX2" y="connsiteY2"/>
              </a:cxn>
              <a:cxn ang="0">
                <a:pos x="connsiteX3" y="connsiteY3"/>
              </a:cxn>
            </a:cxnLst>
            <a:rect l="l" t="t" r="r" b="b"/>
            <a:pathLst>
              <a:path w="40964" h="46426">
                <a:moveTo>
                  <a:pt x="40965" y="0"/>
                </a:moveTo>
                <a:cubicBezTo>
                  <a:pt x="33341" y="20710"/>
                  <a:pt x="16955" y="33796"/>
                  <a:pt x="0" y="46427"/>
                </a:cubicBezTo>
                <a:cubicBezTo>
                  <a:pt x="2731" y="21506"/>
                  <a:pt x="18775" y="8079"/>
                  <a:pt x="40965" y="0"/>
                </a:cubicBezTo>
                <a:lnTo>
                  <a:pt x="40965" y="0"/>
                </a:lnTo>
                <a:close/>
              </a:path>
            </a:pathLst>
          </a:custGeom>
          <a:solidFill>
            <a:srgbClr val="556479"/>
          </a:solidFill>
          <a:ln w="11376" cap="flat">
            <a:noFill/>
            <a:prstDash val="solid"/>
            <a:miter/>
          </a:ln>
        </p:spPr>
        <p:txBody>
          <a:bodyPr rtlCol="0" anchor="ctr"/>
          <a:lstStyle/>
          <a:p>
            <a:endParaRPr lang="en-IN" sz="1100"/>
          </a:p>
        </p:txBody>
      </p:sp>
      <p:sp>
        <p:nvSpPr>
          <p:cNvPr id="275" name="Freeform: Shape 274">
            <a:extLst>
              <a:ext uri="{FF2B5EF4-FFF2-40B4-BE49-F238E27FC236}">
                <a16:creationId xmlns:a16="http://schemas.microsoft.com/office/drawing/2014/main" id="{C891D131-8F0F-9F32-F5A5-022348F57FC7}"/>
              </a:ext>
            </a:extLst>
          </p:cNvPr>
          <p:cNvSpPr/>
          <p:nvPr/>
        </p:nvSpPr>
        <p:spPr>
          <a:xfrm>
            <a:off x="4354804" y="2553042"/>
            <a:ext cx="23215" cy="17760"/>
          </a:xfrm>
          <a:custGeom>
            <a:avLst/>
            <a:gdLst>
              <a:gd name="connsiteX0" fmla="*/ 230 w 23215"/>
              <a:gd name="connsiteY0" fmla="*/ 0 h 17760"/>
              <a:gd name="connsiteX1" fmla="*/ 23216 w 23215"/>
              <a:gd name="connsiteY1" fmla="*/ 17182 h 17760"/>
              <a:gd name="connsiteX2" fmla="*/ 230 w 23215"/>
              <a:gd name="connsiteY2" fmla="*/ 0 h 17760"/>
              <a:gd name="connsiteX3" fmla="*/ 230 w 23215"/>
              <a:gd name="connsiteY3" fmla="*/ 0 h 17760"/>
            </a:gdLst>
            <a:ahLst/>
            <a:cxnLst>
              <a:cxn ang="0">
                <a:pos x="connsiteX0" y="connsiteY0"/>
              </a:cxn>
              <a:cxn ang="0">
                <a:pos x="connsiteX1" y="connsiteY1"/>
              </a:cxn>
              <a:cxn ang="0">
                <a:pos x="connsiteX2" y="connsiteY2"/>
              </a:cxn>
              <a:cxn ang="0">
                <a:pos x="connsiteX3" y="connsiteY3"/>
              </a:cxn>
            </a:cxnLst>
            <a:rect l="l" t="t" r="r" b="b"/>
            <a:pathLst>
              <a:path w="23215" h="17760">
                <a:moveTo>
                  <a:pt x="230" y="0"/>
                </a:moveTo>
                <a:cubicBezTo>
                  <a:pt x="11609" y="796"/>
                  <a:pt x="21623" y="3414"/>
                  <a:pt x="23216" y="17182"/>
                </a:cubicBezTo>
                <a:cubicBezTo>
                  <a:pt x="10130" y="18662"/>
                  <a:pt x="-1818" y="18662"/>
                  <a:pt x="230" y="0"/>
                </a:cubicBezTo>
                <a:lnTo>
                  <a:pt x="230" y="0"/>
                </a:lnTo>
                <a:close/>
              </a:path>
            </a:pathLst>
          </a:custGeom>
          <a:solidFill>
            <a:srgbClr val="556479"/>
          </a:solidFill>
          <a:ln w="11376" cap="flat">
            <a:noFill/>
            <a:prstDash val="solid"/>
            <a:miter/>
          </a:ln>
        </p:spPr>
        <p:txBody>
          <a:bodyPr rtlCol="0" anchor="ctr"/>
          <a:lstStyle/>
          <a:p>
            <a:endParaRPr lang="en-IN" sz="1100"/>
          </a:p>
        </p:txBody>
      </p:sp>
      <p:sp>
        <p:nvSpPr>
          <p:cNvPr id="276" name="Freeform: Shape 275">
            <a:extLst>
              <a:ext uri="{FF2B5EF4-FFF2-40B4-BE49-F238E27FC236}">
                <a16:creationId xmlns:a16="http://schemas.microsoft.com/office/drawing/2014/main" id="{8821C5CD-6939-A54A-BFAB-5B9976FEEEC9}"/>
              </a:ext>
            </a:extLst>
          </p:cNvPr>
          <p:cNvSpPr/>
          <p:nvPr/>
        </p:nvSpPr>
        <p:spPr>
          <a:xfrm>
            <a:off x="4347979" y="2536656"/>
            <a:ext cx="8218" cy="16385"/>
          </a:xfrm>
          <a:custGeom>
            <a:avLst/>
            <a:gdLst>
              <a:gd name="connsiteX0" fmla="*/ 0 w 8218"/>
              <a:gd name="connsiteY0" fmla="*/ 0 h 16385"/>
              <a:gd name="connsiteX1" fmla="*/ 7282 w 8218"/>
              <a:gd name="connsiteY1" fmla="*/ 16386 h 16385"/>
              <a:gd name="connsiteX2" fmla="*/ 0 w 8218"/>
              <a:gd name="connsiteY2" fmla="*/ 0 h 16385"/>
              <a:gd name="connsiteX3" fmla="*/ 0 w 8218"/>
              <a:gd name="connsiteY3" fmla="*/ 0 h 16385"/>
            </a:gdLst>
            <a:ahLst/>
            <a:cxnLst>
              <a:cxn ang="0">
                <a:pos x="connsiteX0" y="connsiteY0"/>
              </a:cxn>
              <a:cxn ang="0">
                <a:pos x="connsiteX1" y="connsiteY1"/>
              </a:cxn>
              <a:cxn ang="0">
                <a:pos x="connsiteX2" y="connsiteY2"/>
              </a:cxn>
              <a:cxn ang="0">
                <a:pos x="connsiteX3" y="connsiteY3"/>
              </a:cxn>
            </a:cxnLst>
            <a:rect l="l" t="t" r="r" b="b"/>
            <a:pathLst>
              <a:path w="8218" h="16385">
                <a:moveTo>
                  <a:pt x="0" y="0"/>
                </a:moveTo>
                <a:cubicBezTo>
                  <a:pt x="8762" y="2958"/>
                  <a:pt x="9217" y="9217"/>
                  <a:pt x="7282" y="16386"/>
                </a:cubicBezTo>
                <a:cubicBezTo>
                  <a:pt x="-2503" y="13882"/>
                  <a:pt x="1138" y="6031"/>
                  <a:pt x="0" y="0"/>
                </a:cubicBezTo>
                <a:lnTo>
                  <a:pt x="0" y="0"/>
                </a:lnTo>
                <a:close/>
              </a:path>
            </a:pathLst>
          </a:custGeom>
          <a:solidFill>
            <a:srgbClr val="556479"/>
          </a:solidFill>
          <a:ln w="11376" cap="flat">
            <a:noFill/>
            <a:prstDash val="solid"/>
            <a:miter/>
          </a:ln>
        </p:spPr>
        <p:txBody>
          <a:bodyPr rtlCol="0" anchor="ctr"/>
          <a:lstStyle/>
          <a:p>
            <a:endParaRPr lang="en-IN" sz="1100"/>
          </a:p>
        </p:txBody>
      </p:sp>
      <p:sp>
        <p:nvSpPr>
          <p:cNvPr id="277" name="Freeform: Shape 276">
            <a:extLst>
              <a:ext uri="{FF2B5EF4-FFF2-40B4-BE49-F238E27FC236}">
                <a16:creationId xmlns:a16="http://schemas.microsoft.com/office/drawing/2014/main" id="{F84DA37C-09EA-B24A-6A90-F66923753871}"/>
              </a:ext>
            </a:extLst>
          </p:cNvPr>
          <p:cNvSpPr/>
          <p:nvPr/>
        </p:nvSpPr>
        <p:spPr>
          <a:xfrm>
            <a:off x="4378020" y="2570740"/>
            <a:ext cx="17751" cy="6899"/>
          </a:xfrm>
          <a:custGeom>
            <a:avLst/>
            <a:gdLst>
              <a:gd name="connsiteX0" fmla="*/ 0 w 17751"/>
              <a:gd name="connsiteY0" fmla="*/ 509 h 6899"/>
              <a:gd name="connsiteX1" fmla="*/ 17751 w 17751"/>
              <a:gd name="connsiteY1" fmla="*/ 6084 h 6899"/>
              <a:gd name="connsiteX2" fmla="*/ 0 w 17751"/>
              <a:gd name="connsiteY2" fmla="*/ 509 h 6899"/>
              <a:gd name="connsiteX3" fmla="*/ 0 w 17751"/>
              <a:gd name="connsiteY3" fmla="*/ 509 h 6899"/>
            </a:gdLst>
            <a:ahLst/>
            <a:cxnLst>
              <a:cxn ang="0">
                <a:pos x="connsiteX0" y="connsiteY0"/>
              </a:cxn>
              <a:cxn ang="0">
                <a:pos x="connsiteX1" y="connsiteY1"/>
              </a:cxn>
              <a:cxn ang="0">
                <a:pos x="connsiteX2" y="connsiteY2"/>
              </a:cxn>
              <a:cxn ang="0">
                <a:pos x="connsiteX3" y="connsiteY3"/>
              </a:cxn>
            </a:cxnLst>
            <a:rect l="l" t="t" r="r" b="b"/>
            <a:pathLst>
              <a:path w="17751" h="6899">
                <a:moveTo>
                  <a:pt x="0" y="509"/>
                </a:moveTo>
                <a:cubicBezTo>
                  <a:pt x="7055" y="-629"/>
                  <a:pt x="13655" y="-288"/>
                  <a:pt x="17751" y="6084"/>
                </a:cubicBezTo>
                <a:cubicBezTo>
                  <a:pt x="11038" y="6426"/>
                  <a:pt x="3072" y="9612"/>
                  <a:pt x="0" y="509"/>
                </a:cubicBezTo>
                <a:lnTo>
                  <a:pt x="0" y="509"/>
                </a:lnTo>
                <a:close/>
              </a:path>
            </a:pathLst>
          </a:custGeom>
          <a:solidFill>
            <a:srgbClr val="556479"/>
          </a:solidFill>
          <a:ln w="11376" cap="flat">
            <a:noFill/>
            <a:prstDash val="solid"/>
            <a:miter/>
          </a:ln>
        </p:spPr>
        <p:txBody>
          <a:bodyPr rtlCol="0" anchor="ctr"/>
          <a:lstStyle/>
          <a:p>
            <a:endParaRPr lang="en-IN" sz="1100"/>
          </a:p>
        </p:txBody>
      </p:sp>
      <p:sp>
        <p:nvSpPr>
          <p:cNvPr id="278" name="Freeform: Shape 277">
            <a:extLst>
              <a:ext uri="{FF2B5EF4-FFF2-40B4-BE49-F238E27FC236}">
                <a16:creationId xmlns:a16="http://schemas.microsoft.com/office/drawing/2014/main" id="{40F3B485-CD20-4747-119F-54ABBFF09110}"/>
              </a:ext>
            </a:extLst>
          </p:cNvPr>
          <p:cNvSpPr/>
          <p:nvPr/>
        </p:nvSpPr>
        <p:spPr>
          <a:xfrm>
            <a:off x="4567782" y="2282674"/>
            <a:ext cx="192574" cy="221206"/>
          </a:xfrm>
          <a:custGeom>
            <a:avLst/>
            <a:gdLst>
              <a:gd name="connsiteX0" fmla="*/ 192574 w 192574"/>
              <a:gd name="connsiteY0" fmla="*/ 201069 h 221206"/>
              <a:gd name="connsiteX1" fmla="*/ 169134 w 192574"/>
              <a:gd name="connsiteY1" fmla="*/ 220982 h 221206"/>
              <a:gd name="connsiteX2" fmla="*/ 382 w 192574"/>
              <a:gd name="connsiteY2" fmla="*/ 25490 h 221206"/>
              <a:gd name="connsiteX3" fmla="*/ 19954 w 192574"/>
              <a:gd name="connsiteY3" fmla="*/ 1 h 221206"/>
              <a:gd name="connsiteX4" fmla="*/ 192574 w 192574"/>
              <a:gd name="connsiteY4" fmla="*/ 201069 h 221206"/>
              <a:gd name="connsiteX5" fmla="*/ 192574 w 192574"/>
              <a:gd name="connsiteY5" fmla="*/ 201069 h 2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74" h="221206">
                <a:moveTo>
                  <a:pt x="192574" y="201069"/>
                </a:moveTo>
                <a:cubicBezTo>
                  <a:pt x="191436" y="215634"/>
                  <a:pt x="186885" y="222575"/>
                  <a:pt x="169134" y="220982"/>
                </a:cubicBezTo>
                <a:cubicBezTo>
                  <a:pt x="73663" y="212334"/>
                  <a:pt x="-6218" y="120619"/>
                  <a:pt x="382" y="25490"/>
                </a:cubicBezTo>
                <a:cubicBezTo>
                  <a:pt x="1292" y="12290"/>
                  <a:pt x="2202" y="-113"/>
                  <a:pt x="19954" y="1"/>
                </a:cubicBezTo>
                <a:cubicBezTo>
                  <a:pt x="106093" y="42445"/>
                  <a:pt x="171978" y="102299"/>
                  <a:pt x="192574" y="201069"/>
                </a:cubicBezTo>
                <a:lnTo>
                  <a:pt x="192574" y="201069"/>
                </a:lnTo>
                <a:close/>
              </a:path>
            </a:pathLst>
          </a:custGeom>
          <a:solidFill>
            <a:srgbClr val="556479"/>
          </a:solidFill>
          <a:ln w="11376" cap="flat">
            <a:noFill/>
            <a:prstDash val="solid"/>
            <a:miter/>
          </a:ln>
        </p:spPr>
        <p:txBody>
          <a:bodyPr rtlCol="0" anchor="ctr"/>
          <a:lstStyle/>
          <a:p>
            <a:endParaRPr lang="en-IN" sz="1100"/>
          </a:p>
        </p:txBody>
      </p:sp>
      <p:sp>
        <p:nvSpPr>
          <p:cNvPr id="279" name="Freeform: Shape 278">
            <a:extLst>
              <a:ext uri="{FF2B5EF4-FFF2-40B4-BE49-F238E27FC236}">
                <a16:creationId xmlns:a16="http://schemas.microsoft.com/office/drawing/2014/main" id="{1EF5BD45-1B33-4922-56F7-E73F301346BD}"/>
              </a:ext>
            </a:extLst>
          </p:cNvPr>
          <p:cNvSpPr/>
          <p:nvPr/>
        </p:nvSpPr>
        <p:spPr>
          <a:xfrm>
            <a:off x="4586940" y="2281242"/>
            <a:ext cx="180252" cy="203525"/>
          </a:xfrm>
          <a:custGeom>
            <a:avLst/>
            <a:gdLst>
              <a:gd name="connsiteX0" fmla="*/ 173189 w 180252"/>
              <a:gd name="connsiteY0" fmla="*/ 203525 h 203525"/>
              <a:gd name="connsiteX1" fmla="*/ 0 w 180252"/>
              <a:gd name="connsiteY1" fmla="*/ 1774 h 203525"/>
              <a:gd name="connsiteX2" fmla="*/ 79312 w 180252"/>
              <a:gd name="connsiteY2" fmla="*/ 18729 h 203525"/>
              <a:gd name="connsiteX3" fmla="*/ 179334 w 180252"/>
              <a:gd name="connsiteY3" fmla="*/ 177012 h 203525"/>
              <a:gd name="connsiteX4" fmla="*/ 173189 w 180252"/>
              <a:gd name="connsiteY4" fmla="*/ 203525 h 203525"/>
              <a:gd name="connsiteX5" fmla="*/ 173189 w 180252"/>
              <a:gd name="connsiteY5" fmla="*/ 203525 h 20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52" h="203525">
                <a:moveTo>
                  <a:pt x="173189" y="203525"/>
                </a:moveTo>
                <a:cubicBezTo>
                  <a:pt x="152593" y="104413"/>
                  <a:pt x="86367" y="44446"/>
                  <a:pt x="0" y="1774"/>
                </a:cubicBezTo>
                <a:cubicBezTo>
                  <a:pt x="28789" y="-3574"/>
                  <a:pt x="55757" y="3481"/>
                  <a:pt x="79312" y="18729"/>
                </a:cubicBezTo>
                <a:cubicBezTo>
                  <a:pt x="136435" y="55939"/>
                  <a:pt x="174327" y="106575"/>
                  <a:pt x="179334" y="177012"/>
                </a:cubicBezTo>
                <a:cubicBezTo>
                  <a:pt x="180017" y="185888"/>
                  <a:pt x="182861" y="196584"/>
                  <a:pt x="173189" y="203525"/>
                </a:cubicBezTo>
                <a:lnTo>
                  <a:pt x="173189" y="203525"/>
                </a:lnTo>
                <a:close/>
              </a:path>
            </a:pathLst>
          </a:custGeom>
          <a:solidFill>
            <a:srgbClr val="9CB5C2"/>
          </a:solidFill>
          <a:ln w="11376" cap="flat">
            <a:noFill/>
            <a:prstDash val="solid"/>
            <a:miter/>
          </a:ln>
        </p:spPr>
        <p:txBody>
          <a:bodyPr rtlCol="0" anchor="ctr"/>
          <a:lstStyle/>
          <a:p>
            <a:endParaRPr lang="en-IN" sz="1100"/>
          </a:p>
        </p:txBody>
      </p:sp>
      <p:sp>
        <p:nvSpPr>
          <p:cNvPr id="280" name="Freeform: Shape 279">
            <a:extLst>
              <a:ext uri="{FF2B5EF4-FFF2-40B4-BE49-F238E27FC236}">
                <a16:creationId xmlns:a16="http://schemas.microsoft.com/office/drawing/2014/main" id="{440AAEEA-3C5E-1829-A17F-7AB223B4BC26}"/>
              </a:ext>
            </a:extLst>
          </p:cNvPr>
          <p:cNvSpPr/>
          <p:nvPr/>
        </p:nvSpPr>
        <p:spPr>
          <a:xfrm>
            <a:off x="4526879" y="2312716"/>
            <a:ext cx="176126" cy="223873"/>
          </a:xfrm>
          <a:custGeom>
            <a:avLst/>
            <a:gdLst>
              <a:gd name="connsiteX0" fmla="*/ 5327 w 176126"/>
              <a:gd name="connsiteY0" fmla="*/ 0 h 223873"/>
              <a:gd name="connsiteX1" fmla="*/ 176126 w 176126"/>
              <a:gd name="connsiteY1" fmla="*/ 221323 h 223873"/>
              <a:gd name="connsiteX2" fmla="*/ 54143 w 176126"/>
              <a:gd name="connsiteY2" fmla="*/ 169548 h 223873"/>
              <a:gd name="connsiteX3" fmla="*/ 5327 w 176126"/>
              <a:gd name="connsiteY3" fmla="*/ 0 h 223873"/>
              <a:gd name="connsiteX4" fmla="*/ 5327 w 176126"/>
              <a:gd name="connsiteY4" fmla="*/ 0 h 223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26" h="223873">
                <a:moveTo>
                  <a:pt x="5327" y="0"/>
                </a:moveTo>
                <a:cubicBezTo>
                  <a:pt x="11130" y="105029"/>
                  <a:pt x="73601" y="185024"/>
                  <a:pt x="176126" y="221323"/>
                </a:cubicBezTo>
                <a:cubicBezTo>
                  <a:pt x="122190" y="231905"/>
                  <a:pt x="84866" y="208578"/>
                  <a:pt x="54143" y="169548"/>
                </a:cubicBezTo>
                <a:cubicBezTo>
                  <a:pt x="12609" y="116522"/>
                  <a:pt x="-11287" y="38916"/>
                  <a:pt x="5327" y="0"/>
                </a:cubicBezTo>
                <a:lnTo>
                  <a:pt x="5327" y="0"/>
                </a:lnTo>
                <a:close/>
              </a:path>
            </a:pathLst>
          </a:custGeom>
          <a:solidFill>
            <a:srgbClr val="393B47"/>
          </a:solidFill>
          <a:ln w="11376" cap="flat">
            <a:noFill/>
            <a:prstDash val="solid"/>
            <a:miter/>
          </a:ln>
        </p:spPr>
        <p:txBody>
          <a:bodyPr rtlCol="0" anchor="ctr"/>
          <a:lstStyle/>
          <a:p>
            <a:endParaRPr lang="en-IN" sz="1100"/>
          </a:p>
        </p:txBody>
      </p:sp>
      <p:sp>
        <p:nvSpPr>
          <p:cNvPr id="281" name="Freeform: Shape 280">
            <a:extLst>
              <a:ext uri="{FF2B5EF4-FFF2-40B4-BE49-F238E27FC236}">
                <a16:creationId xmlns:a16="http://schemas.microsoft.com/office/drawing/2014/main" id="{ED8E18F2-8751-4D22-0DD5-31444A0048A0}"/>
              </a:ext>
            </a:extLst>
          </p:cNvPr>
          <p:cNvSpPr/>
          <p:nvPr/>
        </p:nvSpPr>
        <p:spPr>
          <a:xfrm>
            <a:off x="4378007" y="2495753"/>
            <a:ext cx="34150" cy="43656"/>
          </a:xfrm>
          <a:custGeom>
            <a:avLst/>
            <a:gdLst>
              <a:gd name="connsiteX0" fmla="*/ 34150 w 34150"/>
              <a:gd name="connsiteY0" fmla="*/ 25769 h 43656"/>
              <a:gd name="connsiteX1" fmla="*/ 24364 w 34150"/>
              <a:gd name="connsiteY1" fmla="*/ 43520 h 43656"/>
              <a:gd name="connsiteX2" fmla="*/ 127 w 34150"/>
              <a:gd name="connsiteY2" fmla="*/ 15414 h 43656"/>
              <a:gd name="connsiteX3" fmla="*/ 16513 w 34150"/>
              <a:gd name="connsiteY3" fmla="*/ 166 h 43656"/>
              <a:gd name="connsiteX4" fmla="*/ 34150 w 34150"/>
              <a:gd name="connsiteY4" fmla="*/ 25769 h 43656"/>
              <a:gd name="connsiteX5" fmla="*/ 34150 w 34150"/>
              <a:gd name="connsiteY5" fmla="*/ 25769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50" h="43656">
                <a:moveTo>
                  <a:pt x="34150" y="25769"/>
                </a:moveTo>
                <a:cubicBezTo>
                  <a:pt x="33354" y="35782"/>
                  <a:pt x="33354" y="44885"/>
                  <a:pt x="24364" y="43520"/>
                </a:cubicBezTo>
                <a:cubicBezTo>
                  <a:pt x="9344" y="41358"/>
                  <a:pt x="1720" y="29637"/>
                  <a:pt x="127" y="15414"/>
                </a:cubicBezTo>
                <a:cubicBezTo>
                  <a:pt x="-1125" y="4831"/>
                  <a:pt x="7068" y="-1086"/>
                  <a:pt x="16513" y="166"/>
                </a:cubicBezTo>
                <a:cubicBezTo>
                  <a:pt x="33240" y="2214"/>
                  <a:pt x="29143" y="18600"/>
                  <a:pt x="34150" y="25769"/>
                </a:cubicBezTo>
                <a:lnTo>
                  <a:pt x="34150" y="25769"/>
                </a:lnTo>
                <a:close/>
              </a:path>
            </a:pathLst>
          </a:custGeom>
          <a:solidFill>
            <a:srgbClr val="556479"/>
          </a:solidFill>
          <a:ln w="11376" cap="flat">
            <a:noFill/>
            <a:prstDash val="solid"/>
            <a:miter/>
          </a:ln>
        </p:spPr>
        <p:txBody>
          <a:bodyPr rtlCol="0" anchor="ctr"/>
          <a:lstStyle/>
          <a:p>
            <a:endParaRPr lang="en-IN" sz="1100"/>
          </a:p>
        </p:txBody>
      </p:sp>
      <p:sp>
        <p:nvSpPr>
          <p:cNvPr id="282" name="Freeform: Shape 281">
            <a:extLst>
              <a:ext uri="{FF2B5EF4-FFF2-40B4-BE49-F238E27FC236}">
                <a16:creationId xmlns:a16="http://schemas.microsoft.com/office/drawing/2014/main" id="{C8C8E359-9453-F4BB-F526-C8051B04831C}"/>
              </a:ext>
            </a:extLst>
          </p:cNvPr>
          <p:cNvSpPr/>
          <p:nvPr/>
        </p:nvSpPr>
        <p:spPr>
          <a:xfrm>
            <a:off x="4870925" y="1655916"/>
            <a:ext cx="5498" cy="6827"/>
          </a:xfrm>
          <a:custGeom>
            <a:avLst/>
            <a:gdLst>
              <a:gd name="connsiteX0" fmla="*/ 5498 w 5498"/>
              <a:gd name="connsiteY0" fmla="*/ 5917 h 6827"/>
              <a:gd name="connsiteX1" fmla="*/ 1060 w 5498"/>
              <a:gd name="connsiteY1" fmla="*/ 6827 h 6827"/>
              <a:gd name="connsiteX2" fmla="*/ 36 w 5498"/>
              <a:gd name="connsiteY2" fmla="*/ 2617 h 6827"/>
              <a:gd name="connsiteX3" fmla="*/ 2767 w 5498"/>
              <a:gd name="connsiteY3" fmla="*/ 0 h 6827"/>
              <a:gd name="connsiteX4" fmla="*/ 5498 w 5498"/>
              <a:gd name="connsiteY4" fmla="*/ 5917 h 6827"/>
              <a:gd name="connsiteX5" fmla="*/ 5498 w 5498"/>
              <a:gd name="connsiteY5" fmla="*/ 5917 h 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 h="6827">
                <a:moveTo>
                  <a:pt x="5498" y="5917"/>
                </a:moveTo>
                <a:cubicBezTo>
                  <a:pt x="3564" y="6372"/>
                  <a:pt x="2312" y="6600"/>
                  <a:pt x="1060" y="6827"/>
                </a:cubicBezTo>
                <a:cubicBezTo>
                  <a:pt x="719" y="5462"/>
                  <a:pt x="-191" y="3983"/>
                  <a:pt x="36" y="2617"/>
                </a:cubicBezTo>
                <a:cubicBezTo>
                  <a:pt x="263" y="1593"/>
                  <a:pt x="1857" y="797"/>
                  <a:pt x="2767" y="0"/>
                </a:cubicBezTo>
                <a:cubicBezTo>
                  <a:pt x="3677" y="1934"/>
                  <a:pt x="4588" y="3869"/>
                  <a:pt x="5498" y="5917"/>
                </a:cubicBezTo>
                <a:lnTo>
                  <a:pt x="5498" y="5917"/>
                </a:lnTo>
                <a:close/>
              </a:path>
            </a:pathLst>
          </a:custGeom>
          <a:solidFill>
            <a:srgbClr val="393B47"/>
          </a:solidFill>
          <a:ln w="11376" cap="flat">
            <a:noFill/>
            <a:prstDash val="solid"/>
            <a:miter/>
          </a:ln>
        </p:spPr>
        <p:txBody>
          <a:bodyPr rtlCol="0" anchor="ctr"/>
          <a:lstStyle/>
          <a:p>
            <a:endParaRPr lang="en-IN" sz="1100"/>
          </a:p>
        </p:txBody>
      </p:sp>
      <p:sp>
        <p:nvSpPr>
          <p:cNvPr id="283" name="Freeform: Shape 282">
            <a:extLst>
              <a:ext uri="{FF2B5EF4-FFF2-40B4-BE49-F238E27FC236}">
                <a16:creationId xmlns:a16="http://schemas.microsoft.com/office/drawing/2014/main" id="{2DD7E2B3-3591-97CA-FB58-B942F9E48D0A}"/>
              </a:ext>
            </a:extLst>
          </p:cNvPr>
          <p:cNvSpPr/>
          <p:nvPr/>
        </p:nvSpPr>
        <p:spPr>
          <a:xfrm>
            <a:off x="4853210" y="1631337"/>
            <a:ext cx="4096" cy="9558"/>
          </a:xfrm>
          <a:custGeom>
            <a:avLst/>
            <a:gdLst>
              <a:gd name="connsiteX0" fmla="*/ 2162 w 4096"/>
              <a:gd name="connsiteY0" fmla="*/ 0 h 9558"/>
              <a:gd name="connsiteX1" fmla="*/ 4096 w 4096"/>
              <a:gd name="connsiteY1" fmla="*/ 5007 h 9558"/>
              <a:gd name="connsiteX2" fmla="*/ 1934 w 4096"/>
              <a:gd name="connsiteY2" fmla="*/ 9558 h 9558"/>
              <a:gd name="connsiteX3" fmla="*/ 0 w 4096"/>
              <a:gd name="connsiteY3" fmla="*/ 4665 h 9558"/>
              <a:gd name="connsiteX4" fmla="*/ 2162 w 4096"/>
              <a:gd name="connsiteY4" fmla="*/ 0 h 9558"/>
              <a:gd name="connsiteX5" fmla="*/ 2162 w 4096"/>
              <a:gd name="connsiteY5" fmla="*/ 0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6" h="9558">
                <a:moveTo>
                  <a:pt x="2162" y="0"/>
                </a:moveTo>
                <a:cubicBezTo>
                  <a:pt x="2845" y="1707"/>
                  <a:pt x="4096" y="3414"/>
                  <a:pt x="4096" y="5007"/>
                </a:cubicBezTo>
                <a:cubicBezTo>
                  <a:pt x="4096" y="6486"/>
                  <a:pt x="2731" y="8079"/>
                  <a:pt x="1934" y="9558"/>
                </a:cubicBezTo>
                <a:cubicBezTo>
                  <a:pt x="1252" y="7965"/>
                  <a:pt x="0" y="6258"/>
                  <a:pt x="0" y="4665"/>
                </a:cubicBezTo>
                <a:cubicBezTo>
                  <a:pt x="0" y="3072"/>
                  <a:pt x="1365" y="1593"/>
                  <a:pt x="2162" y="0"/>
                </a:cubicBezTo>
                <a:lnTo>
                  <a:pt x="2162" y="0"/>
                </a:lnTo>
                <a:close/>
              </a:path>
            </a:pathLst>
          </a:custGeom>
          <a:solidFill>
            <a:srgbClr val="393B47"/>
          </a:solidFill>
          <a:ln w="11376" cap="flat">
            <a:noFill/>
            <a:prstDash val="solid"/>
            <a:miter/>
          </a:ln>
        </p:spPr>
        <p:txBody>
          <a:bodyPr rtlCol="0" anchor="ctr"/>
          <a:lstStyle/>
          <a:p>
            <a:endParaRPr lang="en-IN" sz="1100"/>
          </a:p>
        </p:txBody>
      </p:sp>
      <p:sp>
        <p:nvSpPr>
          <p:cNvPr id="284" name="Freeform: Shape 283">
            <a:extLst>
              <a:ext uri="{FF2B5EF4-FFF2-40B4-BE49-F238E27FC236}">
                <a16:creationId xmlns:a16="http://schemas.microsoft.com/office/drawing/2014/main" id="{48462443-9FAD-157C-B92F-A2AD8E1609AD}"/>
              </a:ext>
            </a:extLst>
          </p:cNvPr>
          <p:cNvSpPr/>
          <p:nvPr/>
        </p:nvSpPr>
        <p:spPr>
          <a:xfrm>
            <a:off x="4899629" y="1710536"/>
            <a:ext cx="4103" cy="6827"/>
          </a:xfrm>
          <a:custGeom>
            <a:avLst/>
            <a:gdLst>
              <a:gd name="connsiteX0" fmla="*/ 4103 w 4103"/>
              <a:gd name="connsiteY0" fmla="*/ 4893 h 6827"/>
              <a:gd name="connsiteX1" fmla="*/ 2055 w 4103"/>
              <a:gd name="connsiteY1" fmla="*/ 6827 h 6827"/>
              <a:gd name="connsiteX2" fmla="*/ 7 w 4103"/>
              <a:gd name="connsiteY2" fmla="*/ 1934 h 6827"/>
              <a:gd name="connsiteX3" fmla="*/ 2055 w 4103"/>
              <a:gd name="connsiteY3" fmla="*/ 0 h 6827"/>
              <a:gd name="connsiteX4" fmla="*/ 4103 w 4103"/>
              <a:gd name="connsiteY4" fmla="*/ 4893 h 6827"/>
              <a:gd name="connsiteX5" fmla="*/ 4103 w 4103"/>
              <a:gd name="connsiteY5" fmla="*/ 4893 h 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3" h="6827">
                <a:moveTo>
                  <a:pt x="4103" y="4893"/>
                </a:moveTo>
                <a:cubicBezTo>
                  <a:pt x="3421" y="5576"/>
                  <a:pt x="2738" y="6145"/>
                  <a:pt x="2055" y="6827"/>
                </a:cubicBezTo>
                <a:cubicBezTo>
                  <a:pt x="1372" y="5234"/>
                  <a:pt x="462" y="3641"/>
                  <a:pt x="7" y="1934"/>
                </a:cubicBezTo>
                <a:cubicBezTo>
                  <a:pt x="-107" y="1479"/>
                  <a:pt x="1259" y="683"/>
                  <a:pt x="2055" y="0"/>
                </a:cubicBezTo>
                <a:cubicBezTo>
                  <a:pt x="2738" y="1593"/>
                  <a:pt x="3421" y="3186"/>
                  <a:pt x="4103" y="4893"/>
                </a:cubicBezTo>
                <a:lnTo>
                  <a:pt x="4103" y="4893"/>
                </a:lnTo>
                <a:close/>
              </a:path>
            </a:pathLst>
          </a:custGeom>
          <a:solidFill>
            <a:srgbClr val="393B47"/>
          </a:solidFill>
          <a:ln w="11376" cap="flat">
            <a:noFill/>
            <a:prstDash val="solid"/>
            <a:miter/>
          </a:ln>
        </p:spPr>
        <p:txBody>
          <a:bodyPr rtlCol="0" anchor="ctr"/>
          <a:lstStyle/>
          <a:p>
            <a:endParaRPr lang="en-IN" sz="1100"/>
          </a:p>
        </p:txBody>
      </p:sp>
      <p:sp>
        <p:nvSpPr>
          <p:cNvPr id="285" name="Freeform: Shape 284">
            <a:extLst>
              <a:ext uri="{FF2B5EF4-FFF2-40B4-BE49-F238E27FC236}">
                <a16:creationId xmlns:a16="http://schemas.microsoft.com/office/drawing/2014/main" id="{33C07A0F-7438-198A-440D-B3238BF79500}"/>
              </a:ext>
            </a:extLst>
          </p:cNvPr>
          <p:cNvSpPr/>
          <p:nvPr/>
        </p:nvSpPr>
        <p:spPr>
          <a:xfrm>
            <a:off x="4891403" y="1692784"/>
            <a:ext cx="4136" cy="2730"/>
          </a:xfrm>
          <a:custGeom>
            <a:avLst/>
            <a:gdLst>
              <a:gd name="connsiteX0" fmla="*/ 1975 w 4136"/>
              <a:gd name="connsiteY0" fmla="*/ 0 h 2730"/>
              <a:gd name="connsiteX1" fmla="*/ 4137 w 4136"/>
              <a:gd name="connsiteY1" fmla="*/ 797 h 2730"/>
              <a:gd name="connsiteX2" fmla="*/ 1064 w 4136"/>
              <a:gd name="connsiteY2" fmla="*/ 2731 h 2730"/>
              <a:gd name="connsiteX3" fmla="*/ 40 w 4136"/>
              <a:gd name="connsiteY3" fmla="*/ 1138 h 2730"/>
              <a:gd name="connsiteX4" fmla="*/ 1975 w 4136"/>
              <a:gd name="connsiteY4" fmla="*/ 0 h 2730"/>
              <a:gd name="connsiteX5" fmla="*/ 1975 w 4136"/>
              <a:gd name="connsiteY5" fmla="*/ 0 h 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 h="2730">
                <a:moveTo>
                  <a:pt x="1975" y="0"/>
                </a:moveTo>
                <a:cubicBezTo>
                  <a:pt x="2657" y="341"/>
                  <a:pt x="3454" y="569"/>
                  <a:pt x="4137" y="797"/>
                </a:cubicBezTo>
                <a:cubicBezTo>
                  <a:pt x="3113" y="1365"/>
                  <a:pt x="2089" y="2048"/>
                  <a:pt x="1064" y="2731"/>
                </a:cubicBezTo>
                <a:cubicBezTo>
                  <a:pt x="609" y="2162"/>
                  <a:pt x="-187" y="1593"/>
                  <a:pt x="40" y="1138"/>
                </a:cubicBezTo>
                <a:cubicBezTo>
                  <a:pt x="154" y="683"/>
                  <a:pt x="1292" y="341"/>
                  <a:pt x="1975" y="0"/>
                </a:cubicBezTo>
                <a:lnTo>
                  <a:pt x="1975" y="0"/>
                </a:lnTo>
                <a:close/>
              </a:path>
            </a:pathLst>
          </a:custGeom>
          <a:solidFill>
            <a:srgbClr val="393B47"/>
          </a:solidFill>
          <a:ln w="11376" cap="flat">
            <a:noFill/>
            <a:prstDash val="solid"/>
            <a:miter/>
          </a:ln>
        </p:spPr>
        <p:txBody>
          <a:bodyPr rtlCol="0" anchor="ctr"/>
          <a:lstStyle/>
          <a:p>
            <a:endParaRPr lang="en-IN" sz="1100"/>
          </a:p>
        </p:txBody>
      </p:sp>
      <p:sp>
        <p:nvSpPr>
          <p:cNvPr id="286" name="Freeform: Shape 285">
            <a:extLst>
              <a:ext uri="{FF2B5EF4-FFF2-40B4-BE49-F238E27FC236}">
                <a16:creationId xmlns:a16="http://schemas.microsoft.com/office/drawing/2014/main" id="{530C731F-5456-FF68-EDBC-6B538E7358D8}"/>
              </a:ext>
            </a:extLst>
          </p:cNvPr>
          <p:cNvSpPr/>
          <p:nvPr/>
        </p:nvSpPr>
        <p:spPr>
          <a:xfrm>
            <a:off x="4827343" y="1606759"/>
            <a:ext cx="4018" cy="2730"/>
          </a:xfrm>
          <a:custGeom>
            <a:avLst/>
            <a:gdLst>
              <a:gd name="connsiteX0" fmla="*/ 1857 w 4018"/>
              <a:gd name="connsiteY0" fmla="*/ 0 h 2730"/>
              <a:gd name="connsiteX1" fmla="*/ 4019 w 4018"/>
              <a:gd name="connsiteY1" fmla="*/ 797 h 2730"/>
              <a:gd name="connsiteX2" fmla="*/ 1060 w 4018"/>
              <a:gd name="connsiteY2" fmla="*/ 2731 h 2730"/>
              <a:gd name="connsiteX3" fmla="*/ 36 w 4018"/>
              <a:gd name="connsiteY3" fmla="*/ 1138 h 2730"/>
              <a:gd name="connsiteX4" fmla="*/ 1857 w 4018"/>
              <a:gd name="connsiteY4" fmla="*/ 0 h 2730"/>
              <a:gd name="connsiteX5" fmla="*/ 1857 w 4018"/>
              <a:gd name="connsiteY5" fmla="*/ 0 h 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8" h="2730">
                <a:moveTo>
                  <a:pt x="1857" y="0"/>
                </a:moveTo>
                <a:cubicBezTo>
                  <a:pt x="2539" y="228"/>
                  <a:pt x="3336" y="569"/>
                  <a:pt x="4019" y="797"/>
                </a:cubicBezTo>
                <a:cubicBezTo>
                  <a:pt x="2995" y="1479"/>
                  <a:pt x="1971" y="2048"/>
                  <a:pt x="1060" y="2731"/>
                </a:cubicBezTo>
                <a:cubicBezTo>
                  <a:pt x="719" y="2162"/>
                  <a:pt x="-191" y="1479"/>
                  <a:pt x="36" y="1138"/>
                </a:cubicBezTo>
                <a:cubicBezTo>
                  <a:pt x="150" y="683"/>
                  <a:pt x="1174" y="341"/>
                  <a:pt x="1857" y="0"/>
                </a:cubicBezTo>
                <a:lnTo>
                  <a:pt x="1857" y="0"/>
                </a:lnTo>
                <a:close/>
              </a:path>
            </a:pathLst>
          </a:custGeom>
          <a:solidFill>
            <a:srgbClr val="393B47"/>
          </a:solidFill>
          <a:ln w="11376" cap="flat">
            <a:noFill/>
            <a:prstDash val="solid"/>
            <a:miter/>
          </a:ln>
        </p:spPr>
        <p:txBody>
          <a:bodyPr rtlCol="0" anchor="ctr"/>
          <a:lstStyle/>
          <a:p>
            <a:endParaRPr lang="en-IN" sz="1100"/>
          </a:p>
        </p:txBody>
      </p:sp>
      <p:sp>
        <p:nvSpPr>
          <p:cNvPr id="287" name="Freeform: Shape 286">
            <a:extLst>
              <a:ext uri="{FF2B5EF4-FFF2-40B4-BE49-F238E27FC236}">
                <a16:creationId xmlns:a16="http://schemas.microsoft.com/office/drawing/2014/main" id="{CA4DA607-1C63-6184-92EB-58604034F238}"/>
              </a:ext>
            </a:extLst>
          </p:cNvPr>
          <p:cNvSpPr/>
          <p:nvPr/>
        </p:nvSpPr>
        <p:spPr>
          <a:xfrm>
            <a:off x="4883250" y="1676398"/>
            <a:ext cx="1365" cy="1365"/>
          </a:xfrm>
          <a:custGeom>
            <a:avLst/>
            <a:gdLst>
              <a:gd name="connsiteX0" fmla="*/ 0 w 1365"/>
              <a:gd name="connsiteY0" fmla="*/ 569 h 1365"/>
              <a:gd name="connsiteX1" fmla="*/ 1365 w 1365"/>
              <a:gd name="connsiteY1" fmla="*/ 0 h 1365"/>
              <a:gd name="connsiteX2" fmla="*/ 1252 w 1365"/>
              <a:gd name="connsiteY2" fmla="*/ 1366 h 1365"/>
              <a:gd name="connsiteX3" fmla="*/ 0 w 1365"/>
              <a:gd name="connsiteY3" fmla="*/ 569 h 1365"/>
            </a:gdLst>
            <a:ahLst/>
            <a:cxnLst>
              <a:cxn ang="0">
                <a:pos x="connsiteX0" y="connsiteY0"/>
              </a:cxn>
              <a:cxn ang="0">
                <a:pos x="connsiteX1" y="connsiteY1"/>
              </a:cxn>
              <a:cxn ang="0">
                <a:pos x="connsiteX2" y="connsiteY2"/>
              </a:cxn>
              <a:cxn ang="0">
                <a:pos x="connsiteX3" y="connsiteY3"/>
              </a:cxn>
            </a:cxnLst>
            <a:rect l="l" t="t" r="r" b="b"/>
            <a:pathLst>
              <a:path w="1365" h="1365">
                <a:moveTo>
                  <a:pt x="0" y="569"/>
                </a:moveTo>
                <a:lnTo>
                  <a:pt x="1365" y="0"/>
                </a:lnTo>
                <a:lnTo>
                  <a:pt x="1252" y="1366"/>
                </a:lnTo>
                <a:lnTo>
                  <a:pt x="0" y="569"/>
                </a:lnTo>
                <a:close/>
              </a:path>
            </a:pathLst>
          </a:custGeom>
          <a:solidFill>
            <a:srgbClr val="393B47"/>
          </a:solidFill>
          <a:ln w="11376" cap="flat">
            <a:noFill/>
            <a:prstDash val="solid"/>
            <a:miter/>
          </a:ln>
        </p:spPr>
        <p:txBody>
          <a:bodyPr rtlCol="0" anchor="ctr"/>
          <a:lstStyle/>
          <a:p>
            <a:endParaRPr lang="en-IN" sz="1100"/>
          </a:p>
        </p:txBody>
      </p:sp>
      <p:grpSp>
        <p:nvGrpSpPr>
          <p:cNvPr id="288" name="Graphic 4">
            <a:extLst>
              <a:ext uri="{FF2B5EF4-FFF2-40B4-BE49-F238E27FC236}">
                <a16:creationId xmlns:a16="http://schemas.microsoft.com/office/drawing/2014/main" id="{9C2B51F6-FE06-74AF-5065-BE543D3BDC48}"/>
              </a:ext>
            </a:extLst>
          </p:cNvPr>
          <p:cNvGrpSpPr/>
          <p:nvPr/>
        </p:nvGrpSpPr>
        <p:grpSpPr>
          <a:xfrm rot="16926630">
            <a:off x="1900196" y="69628"/>
            <a:ext cx="173174" cy="222387"/>
            <a:chOff x="1412571" y="1356611"/>
            <a:chExt cx="230898" cy="296516"/>
          </a:xfrm>
        </p:grpSpPr>
        <p:sp>
          <p:nvSpPr>
            <p:cNvPr id="289" name="Freeform: Shape 288">
              <a:extLst>
                <a:ext uri="{FF2B5EF4-FFF2-40B4-BE49-F238E27FC236}">
                  <a16:creationId xmlns:a16="http://schemas.microsoft.com/office/drawing/2014/main" id="{A1E47F2B-DA97-604F-45B1-74D620BA915E}"/>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solidFill>
              <a:srgbClr val="C85928"/>
            </a:solidFill>
            <a:ln w="386" cap="flat">
              <a:noFill/>
              <a:prstDash val="solid"/>
              <a:miter/>
            </a:ln>
          </p:spPr>
          <p:txBody>
            <a:bodyPr rtlCol="0" anchor="ctr"/>
            <a:lstStyle/>
            <a:p>
              <a:endParaRPr lang="en-IN" sz="1050"/>
            </a:p>
          </p:txBody>
        </p:sp>
        <p:sp>
          <p:nvSpPr>
            <p:cNvPr id="290" name="Freeform: Shape 289">
              <a:extLst>
                <a:ext uri="{FF2B5EF4-FFF2-40B4-BE49-F238E27FC236}">
                  <a16:creationId xmlns:a16="http://schemas.microsoft.com/office/drawing/2014/main" id="{5DC2AE5F-6638-D43A-3348-7BD29F48AF5F}"/>
                </a:ext>
              </a:extLst>
            </p:cNvPr>
            <p:cNvSpPr/>
            <p:nvPr/>
          </p:nvSpPr>
          <p:spPr>
            <a:xfrm>
              <a:off x="1417170" y="1444912"/>
              <a:ext cx="60841" cy="36218"/>
            </a:xfrm>
            <a:custGeom>
              <a:avLst/>
              <a:gdLst>
                <a:gd name="connsiteX0" fmla="*/ 60842 w 60841"/>
                <a:gd name="connsiteY0" fmla="*/ 33328 h 36218"/>
                <a:gd name="connsiteX1" fmla="*/ 0 w 60841"/>
                <a:gd name="connsiteY1" fmla="*/ 36219 h 36218"/>
                <a:gd name="connsiteX2" fmla="*/ 5293 w 60841"/>
                <a:gd name="connsiteY2" fmla="*/ 10182 h 36218"/>
                <a:gd name="connsiteX3" fmla="*/ 47069 w 60841"/>
                <a:gd name="connsiteY3" fmla="*/ 3108 h 36218"/>
                <a:gd name="connsiteX4" fmla="*/ 59625 w 60841"/>
                <a:gd name="connsiteY4" fmla="*/ 0 h 36218"/>
                <a:gd name="connsiteX5" fmla="*/ 60842 w 60841"/>
                <a:gd name="connsiteY5" fmla="*/ 33328 h 3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41" h="36218">
                  <a:moveTo>
                    <a:pt x="60842" y="33328"/>
                  </a:moveTo>
                  <a:cubicBezTo>
                    <a:pt x="38158" y="26368"/>
                    <a:pt x="15696" y="30796"/>
                    <a:pt x="0" y="36219"/>
                  </a:cubicBezTo>
                  <a:cubicBezTo>
                    <a:pt x="2619" y="20610"/>
                    <a:pt x="5293" y="10182"/>
                    <a:pt x="5293" y="10182"/>
                  </a:cubicBezTo>
                  <a:lnTo>
                    <a:pt x="47069" y="3108"/>
                  </a:lnTo>
                  <a:lnTo>
                    <a:pt x="59625" y="0"/>
                  </a:lnTo>
                  <a:lnTo>
                    <a:pt x="60842" y="33328"/>
                  </a:lnTo>
                  <a:close/>
                </a:path>
              </a:pathLst>
            </a:custGeom>
            <a:solidFill>
              <a:srgbClr val="F47C20"/>
            </a:solidFill>
            <a:ln w="386" cap="flat">
              <a:noFill/>
              <a:prstDash val="solid"/>
              <a:miter/>
            </a:ln>
          </p:spPr>
          <p:txBody>
            <a:bodyPr rtlCol="0" anchor="ctr"/>
            <a:lstStyle/>
            <a:p>
              <a:endParaRPr lang="en-IN" sz="1050"/>
            </a:p>
          </p:txBody>
        </p:sp>
        <p:sp>
          <p:nvSpPr>
            <p:cNvPr id="291" name="Freeform: Shape 290">
              <a:extLst>
                <a:ext uri="{FF2B5EF4-FFF2-40B4-BE49-F238E27FC236}">
                  <a16:creationId xmlns:a16="http://schemas.microsoft.com/office/drawing/2014/main" id="{BCB758E1-8BD8-1B43-E344-B9934A2BDF4C}"/>
                </a:ext>
              </a:extLst>
            </p:cNvPr>
            <p:cNvSpPr/>
            <p:nvPr/>
          </p:nvSpPr>
          <p:spPr>
            <a:xfrm>
              <a:off x="1412571" y="1444916"/>
              <a:ext cx="70031" cy="155083"/>
            </a:xfrm>
            <a:custGeom>
              <a:avLst/>
              <a:gdLst>
                <a:gd name="connsiteX0" fmla="*/ 52095 w 70031"/>
                <a:gd name="connsiteY0" fmla="*/ 3101 h 155083"/>
                <a:gd name="connsiteX1" fmla="*/ 10315 w 70031"/>
                <a:gd name="connsiteY1" fmla="*/ 10186 h 155083"/>
                <a:gd name="connsiteX2" fmla="*/ 10315 w 70031"/>
                <a:gd name="connsiteY2" fmla="*/ 147171 h 155083"/>
                <a:gd name="connsiteX3" fmla="*/ 52091 w 70031"/>
                <a:gd name="connsiteY3" fmla="*/ 152831 h 155083"/>
                <a:gd name="connsiteX4" fmla="*/ 69747 w 70031"/>
                <a:gd name="connsiteY4" fmla="*/ 139812 h 155083"/>
                <a:gd name="connsiteX5" fmla="*/ 64651 w 70031"/>
                <a:gd name="connsiteY5" fmla="*/ 0 h 155083"/>
                <a:gd name="connsiteX6" fmla="*/ 52095 w 70031"/>
                <a:gd name="connsiteY6" fmla="*/ 3101 h 1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31" h="155083">
                  <a:moveTo>
                    <a:pt x="52095" y="3101"/>
                  </a:moveTo>
                  <a:lnTo>
                    <a:pt x="10315" y="10186"/>
                  </a:lnTo>
                  <a:cubicBezTo>
                    <a:pt x="10315" y="10186"/>
                    <a:pt x="-12894" y="100753"/>
                    <a:pt x="10315" y="147171"/>
                  </a:cubicBezTo>
                  <a:cubicBezTo>
                    <a:pt x="10315" y="147171"/>
                    <a:pt x="30474" y="160189"/>
                    <a:pt x="52091" y="152831"/>
                  </a:cubicBezTo>
                  <a:cubicBezTo>
                    <a:pt x="73708" y="145472"/>
                    <a:pt x="69747" y="139812"/>
                    <a:pt x="69747" y="139812"/>
                  </a:cubicBezTo>
                  <a:lnTo>
                    <a:pt x="64651" y="0"/>
                  </a:lnTo>
                  <a:lnTo>
                    <a:pt x="52095" y="3101"/>
                  </a:lnTo>
                  <a:close/>
                </a:path>
              </a:pathLst>
            </a:custGeom>
            <a:noFill/>
            <a:ln w="2703" cap="flat">
              <a:solidFill>
                <a:srgbClr val="010101"/>
              </a:solidFill>
              <a:prstDash val="solid"/>
              <a:miter/>
            </a:ln>
          </p:spPr>
          <p:txBody>
            <a:bodyPr rtlCol="0" anchor="ctr"/>
            <a:lstStyle/>
            <a:p>
              <a:endParaRPr lang="en-IN" sz="1050"/>
            </a:p>
          </p:txBody>
        </p:sp>
        <p:sp>
          <p:nvSpPr>
            <p:cNvPr id="292" name="Freeform: Shape 291">
              <a:extLst>
                <a:ext uri="{FF2B5EF4-FFF2-40B4-BE49-F238E27FC236}">
                  <a16:creationId xmlns:a16="http://schemas.microsoft.com/office/drawing/2014/main" id="{0C13694F-19C3-AD06-723C-1282955F301E}"/>
                </a:ext>
              </a:extLst>
            </p:cNvPr>
            <p:cNvSpPr/>
            <p:nvPr/>
          </p:nvSpPr>
          <p:spPr>
            <a:xfrm>
              <a:off x="1462193"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solidFill>
              <a:srgbClr val="F47C20"/>
            </a:solidFill>
            <a:ln w="386" cap="flat">
              <a:noFill/>
              <a:prstDash val="solid"/>
              <a:miter/>
            </a:ln>
          </p:spPr>
          <p:txBody>
            <a:bodyPr rtlCol="0" anchor="ctr"/>
            <a:lstStyle/>
            <a:p>
              <a:endParaRPr lang="en-IN" sz="1050"/>
            </a:p>
          </p:txBody>
        </p:sp>
        <p:sp>
          <p:nvSpPr>
            <p:cNvPr id="293" name="Freeform: Shape 292">
              <a:extLst>
                <a:ext uri="{FF2B5EF4-FFF2-40B4-BE49-F238E27FC236}">
                  <a16:creationId xmlns:a16="http://schemas.microsoft.com/office/drawing/2014/main" id="{BE48D29B-FEA8-DFB8-BC69-AB2397F6D464}"/>
                </a:ext>
              </a:extLst>
            </p:cNvPr>
            <p:cNvSpPr/>
            <p:nvPr/>
          </p:nvSpPr>
          <p:spPr>
            <a:xfrm>
              <a:off x="1461450" y="1397638"/>
              <a:ext cx="168614" cy="255490"/>
            </a:xfrm>
            <a:custGeom>
              <a:avLst/>
              <a:gdLst>
                <a:gd name="connsiteX0" fmla="*/ 168614 w 168614"/>
                <a:gd name="connsiteY0" fmla="*/ 110667 h 255490"/>
                <a:gd name="connsiteX1" fmla="*/ 148479 w 168614"/>
                <a:gd name="connsiteY1" fmla="*/ 252186 h 255490"/>
                <a:gd name="connsiteX2" fmla="*/ 104893 w 168614"/>
                <a:gd name="connsiteY2" fmla="*/ 252751 h 255490"/>
                <a:gd name="connsiteX3" fmla="*/ 101493 w 168614"/>
                <a:gd name="connsiteY3" fmla="*/ 205204 h 255490"/>
                <a:gd name="connsiteX4" fmla="*/ 72071 w 168614"/>
                <a:gd name="connsiteY4" fmla="*/ 204639 h 255490"/>
                <a:gd name="connsiteX5" fmla="*/ 69800 w 168614"/>
                <a:gd name="connsiteY5" fmla="*/ 249354 h 255490"/>
                <a:gd name="connsiteX6" fmla="*/ 12067 w 168614"/>
                <a:gd name="connsiteY6" fmla="*/ 252190 h 255490"/>
                <a:gd name="connsiteX7" fmla="*/ 174 w 168614"/>
                <a:gd name="connsiteY7" fmla="*/ 103309 h 255490"/>
                <a:gd name="connsiteX8" fmla="*/ 20891 w 168614"/>
                <a:gd name="connsiteY8" fmla="*/ 0 h 255490"/>
                <a:gd name="connsiteX9" fmla="*/ 20744 w 168614"/>
                <a:gd name="connsiteY9" fmla="*/ 81155 h 255490"/>
                <a:gd name="connsiteX10" fmla="*/ 42302 w 168614"/>
                <a:gd name="connsiteY10" fmla="*/ 150161 h 255490"/>
                <a:gd name="connsiteX11" fmla="*/ 70807 w 168614"/>
                <a:gd name="connsiteY11" fmla="*/ 159561 h 255490"/>
                <a:gd name="connsiteX12" fmla="*/ 168614 w 168614"/>
                <a:gd name="connsiteY12" fmla="*/ 110667 h 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14" h="255490">
                  <a:moveTo>
                    <a:pt x="168614" y="110667"/>
                  </a:moveTo>
                  <a:cubicBezTo>
                    <a:pt x="165463" y="180261"/>
                    <a:pt x="148479" y="252186"/>
                    <a:pt x="148479" y="252186"/>
                  </a:cubicBezTo>
                  <a:lnTo>
                    <a:pt x="104893" y="252751"/>
                  </a:lnTo>
                  <a:lnTo>
                    <a:pt x="101493" y="205204"/>
                  </a:lnTo>
                  <a:lnTo>
                    <a:pt x="72071" y="204639"/>
                  </a:lnTo>
                  <a:cubicBezTo>
                    <a:pt x="66964" y="209165"/>
                    <a:pt x="69800" y="249354"/>
                    <a:pt x="69800" y="249354"/>
                  </a:cubicBezTo>
                  <a:cubicBezTo>
                    <a:pt x="55652" y="261247"/>
                    <a:pt x="12067" y="252190"/>
                    <a:pt x="12067" y="252190"/>
                  </a:cubicBezTo>
                  <a:cubicBezTo>
                    <a:pt x="12067" y="252190"/>
                    <a:pt x="4140" y="223882"/>
                    <a:pt x="174" y="103309"/>
                  </a:cubicBezTo>
                  <a:cubicBezTo>
                    <a:pt x="-983" y="68113"/>
                    <a:pt x="3370" y="30879"/>
                    <a:pt x="20891" y="0"/>
                  </a:cubicBezTo>
                  <a:cubicBezTo>
                    <a:pt x="19556" y="27000"/>
                    <a:pt x="19003" y="54159"/>
                    <a:pt x="20744" y="81155"/>
                  </a:cubicBezTo>
                  <a:cubicBezTo>
                    <a:pt x="22206" y="103779"/>
                    <a:pt x="20401" y="136435"/>
                    <a:pt x="42302" y="150161"/>
                  </a:cubicBezTo>
                  <a:cubicBezTo>
                    <a:pt x="50834" y="155508"/>
                    <a:pt x="60893" y="157807"/>
                    <a:pt x="70807" y="159561"/>
                  </a:cubicBezTo>
                  <a:cubicBezTo>
                    <a:pt x="115100" y="167393"/>
                    <a:pt x="150785" y="153700"/>
                    <a:pt x="168614" y="110667"/>
                  </a:cubicBezTo>
                  <a:close/>
                </a:path>
              </a:pathLst>
            </a:custGeom>
            <a:solidFill>
              <a:srgbClr val="C85928"/>
            </a:solidFill>
            <a:ln w="386" cap="flat">
              <a:noFill/>
              <a:prstDash val="solid"/>
              <a:miter/>
            </a:ln>
          </p:spPr>
          <p:txBody>
            <a:bodyPr rtlCol="0" anchor="ctr"/>
            <a:lstStyle/>
            <a:p>
              <a:endParaRPr lang="en-IN" sz="1050"/>
            </a:p>
          </p:txBody>
        </p:sp>
        <p:sp>
          <p:nvSpPr>
            <p:cNvPr id="294" name="Freeform: Shape 293">
              <a:extLst>
                <a:ext uri="{FF2B5EF4-FFF2-40B4-BE49-F238E27FC236}">
                  <a16:creationId xmlns:a16="http://schemas.microsoft.com/office/drawing/2014/main" id="{C8BA032D-AF9D-1390-9EA6-D1DE4861F23F}"/>
                </a:ext>
              </a:extLst>
            </p:cNvPr>
            <p:cNvSpPr/>
            <p:nvPr/>
          </p:nvSpPr>
          <p:spPr>
            <a:xfrm>
              <a:off x="1461206" y="1356611"/>
              <a:ext cx="169106" cy="296509"/>
            </a:xfrm>
            <a:custGeom>
              <a:avLst/>
              <a:gdLst>
                <a:gd name="connsiteX0" fmla="*/ 148479 w 169106"/>
                <a:gd name="connsiteY0" fmla="*/ 293208 h 296509"/>
                <a:gd name="connsiteX1" fmla="*/ 148479 w 169106"/>
                <a:gd name="connsiteY1" fmla="*/ 39055 h 296509"/>
                <a:gd name="connsiteX2" fmla="*/ 63046 w 169106"/>
                <a:gd name="connsiteY2" fmla="*/ 2204 h 296509"/>
                <a:gd name="connsiteX3" fmla="*/ 33818 w 169106"/>
                <a:gd name="connsiteY3" fmla="*/ 22380 h 296509"/>
                <a:gd name="connsiteX4" fmla="*/ 174 w 169106"/>
                <a:gd name="connsiteY4" fmla="*/ 144339 h 296509"/>
                <a:gd name="connsiteX5" fmla="*/ 12063 w 169106"/>
                <a:gd name="connsiteY5" fmla="*/ 293208 h 296509"/>
                <a:gd name="connsiteX6" fmla="*/ 69800 w 169106"/>
                <a:gd name="connsiteY6" fmla="*/ 290376 h 296509"/>
                <a:gd name="connsiteX7" fmla="*/ 72063 w 169106"/>
                <a:gd name="connsiteY7" fmla="*/ 245657 h 296509"/>
                <a:gd name="connsiteX8" fmla="*/ 101497 w 169106"/>
                <a:gd name="connsiteY8" fmla="*/ 246222 h 296509"/>
                <a:gd name="connsiteX9" fmla="*/ 104893 w 169106"/>
                <a:gd name="connsiteY9" fmla="*/ 293769 h 296509"/>
                <a:gd name="connsiteX10" fmla="*/ 148479 w 169106"/>
                <a:gd name="connsiteY10" fmla="*/ 293208 h 29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06" h="296509">
                  <a:moveTo>
                    <a:pt x="148479" y="293208"/>
                  </a:moveTo>
                  <a:cubicBezTo>
                    <a:pt x="148479" y="293208"/>
                    <a:pt x="194892" y="96702"/>
                    <a:pt x="148479" y="39055"/>
                  </a:cubicBezTo>
                  <a:cubicBezTo>
                    <a:pt x="128687" y="14472"/>
                    <a:pt x="96275" y="-7085"/>
                    <a:pt x="63046" y="2204"/>
                  </a:cubicBezTo>
                  <a:cubicBezTo>
                    <a:pt x="51473" y="5439"/>
                    <a:pt x="41555" y="13181"/>
                    <a:pt x="33818" y="22380"/>
                  </a:cubicBezTo>
                  <a:cubicBezTo>
                    <a:pt x="5467" y="56079"/>
                    <a:pt x="-1228" y="101702"/>
                    <a:pt x="174" y="144339"/>
                  </a:cubicBezTo>
                  <a:cubicBezTo>
                    <a:pt x="4136" y="264908"/>
                    <a:pt x="12063" y="293208"/>
                    <a:pt x="12063" y="293208"/>
                  </a:cubicBezTo>
                  <a:cubicBezTo>
                    <a:pt x="12063" y="293208"/>
                    <a:pt x="55648" y="302265"/>
                    <a:pt x="69800" y="290376"/>
                  </a:cubicBezTo>
                  <a:cubicBezTo>
                    <a:pt x="69800" y="290376"/>
                    <a:pt x="66968" y="250188"/>
                    <a:pt x="72063" y="245657"/>
                  </a:cubicBezTo>
                  <a:lnTo>
                    <a:pt x="101497" y="246222"/>
                  </a:lnTo>
                  <a:lnTo>
                    <a:pt x="104893" y="293769"/>
                  </a:lnTo>
                  <a:lnTo>
                    <a:pt x="148479" y="293208"/>
                  </a:lnTo>
                  <a:close/>
                </a:path>
              </a:pathLst>
            </a:custGeom>
            <a:noFill/>
            <a:ln w="2703" cap="flat">
              <a:solidFill>
                <a:srgbClr val="010101"/>
              </a:solidFill>
              <a:prstDash val="solid"/>
              <a:miter/>
            </a:ln>
          </p:spPr>
          <p:txBody>
            <a:bodyPr rtlCol="0" anchor="ctr"/>
            <a:lstStyle/>
            <a:p>
              <a:endParaRPr lang="en-IN" sz="1050"/>
            </a:p>
          </p:txBody>
        </p:sp>
        <p:sp>
          <p:nvSpPr>
            <p:cNvPr id="295" name="Freeform: Shape 294">
              <a:extLst>
                <a:ext uri="{FF2B5EF4-FFF2-40B4-BE49-F238E27FC236}">
                  <a16:creationId xmlns:a16="http://schemas.microsoft.com/office/drawing/2014/main" id="{45801E7E-A82E-2384-485A-BEA2FF554A47}"/>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solidFill>
              <a:srgbClr val="99C7DC"/>
            </a:solidFill>
            <a:ln w="386" cap="flat">
              <a:noFill/>
              <a:prstDash val="solid"/>
              <a:miter/>
            </a:ln>
          </p:spPr>
          <p:txBody>
            <a:bodyPr rtlCol="0" anchor="ctr"/>
            <a:lstStyle/>
            <a:p>
              <a:endParaRPr lang="en-IN" sz="1050"/>
            </a:p>
          </p:txBody>
        </p:sp>
        <p:sp>
          <p:nvSpPr>
            <p:cNvPr id="296" name="Freeform: Shape 295">
              <a:extLst>
                <a:ext uri="{FF2B5EF4-FFF2-40B4-BE49-F238E27FC236}">
                  <a16:creationId xmlns:a16="http://schemas.microsoft.com/office/drawing/2014/main" id="{A449CB36-C7CE-2007-F5AE-9D2DF7F892F8}"/>
                </a:ext>
              </a:extLst>
            </p:cNvPr>
            <p:cNvSpPr/>
            <p:nvPr/>
          </p:nvSpPr>
          <p:spPr>
            <a:xfrm>
              <a:off x="1512592" y="1412741"/>
              <a:ext cx="130783" cy="78137"/>
            </a:xfrm>
            <a:custGeom>
              <a:avLst/>
              <a:gdLst>
                <a:gd name="connsiteX0" fmla="*/ 130776 w 130783"/>
                <a:gd name="connsiteY0" fmla="*/ 39884 h 78137"/>
                <a:gd name="connsiteX1" fmla="*/ 117801 w 130783"/>
                <a:gd name="connsiteY1" fmla="*/ 72355 h 78137"/>
                <a:gd name="connsiteX2" fmla="*/ 40280 w 130783"/>
                <a:gd name="connsiteY2" fmla="*/ 75712 h 78137"/>
                <a:gd name="connsiteX3" fmla="*/ 514 w 130783"/>
                <a:gd name="connsiteY3" fmla="*/ 35077 h 78137"/>
                <a:gd name="connsiteX4" fmla="*/ 427 w 130783"/>
                <a:gd name="connsiteY4" fmla="*/ 34485 h 78137"/>
                <a:gd name="connsiteX5" fmla="*/ 14456 w 130783"/>
                <a:gd name="connsiteY5" fmla="*/ 0 h 78137"/>
                <a:gd name="connsiteX6" fmla="*/ 22103 w 130783"/>
                <a:gd name="connsiteY6" fmla="*/ 24642 h 78137"/>
                <a:gd name="connsiteX7" fmla="*/ 46706 w 130783"/>
                <a:gd name="connsiteY7" fmla="*/ 50691 h 78137"/>
                <a:gd name="connsiteX8" fmla="*/ 72596 w 130783"/>
                <a:gd name="connsiteY8" fmla="*/ 55908 h 78137"/>
                <a:gd name="connsiteX9" fmla="*/ 105300 w 130783"/>
                <a:gd name="connsiteY9" fmla="*/ 54080 h 78137"/>
                <a:gd name="connsiteX10" fmla="*/ 130776 w 130783"/>
                <a:gd name="connsiteY10" fmla="*/ 39884 h 7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83" h="78137">
                  <a:moveTo>
                    <a:pt x="130776" y="39884"/>
                  </a:moveTo>
                  <a:cubicBezTo>
                    <a:pt x="130918" y="48116"/>
                    <a:pt x="129066" y="70846"/>
                    <a:pt x="117801" y="72355"/>
                  </a:cubicBezTo>
                  <a:cubicBezTo>
                    <a:pt x="92444" y="75756"/>
                    <a:pt x="65724" y="81396"/>
                    <a:pt x="40280" y="75712"/>
                  </a:cubicBezTo>
                  <a:cubicBezTo>
                    <a:pt x="20503" y="71300"/>
                    <a:pt x="3610" y="55462"/>
                    <a:pt x="514" y="35077"/>
                  </a:cubicBezTo>
                  <a:cubicBezTo>
                    <a:pt x="486" y="34876"/>
                    <a:pt x="454" y="34686"/>
                    <a:pt x="427" y="34485"/>
                  </a:cubicBezTo>
                  <a:cubicBezTo>
                    <a:pt x="-1655" y="19413"/>
                    <a:pt x="4013" y="7145"/>
                    <a:pt x="14456" y="0"/>
                  </a:cubicBezTo>
                  <a:cubicBezTo>
                    <a:pt x="10143" y="2950"/>
                    <a:pt x="20551" y="21471"/>
                    <a:pt x="22103" y="24642"/>
                  </a:cubicBezTo>
                  <a:cubicBezTo>
                    <a:pt x="27668" y="36014"/>
                    <a:pt x="34466" y="45698"/>
                    <a:pt x="46706" y="50691"/>
                  </a:cubicBezTo>
                  <a:cubicBezTo>
                    <a:pt x="54890" y="54028"/>
                    <a:pt x="63788" y="55189"/>
                    <a:pt x="72596" y="55908"/>
                  </a:cubicBezTo>
                  <a:cubicBezTo>
                    <a:pt x="83446" y="56793"/>
                    <a:pt x="94711" y="56967"/>
                    <a:pt x="105300" y="54080"/>
                  </a:cubicBezTo>
                  <a:cubicBezTo>
                    <a:pt x="109179" y="53017"/>
                    <a:pt x="130867" y="44960"/>
                    <a:pt x="130776" y="39884"/>
                  </a:cubicBezTo>
                  <a:close/>
                </a:path>
              </a:pathLst>
            </a:custGeom>
            <a:solidFill>
              <a:srgbClr val="4B656F"/>
            </a:solidFill>
            <a:ln w="386" cap="flat">
              <a:noFill/>
              <a:prstDash val="solid"/>
              <a:miter/>
            </a:ln>
          </p:spPr>
          <p:txBody>
            <a:bodyPr rtlCol="0" anchor="ctr"/>
            <a:lstStyle/>
            <a:p>
              <a:endParaRPr lang="en-IN" sz="1050"/>
            </a:p>
          </p:txBody>
        </p:sp>
        <p:sp>
          <p:nvSpPr>
            <p:cNvPr id="297" name="Freeform: Shape 296">
              <a:extLst>
                <a:ext uri="{FF2B5EF4-FFF2-40B4-BE49-F238E27FC236}">
                  <a16:creationId xmlns:a16="http://schemas.microsoft.com/office/drawing/2014/main" id="{02C58B2C-3BB7-EE59-85B5-AA3A2A450C45}"/>
                </a:ext>
              </a:extLst>
            </p:cNvPr>
            <p:cNvSpPr/>
            <p:nvPr/>
          </p:nvSpPr>
          <p:spPr>
            <a:xfrm>
              <a:off x="1512496" y="1404915"/>
              <a:ext cx="130972" cy="85957"/>
            </a:xfrm>
            <a:custGeom>
              <a:avLst/>
              <a:gdLst>
                <a:gd name="connsiteX0" fmla="*/ 515 w 130972"/>
                <a:gd name="connsiteY0" fmla="*/ 42900 h 85957"/>
                <a:gd name="connsiteX1" fmla="*/ 428 w 130972"/>
                <a:gd name="connsiteY1" fmla="*/ 42307 h 85957"/>
                <a:gd name="connsiteX2" fmla="*/ 36054 w 130972"/>
                <a:gd name="connsiteY2" fmla="*/ 938 h 85957"/>
                <a:gd name="connsiteX3" fmla="*/ 123790 w 130972"/>
                <a:gd name="connsiteY3" fmla="*/ 17353 h 85957"/>
                <a:gd name="connsiteX4" fmla="*/ 117810 w 130972"/>
                <a:gd name="connsiteY4" fmla="*/ 80177 h 85957"/>
                <a:gd name="connsiteX5" fmla="*/ 40284 w 130972"/>
                <a:gd name="connsiteY5" fmla="*/ 83530 h 85957"/>
                <a:gd name="connsiteX6" fmla="*/ 515 w 130972"/>
                <a:gd name="connsiteY6" fmla="*/ 42900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72" h="85957">
                  <a:moveTo>
                    <a:pt x="515" y="42900"/>
                  </a:moveTo>
                  <a:cubicBezTo>
                    <a:pt x="483" y="42702"/>
                    <a:pt x="455" y="42505"/>
                    <a:pt x="428" y="42307"/>
                  </a:cubicBezTo>
                  <a:cubicBezTo>
                    <a:pt x="-2827" y="18775"/>
                    <a:pt x="12822" y="2087"/>
                    <a:pt x="36054" y="938"/>
                  </a:cubicBezTo>
                  <a:cubicBezTo>
                    <a:pt x="81903" y="-1325"/>
                    <a:pt x="110771" y="-761"/>
                    <a:pt x="123790" y="17353"/>
                  </a:cubicBezTo>
                  <a:cubicBezTo>
                    <a:pt x="136808" y="35466"/>
                    <a:pt x="130508" y="78471"/>
                    <a:pt x="117810" y="80177"/>
                  </a:cubicBezTo>
                  <a:cubicBezTo>
                    <a:pt x="92456" y="83582"/>
                    <a:pt x="65729" y="89214"/>
                    <a:pt x="40284" y="83530"/>
                  </a:cubicBezTo>
                  <a:cubicBezTo>
                    <a:pt x="20512" y="79115"/>
                    <a:pt x="3611" y="63288"/>
                    <a:pt x="515" y="42900"/>
                  </a:cubicBezTo>
                  <a:close/>
                </a:path>
              </a:pathLst>
            </a:custGeom>
            <a:noFill/>
            <a:ln w="2703" cap="flat">
              <a:solidFill>
                <a:srgbClr val="010101"/>
              </a:solidFill>
              <a:prstDash val="solid"/>
              <a:miter/>
            </a:ln>
          </p:spPr>
          <p:txBody>
            <a:bodyPr rtlCol="0" anchor="ctr"/>
            <a:lstStyle/>
            <a:p>
              <a:endParaRPr lang="en-IN" sz="1050"/>
            </a:p>
          </p:txBody>
        </p:sp>
        <p:sp>
          <p:nvSpPr>
            <p:cNvPr id="298" name="Freeform: Shape 297">
              <a:extLst>
                <a:ext uri="{FF2B5EF4-FFF2-40B4-BE49-F238E27FC236}">
                  <a16:creationId xmlns:a16="http://schemas.microsoft.com/office/drawing/2014/main" id="{4C637FBF-E2F7-6B2D-8AE6-D5B2409473F0}"/>
                </a:ext>
              </a:extLst>
            </p:cNvPr>
            <p:cNvSpPr/>
            <p:nvPr/>
          </p:nvSpPr>
          <p:spPr>
            <a:xfrm>
              <a:off x="1540212" y="1601317"/>
              <a:ext cx="42459" cy="2764"/>
            </a:xfrm>
            <a:custGeom>
              <a:avLst/>
              <a:gdLst>
                <a:gd name="connsiteX0" fmla="*/ 0 w 42459"/>
                <a:gd name="connsiteY0" fmla="*/ 138 h 2764"/>
                <a:gd name="connsiteX1" fmla="*/ 5308 w 42459"/>
                <a:gd name="connsiteY1" fmla="*/ 71 h 2764"/>
                <a:gd name="connsiteX2" fmla="*/ 10617 w 42459"/>
                <a:gd name="connsiteY2" fmla="*/ 47 h 2764"/>
                <a:gd name="connsiteX3" fmla="*/ 21230 w 42459"/>
                <a:gd name="connsiteY3" fmla="*/ 0 h 2764"/>
                <a:gd name="connsiteX4" fmla="*/ 31843 w 42459"/>
                <a:gd name="connsiteY4" fmla="*/ 47 h 2764"/>
                <a:gd name="connsiteX5" fmla="*/ 37151 w 42459"/>
                <a:gd name="connsiteY5" fmla="*/ 71 h 2764"/>
                <a:gd name="connsiteX6" fmla="*/ 42460 w 42459"/>
                <a:gd name="connsiteY6" fmla="*/ 138 h 2764"/>
                <a:gd name="connsiteX7" fmla="*/ 42460 w 42459"/>
                <a:gd name="connsiteY7" fmla="*/ 415 h 2764"/>
                <a:gd name="connsiteX8" fmla="*/ 31847 w 42459"/>
                <a:gd name="connsiteY8" fmla="*/ 2255 h 2764"/>
                <a:gd name="connsiteX9" fmla="*/ 21234 w 42459"/>
                <a:gd name="connsiteY9" fmla="*/ 2765 h 2764"/>
                <a:gd name="connsiteX10" fmla="*/ 10621 w 42459"/>
                <a:gd name="connsiteY10" fmla="*/ 2263 h 2764"/>
                <a:gd name="connsiteX11" fmla="*/ 8 w 42459"/>
                <a:gd name="connsiteY11" fmla="*/ 415 h 2764"/>
                <a:gd name="connsiteX12" fmla="*/ 8 w 42459"/>
                <a:gd name="connsiteY12" fmla="*/ 138 h 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59" h="2764">
                  <a:moveTo>
                    <a:pt x="0" y="138"/>
                  </a:moveTo>
                  <a:lnTo>
                    <a:pt x="5308" y="71"/>
                  </a:lnTo>
                  <a:lnTo>
                    <a:pt x="10617" y="47"/>
                  </a:lnTo>
                  <a:lnTo>
                    <a:pt x="21230" y="0"/>
                  </a:lnTo>
                  <a:lnTo>
                    <a:pt x="31843" y="47"/>
                  </a:lnTo>
                  <a:lnTo>
                    <a:pt x="37151" y="71"/>
                  </a:lnTo>
                  <a:lnTo>
                    <a:pt x="42460" y="138"/>
                  </a:lnTo>
                  <a:lnTo>
                    <a:pt x="42460" y="415"/>
                  </a:lnTo>
                  <a:cubicBezTo>
                    <a:pt x="38921" y="1386"/>
                    <a:pt x="35386" y="1892"/>
                    <a:pt x="31847" y="2255"/>
                  </a:cubicBezTo>
                  <a:cubicBezTo>
                    <a:pt x="28308" y="2599"/>
                    <a:pt x="24773" y="2761"/>
                    <a:pt x="21234" y="2765"/>
                  </a:cubicBezTo>
                  <a:cubicBezTo>
                    <a:pt x="17695" y="2769"/>
                    <a:pt x="14160" y="2607"/>
                    <a:pt x="10621" y="2263"/>
                  </a:cubicBezTo>
                  <a:cubicBezTo>
                    <a:pt x="7082" y="1900"/>
                    <a:pt x="3547" y="1394"/>
                    <a:pt x="8" y="415"/>
                  </a:cubicBezTo>
                  <a:lnTo>
                    <a:pt x="8" y="138"/>
                  </a:lnTo>
                  <a:close/>
                </a:path>
              </a:pathLst>
            </a:custGeom>
            <a:solidFill>
              <a:srgbClr val="010101"/>
            </a:solidFill>
            <a:ln w="386" cap="flat">
              <a:noFill/>
              <a:prstDash val="solid"/>
              <a:miter/>
            </a:ln>
          </p:spPr>
          <p:txBody>
            <a:bodyPr rtlCol="0" anchor="ctr"/>
            <a:lstStyle/>
            <a:p>
              <a:endParaRPr lang="en-IN" sz="1050"/>
            </a:p>
          </p:txBody>
        </p:sp>
        <p:sp>
          <p:nvSpPr>
            <p:cNvPr id="299" name="Freeform: Shape 298">
              <a:extLst>
                <a:ext uri="{FF2B5EF4-FFF2-40B4-BE49-F238E27FC236}">
                  <a16:creationId xmlns:a16="http://schemas.microsoft.com/office/drawing/2014/main" id="{E35B8AF6-2AEA-C3C3-C915-4D469E92F346}"/>
                </a:ext>
              </a:extLst>
            </p:cNvPr>
            <p:cNvSpPr/>
            <p:nvPr/>
          </p:nvSpPr>
          <p:spPr>
            <a:xfrm rot="-4998595">
              <a:off x="1580562" y="1399878"/>
              <a:ext cx="23208" cy="56671"/>
            </a:xfrm>
            <a:custGeom>
              <a:avLst/>
              <a:gdLst>
                <a:gd name="connsiteX0" fmla="*/ 23209 w 23208"/>
                <a:gd name="connsiteY0" fmla="*/ 28336 h 56671"/>
                <a:gd name="connsiteX1" fmla="*/ 11604 w 23208"/>
                <a:gd name="connsiteY1" fmla="*/ 56671 h 56671"/>
                <a:gd name="connsiteX2" fmla="*/ 0 w 23208"/>
                <a:gd name="connsiteY2" fmla="*/ 28336 h 56671"/>
                <a:gd name="connsiteX3" fmla="*/ 11604 w 23208"/>
                <a:gd name="connsiteY3" fmla="*/ 0 h 56671"/>
                <a:gd name="connsiteX4" fmla="*/ 23209 w 23208"/>
                <a:gd name="connsiteY4" fmla="*/ 28336 h 56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 h="56671">
                  <a:moveTo>
                    <a:pt x="23209" y="28336"/>
                  </a:moveTo>
                  <a:cubicBezTo>
                    <a:pt x="23209" y="43985"/>
                    <a:pt x="18013" y="56671"/>
                    <a:pt x="11604" y="56671"/>
                  </a:cubicBezTo>
                  <a:cubicBezTo>
                    <a:pt x="5195" y="56671"/>
                    <a:pt x="0" y="43985"/>
                    <a:pt x="0" y="28336"/>
                  </a:cubicBezTo>
                  <a:cubicBezTo>
                    <a:pt x="0" y="12686"/>
                    <a:pt x="5195" y="0"/>
                    <a:pt x="11604" y="0"/>
                  </a:cubicBezTo>
                  <a:cubicBezTo>
                    <a:pt x="18013" y="0"/>
                    <a:pt x="23209" y="12686"/>
                    <a:pt x="23209" y="28336"/>
                  </a:cubicBezTo>
                  <a:close/>
                </a:path>
              </a:pathLst>
            </a:custGeom>
            <a:solidFill>
              <a:srgbClr val="FCFDFD"/>
            </a:solidFill>
            <a:ln w="386" cap="flat">
              <a:noFill/>
              <a:prstDash val="solid"/>
              <a:miter/>
            </a:ln>
          </p:spPr>
          <p:txBody>
            <a:bodyPr rtlCol="0" anchor="ctr"/>
            <a:lstStyle/>
            <a:p>
              <a:endParaRPr lang="en-IN" sz="1050"/>
            </a:p>
          </p:txBody>
        </p:sp>
      </p:grpSp>
      <p:grpSp>
        <p:nvGrpSpPr>
          <p:cNvPr id="300" name="Graphic 41">
            <a:extLst>
              <a:ext uri="{FF2B5EF4-FFF2-40B4-BE49-F238E27FC236}">
                <a16:creationId xmlns:a16="http://schemas.microsoft.com/office/drawing/2014/main" id="{03D95ECE-32E3-0B51-2496-BB852FD7D601}"/>
              </a:ext>
            </a:extLst>
          </p:cNvPr>
          <p:cNvGrpSpPr/>
          <p:nvPr/>
        </p:nvGrpSpPr>
        <p:grpSpPr>
          <a:xfrm rot="9109345">
            <a:off x="3509367" y="869446"/>
            <a:ext cx="182303" cy="234111"/>
            <a:chOff x="11163383" y="6059446"/>
            <a:chExt cx="243070" cy="312148"/>
          </a:xfrm>
        </p:grpSpPr>
        <p:sp>
          <p:nvSpPr>
            <p:cNvPr id="301" name="Freeform: Shape 300">
              <a:extLst>
                <a:ext uri="{FF2B5EF4-FFF2-40B4-BE49-F238E27FC236}">
                  <a16:creationId xmlns:a16="http://schemas.microsoft.com/office/drawing/2014/main" id="{1D2DAE93-0528-A1DA-454D-D9C2DC28DAF2}"/>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solidFill>
              <a:srgbClr val="178442"/>
            </a:solidFill>
            <a:ln w="402" cap="flat">
              <a:noFill/>
              <a:prstDash val="solid"/>
              <a:miter/>
            </a:ln>
          </p:spPr>
          <p:txBody>
            <a:bodyPr rtlCol="0" anchor="ctr"/>
            <a:lstStyle/>
            <a:p>
              <a:endParaRPr lang="en-IN" sz="1050"/>
            </a:p>
          </p:txBody>
        </p:sp>
        <p:sp>
          <p:nvSpPr>
            <p:cNvPr id="302" name="Freeform: Shape 301">
              <a:extLst>
                <a:ext uri="{FF2B5EF4-FFF2-40B4-BE49-F238E27FC236}">
                  <a16:creationId xmlns:a16="http://schemas.microsoft.com/office/drawing/2014/main" id="{2BD734B2-8124-C62E-ADF1-12A34725A39F}"/>
                </a:ext>
              </a:extLst>
            </p:cNvPr>
            <p:cNvSpPr/>
            <p:nvPr/>
          </p:nvSpPr>
          <p:spPr>
            <a:xfrm>
              <a:off x="11168226" y="6152402"/>
              <a:ext cx="64049" cy="38128"/>
            </a:xfrm>
            <a:custGeom>
              <a:avLst/>
              <a:gdLst>
                <a:gd name="connsiteX0" fmla="*/ 64049 w 64049"/>
                <a:gd name="connsiteY0" fmla="*/ 35085 h 38128"/>
                <a:gd name="connsiteX1" fmla="*/ 0 w 64049"/>
                <a:gd name="connsiteY1" fmla="*/ 38128 h 38128"/>
                <a:gd name="connsiteX2" fmla="*/ 5572 w 64049"/>
                <a:gd name="connsiteY2" fmla="*/ 10719 h 38128"/>
                <a:gd name="connsiteX3" fmla="*/ 49550 w 64049"/>
                <a:gd name="connsiteY3" fmla="*/ 3272 h 38128"/>
                <a:gd name="connsiteX4" fmla="*/ 62769 w 64049"/>
                <a:gd name="connsiteY4" fmla="*/ 0 h 38128"/>
                <a:gd name="connsiteX5" fmla="*/ 64049 w 64049"/>
                <a:gd name="connsiteY5" fmla="*/ 35085 h 3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49" h="38128">
                  <a:moveTo>
                    <a:pt x="64049" y="35085"/>
                  </a:moveTo>
                  <a:cubicBezTo>
                    <a:pt x="40170" y="27759"/>
                    <a:pt x="16524" y="32420"/>
                    <a:pt x="0" y="38128"/>
                  </a:cubicBezTo>
                  <a:cubicBezTo>
                    <a:pt x="2757" y="21696"/>
                    <a:pt x="5572" y="10719"/>
                    <a:pt x="5572" y="10719"/>
                  </a:cubicBezTo>
                  <a:lnTo>
                    <a:pt x="49550" y="3272"/>
                  </a:lnTo>
                  <a:lnTo>
                    <a:pt x="62769" y="0"/>
                  </a:lnTo>
                  <a:lnTo>
                    <a:pt x="64049" y="35085"/>
                  </a:lnTo>
                  <a:close/>
                </a:path>
              </a:pathLst>
            </a:custGeom>
            <a:solidFill>
              <a:srgbClr val="1FA249"/>
            </a:solidFill>
            <a:ln w="402" cap="flat">
              <a:noFill/>
              <a:prstDash val="solid"/>
              <a:miter/>
            </a:ln>
          </p:spPr>
          <p:txBody>
            <a:bodyPr rtlCol="0" anchor="ctr"/>
            <a:lstStyle/>
            <a:p>
              <a:endParaRPr lang="en-IN" sz="1050"/>
            </a:p>
          </p:txBody>
        </p:sp>
        <p:sp>
          <p:nvSpPr>
            <p:cNvPr id="303" name="Freeform: Shape 302">
              <a:extLst>
                <a:ext uri="{FF2B5EF4-FFF2-40B4-BE49-F238E27FC236}">
                  <a16:creationId xmlns:a16="http://schemas.microsoft.com/office/drawing/2014/main" id="{2EBAECF8-F2CB-3996-865E-52497C8ED65A}"/>
                </a:ext>
              </a:extLst>
            </p:cNvPr>
            <p:cNvSpPr/>
            <p:nvPr/>
          </p:nvSpPr>
          <p:spPr>
            <a:xfrm>
              <a:off x="11163383" y="6152406"/>
              <a:ext cx="73723" cy="163260"/>
            </a:xfrm>
            <a:custGeom>
              <a:avLst/>
              <a:gdLst>
                <a:gd name="connsiteX0" fmla="*/ 54842 w 73723"/>
                <a:gd name="connsiteY0" fmla="*/ 3264 h 163260"/>
                <a:gd name="connsiteX1" fmla="*/ 10859 w 73723"/>
                <a:gd name="connsiteY1" fmla="*/ 10723 h 163260"/>
                <a:gd name="connsiteX2" fmla="*/ 10859 w 73723"/>
                <a:gd name="connsiteY2" fmla="*/ 154930 h 163260"/>
                <a:gd name="connsiteX3" fmla="*/ 54837 w 73723"/>
                <a:gd name="connsiteY3" fmla="*/ 160888 h 163260"/>
                <a:gd name="connsiteX4" fmla="*/ 73424 w 73723"/>
                <a:gd name="connsiteY4" fmla="*/ 147183 h 163260"/>
                <a:gd name="connsiteX5" fmla="*/ 68060 w 73723"/>
                <a:gd name="connsiteY5" fmla="*/ 0 h 163260"/>
                <a:gd name="connsiteX6" fmla="*/ 54842 w 73723"/>
                <a:gd name="connsiteY6" fmla="*/ 3264 h 1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3" h="163260">
                  <a:moveTo>
                    <a:pt x="54842" y="3264"/>
                  </a:moveTo>
                  <a:lnTo>
                    <a:pt x="10859" y="10723"/>
                  </a:lnTo>
                  <a:cubicBezTo>
                    <a:pt x="10859" y="10723"/>
                    <a:pt x="-13573" y="106065"/>
                    <a:pt x="10859" y="154930"/>
                  </a:cubicBezTo>
                  <a:cubicBezTo>
                    <a:pt x="10859" y="154930"/>
                    <a:pt x="32081" y="168634"/>
                    <a:pt x="54837" y="160888"/>
                  </a:cubicBezTo>
                  <a:cubicBezTo>
                    <a:pt x="77594" y="153142"/>
                    <a:pt x="73424" y="147183"/>
                    <a:pt x="73424" y="147183"/>
                  </a:cubicBezTo>
                  <a:lnTo>
                    <a:pt x="68060" y="0"/>
                  </a:lnTo>
                  <a:lnTo>
                    <a:pt x="54842" y="3264"/>
                  </a:lnTo>
                  <a:close/>
                </a:path>
              </a:pathLst>
            </a:custGeom>
            <a:noFill/>
            <a:ln w="2816" cap="flat">
              <a:solidFill>
                <a:srgbClr val="010101"/>
              </a:solidFill>
              <a:prstDash val="solid"/>
              <a:miter/>
            </a:ln>
          </p:spPr>
          <p:txBody>
            <a:bodyPr rtlCol="0" anchor="ctr"/>
            <a:lstStyle/>
            <a:p>
              <a:endParaRPr lang="en-IN" sz="1050"/>
            </a:p>
          </p:txBody>
        </p:sp>
        <p:sp>
          <p:nvSpPr>
            <p:cNvPr id="304" name="Freeform: Shape 303">
              <a:extLst>
                <a:ext uri="{FF2B5EF4-FFF2-40B4-BE49-F238E27FC236}">
                  <a16:creationId xmlns:a16="http://schemas.microsoft.com/office/drawing/2014/main" id="{13CCBE54-86D6-ACA0-91F7-360B0F1346C4}"/>
                </a:ext>
              </a:extLst>
            </p:cNvPr>
            <p:cNvSpPr/>
            <p:nvPr/>
          </p:nvSpPr>
          <p:spPr>
            <a:xfrm>
              <a:off x="1121562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solidFill>
              <a:srgbClr val="1FA249"/>
            </a:solidFill>
            <a:ln w="402" cap="flat">
              <a:noFill/>
              <a:prstDash val="solid"/>
              <a:miter/>
            </a:ln>
          </p:spPr>
          <p:txBody>
            <a:bodyPr rtlCol="0" anchor="ctr"/>
            <a:lstStyle/>
            <a:p>
              <a:endParaRPr lang="en-IN" sz="1050"/>
            </a:p>
          </p:txBody>
        </p:sp>
        <p:sp>
          <p:nvSpPr>
            <p:cNvPr id="305" name="Freeform: Shape 304">
              <a:extLst>
                <a:ext uri="{FF2B5EF4-FFF2-40B4-BE49-F238E27FC236}">
                  <a16:creationId xmlns:a16="http://schemas.microsoft.com/office/drawing/2014/main" id="{3BC49B6A-E48D-E0C2-D990-4056B9858616}"/>
                </a:ext>
              </a:extLst>
            </p:cNvPr>
            <p:cNvSpPr/>
            <p:nvPr/>
          </p:nvSpPr>
          <p:spPr>
            <a:xfrm>
              <a:off x="11214840" y="6102635"/>
              <a:ext cx="177503" cy="268959"/>
            </a:xfrm>
            <a:custGeom>
              <a:avLst/>
              <a:gdLst>
                <a:gd name="connsiteX0" fmla="*/ 177504 w 177503"/>
                <a:gd name="connsiteY0" fmla="*/ 116502 h 268959"/>
                <a:gd name="connsiteX1" fmla="*/ 156306 w 177503"/>
                <a:gd name="connsiteY1" fmla="*/ 265481 h 268959"/>
                <a:gd name="connsiteX2" fmla="*/ 110423 w 177503"/>
                <a:gd name="connsiteY2" fmla="*/ 266076 h 268959"/>
                <a:gd name="connsiteX3" fmla="*/ 106843 w 177503"/>
                <a:gd name="connsiteY3" fmla="*/ 216022 h 268959"/>
                <a:gd name="connsiteX4" fmla="*/ 75871 w 177503"/>
                <a:gd name="connsiteY4" fmla="*/ 215428 h 268959"/>
                <a:gd name="connsiteX5" fmla="*/ 73480 w 177503"/>
                <a:gd name="connsiteY5" fmla="*/ 262500 h 268959"/>
                <a:gd name="connsiteX6" fmla="*/ 12703 w 177503"/>
                <a:gd name="connsiteY6" fmla="*/ 265485 h 268959"/>
                <a:gd name="connsiteX7" fmla="*/ 183 w 177503"/>
                <a:gd name="connsiteY7" fmla="*/ 108755 h 268959"/>
                <a:gd name="connsiteX8" fmla="*/ 21992 w 177503"/>
                <a:gd name="connsiteY8" fmla="*/ 0 h 268959"/>
                <a:gd name="connsiteX9" fmla="*/ 21838 w 177503"/>
                <a:gd name="connsiteY9" fmla="*/ 85434 h 268959"/>
                <a:gd name="connsiteX10" fmla="*/ 44532 w 177503"/>
                <a:gd name="connsiteY10" fmla="*/ 158077 h 268959"/>
                <a:gd name="connsiteX11" fmla="*/ 74540 w 177503"/>
                <a:gd name="connsiteY11" fmla="*/ 167973 h 268959"/>
                <a:gd name="connsiteX12" fmla="*/ 177504 w 177503"/>
                <a:gd name="connsiteY12" fmla="*/ 116502 h 26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503" h="268959">
                  <a:moveTo>
                    <a:pt x="177504" y="116502"/>
                  </a:moveTo>
                  <a:cubicBezTo>
                    <a:pt x="174186" y="189765"/>
                    <a:pt x="156306" y="265481"/>
                    <a:pt x="156306" y="265481"/>
                  </a:cubicBezTo>
                  <a:lnTo>
                    <a:pt x="110423" y="266076"/>
                  </a:lnTo>
                  <a:lnTo>
                    <a:pt x="106843" y="216022"/>
                  </a:lnTo>
                  <a:lnTo>
                    <a:pt x="75871" y="215428"/>
                  </a:lnTo>
                  <a:cubicBezTo>
                    <a:pt x="70495" y="220193"/>
                    <a:pt x="73480" y="262500"/>
                    <a:pt x="73480" y="262500"/>
                  </a:cubicBezTo>
                  <a:cubicBezTo>
                    <a:pt x="58586" y="275020"/>
                    <a:pt x="12703" y="265485"/>
                    <a:pt x="12703" y="265485"/>
                  </a:cubicBezTo>
                  <a:cubicBezTo>
                    <a:pt x="12703" y="265485"/>
                    <a:pt x="4358" y="235685"/>
                    <a:pt x="183" y="108755"/>
                  </a:cubicBezTo>
                  <a:cubicBezTo>
                    <a:pt x="-1035" y="71704"/>
                    <a:pt x="3547" y="32507"/>
                    <a:pt x="21992" y="0"/>
                  </a:cubicBezTo>
                  <a:cubicBezTo>
                    <a:pt x="20587" y="28424"/>
                    <a:pt x="20004" y="57014"/>
                    <a:pt x="21838" y="85434"/>
                  </a:cubicBezTo>
                  <a:cubicBezTo>
                    <a:pt x="23377" y="109250"/>
                    <a:pt x="21476" y="143628"/>
                    <a:pt x="44532" y="158077"/>
                  </a:cubicBezTo>
                  <a:cubicBezTo>
                    <a:pt x="53513" y="163707"/>
                    <a:pt x="64104" y="166127"/>
                    <a:pt x="74540" y="167973"/>
                  </a:cubicBezTo>
                  <a:cubicBezTo>
                    <a:pt x="121168" y="176218"/>
                    <a:pt x="158735" y="161803"/>
                    <a:pt x="177504" y="116502"/>
                  </a:cubicBezTo>
                  <a:close/>
                </a:path>
              </a:pathLst>
            </a:custGeom>
            <a:solidFill>
              <a:srgbClr val="178442"/>
            </a:solidFill>
            <a:ln w="402" cap="flat">
              <a:noFill/>
              <a:prstDash val="solid"/>
              <a:miter/>
            </a:ln>
          </p:spPr>
          <p:txBody>
            <a:bodyPr rtlCol="0" anchor="ctr"/>
            <a:lstStyle/>
            <a:p>
              <a:endParaRPr lang="en-IN" sz="1050"/>
            </a:p>
          </p:txBody>
        </p:sp>
        <p:sp>
          <p:nvSpPr>
            <p:cNvPr id="306" name="Freeform: Shape 305">
              <a:extLst>
                <a:ext uri="{FF2B5EF4-FFF2-40B4-BE49-F238E27FC236}">
                  <a16:creationId xmlns:a16="http://schemas.microsoft.com/office/drawing/2014/main" id="{3B842785-C4F2-C827-E6CD-D60E6871B647}"/>
                </a:ext>
              </a:extLst>
            </p:cNvPr>
            <p:cNvSpPr/>
            <p:nvPr/>
          </p:nvSpPr>
          <p:spPr>
            <a:xfrm>
              <a:off x="11214582" y="6059446"/>
              <a:ext cx="178021" cy="312141"/>
            </a:xfrm>
            <a:custGeom>
              <a:avLst/>
              <a:gdLst>
                <a:gd name="connsiteX0" fmla="*/ 156306 w 178021"/>
                <a:gd name="connsiteY0" fmla="*/ 308666 h 312141"/>
                <a:gd name="connsiteX1" fmla="*/ 156306 w 178021"/>
                <a:gd name="connsiteY1" fmla="*/ 41114 h 312141"/>
                <a:gd name="connsiteX2" fmla="*/ 66370 w 178021"/>
                <a:gd name="connsiteY2" fmla="*/ 2321 h 312141"/>
                <a:gd name="connsiteX3" fmla="*/ 35601 w 178021"/>
                <a:gd name="connsiteY3" fmla="*/ 23560 h 312141"/>
                <a:gd name="connsiteX4" fmla="*/ 183 w 178021"/>
                <a:gd name="connsiteY4" fmla="*/ 151949 h 312141"/>
                <a:gd name="connsiteX5" fmla="*/ 12699 w 178021"/>
                <a:gd name="connsiteY5" fmla="*/ 308666 h 312141"/>
                <a:gd name="connsiteX6" fmla="*/ 73480 w 178021"/>
                <a:gd name="connsiteY6" fmla="*/ 305685 h 312141"/>
                <a:gd name="connsiteX7" fmla="*/ 75862 w 178021"/>
                <a:gd name="connsiteY7" fmla="*/ 258609 h 312141"/>
                <a:gd name="connsiteX8" fmla="*/ 106847 w 178021"/>
                <a:gd name="connsiteY8" fmla="*/ 259203 h 312141"/>
                <a:gd name="connsiteX9" fmla="*/ 110423 w 178021"/>
                <a:gd name="connsiteY9" fmla="*/ 309257 h 312141"/>
                <a:gd name="connsiteX10" fmla="*/ 156306 w 178021"/>
                <a:gd name="connsiteY10" fmla="*/ 308666 h 3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021" h="312141">
                  <a:moveTo>
                    <a:pt x="156306" y="308666"/>
                  </a:moveTo>
                  <a:cubicBezTo>
                    <a:pt x="156306" y="308666"/>
                    <a:pt x="205166" y="101800"/>
                    <a:pt x="156306" y="41114"/>
                  </a:cubicBezTo>
                  <a:cubicBezTo>
                    <a:pt x="135471" y="15235"/>
                    <a:pt x="101351" y="-7459"/>
                    <a:pt x="66370" y="2321"/>
                  </a:cubicBezTo>
                  <a:cubicBezTo>
                    <a:pt x="54187" y="5726"/>
                    <a:pt x="43746" y="13876"/>
                    <a:pt x="35601" y="23560"/>
                  </a:cubicBezTo>
                  <a:cubicBezTo>
                    <a:pt x="5755" y="59035"/>
                    <a:pt x="-1293" y="107064"/>
                    <a:pt x="183" y="151949"/>
                  </a:cubicBezTo>
                  <a:cubicBezTo>
                    <a:pt x="4354" y="278875"/>
                    <a:pt x="12699" y="308666"/>
                    <a:pt x="12699" y="308666"/>
                  </a:cubicBezTo>
                  <a:cubicBezTo>
                    <a:pt x="12699" y="308666"/>
                    <a:pt x="58582" y="318201"/>
                    <a:pt x="73480" y="305685"/>
                  </a:cubicBezTo>
                  <a:cubicBezTo>
                    <a:pt x="73480" y="305685"/>
                    <a:pt x="70499" y="263378"/>
                    <a:pt x="75862" y="258609"/>
                  </a:cubicBezTo>
                  <a:lnTo>
                    <a:pt x="106847" y="259203"/>
                  </a:lnTo>
                  <a:lnTo>
                    <a:pt x="110423" y="309257"/>
                  </a:lnTo>
                  <a:lnTo>
                    <a:pt x="156306" y="308666"/>
                  </a:lnTo>
                  <a:close/>
                </a:path>
              </a:pathLst>
            </a:custGeom>
            <a:noFill/>
            <a:ln w="2816" cap="flat">
              <a:solidFill>
                <a:srgbClr val="010101"/>
              </a:solidFill>
              <a:prstDash val="solid"/>
              <a:miter/>
            </a:ln>
          </p:spPr>
          <p:txBody>
            <a:bodyPr rtlCol="0" anchor="ctr"/>
            <a:lstStyle/>
            <a:p>
              <a:endParaRPr lang="en-IN" sz="1050"/>
            </a:p>
          </p:txBody>
        </p:sp>
        <p:sp>
          <p:nvSpPr>
            <p:cNvPr id="307" name="Freeform: Shape 306">
              <a:extLst>
                <a:ext uri="{FF2B5EF4-FFF2-40B4-BE49-F238E27FC236}">
                  <a16:creationId xmlns:a16="http://schemas.microsoft.com/office/drawing/2014/main" id="{CD300F14-BC58-C0C3-B049-74BEBB1CF7BF}"/>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solidFill>
              <a:srgbClr val="99C7DC"/>
            </a:solidFill>
            <a:ln w="402" cap="flat">
              <a:noFill/>
              <a:prstDash val="solid"/>
              <a:miter/>
            </a:ln>
          </p:spPr>
          <p:txBody>
            <a:bodyPr rtlCol="0" anchor="ctr"/>
            <a:lstStyle/>
            <a:p>
              <a:endParaRPr lang="en-IN" sz="1050"/>
            </a:p>
          </p:txBody>
        </p:sp>
        <p:sp>
          <p:nvSpPr>
            <p:cNvPr id="308" name="Freeform: Shape 307">
              <a:extLst>
                <a:ext uri="{FF2B5EF4-FFF2-40B4-BE49-F238E27FC236}">
                  <a16:creationId xmlns:a16="http://schemas.microsoft.com/office/drawing/2014/main" id="{ACEF0979-FD9C-646D-39A8-3E0255B5CBF9}"/>
                </a:ext>
              </a:extLst>
            </p:cNvPr>
            <p:cNvSpPr/>
            <p:nvPr/>
          </p:nvSpPr>
          <p:spPr>
            <a:xfrm>
              <a:off x="11268677" y="6118535"/>
              <a:ext cx="137677" cy="82257"/>
            </a:xfrm>
            <a:custGeom>
              <a:avLst/>
              <a:gdLst>
                <a:gd name="connsiteX0" fmla="*/ 137670 w 137677"/>
                <a:gd name="connsiteY0" fmla="*/ 41987 h 82257"/>
                <a:gd name="connsiteX1" fmla="*/ 124011 w 137677"/>
                <a:gd name="connsiteY1" fmla="*/ 76170 h 82257"/>
                <a:gd name="connsiteX2" fmla="*/ 42403 w 137677"/>
                <a:gd name="connsiteY2" fmla="*/ 79704 h 82257"/>
                <a:gd name="connsiteX3" fmla="*/ 541 w 137677"/>
                <a:gd name="connsiteY3" fmla="*/ 36927 h 82257"/>
                <a:gd name="connsiteX4" fmla="*/ 449 w 137677"/>
                <a:gd name="connsiteY4" fmla="*/ 36303 h 82257"/>
                <a:gd name="connsiteX5" fmla="*/ 15218 w 137677"/>
                <a:gd name="connsiteY5" fmla="*/ 0 h 82257"/>
                <a:gd name="connsiteX6" fmla="*/ 23268 w 137677"/>
                <a:gd name="connsiteY6" fmla="*/ 25941 h 82257"/>
                <a:gd name="connsiteX7" fmla="*/ 49168 w 137677"/>
                <a:gd name="connsiteY7" fmla="*/ 53363 h 82257"/>
                <a:gd name="connsiteX8" fmla="*/ 76424 w 137677"/>
                <a:gd name="connsiteY8" fmla="*/ 58856 h 82257"/>
                <a:gd name="connsiteX9" fmla="*/ 110851 w 137677"/>
                <a:gd name="connsiteY9" fmla="*/ 56931 h 82257"/>
                <a:gd name="connsiteX10" fmla="*/ 137670 w 137677"/>
                <a:gd name="connsiteY10" fmla="*/ 41987 h 8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77" h="82257">
                  <a:moveTo>
                    <a:pt x="137670" y="41987"/>
                  </a:moveTo>
                  <a:cubicBezTo>
                    <a:pt x="137820" y="50652"/>
                    <a:pt x="135870" y="74581"/>
                    <a:pt x="124011" y="76170"/>
                  </a:cubicBezTo>
                  <a:cubicBezTo>
                    <a:pt x="97317" y="79750"/>
                    <a:pt x="69189" y="85687"/>
                    <a:pt x="42403" y="79704"/>
                  </a:cubicBezTo>
                  <a:cubicBezTo>
                    <a:pt x="21584" y="75059"/>
                    <a:pt x="3801" y="58386"/>
                    <a:pt x="541" y="36927"/>
                  </a:cubicBezTo>
                  <a:cubicBezTo>
                    <a:pt x="512" y="36715"/>
                    <a:pt x="478" y="36515"/>
                    <a:pt x="449" y="36303"/>
                  </a:cubicBezTo>
                  <a:cubicBezTo>
                    <a:pt x="-1742" y="20436"/>
                    <a:pt x="4225" y="7522"/>
                    <a:pt x="15218" y="0"/>
                  </a:cubicBezTo>
                  <a:cubicBezTo>
                    <a:pt x="10678" y="3106"/>
                    <a:pt x="21634" y="22603"/>
                    <a:pt x="23268" y="25941"/>
                  </a:cubicBezTo>
                  <a:cubicBezTo>
                    <a:pt x="29127" y="37912"/>
                    <a:pt x="36283" y="48108"/>
                    <a:pt x="49168" y="53363"/>
                  </a:cubicBezTo>
                  <a:cubicBezTo>
                    <a:pt x="57783" y="56877"/>
                    <a:pt x="67151" y="58099"/>
                    <a:pt x="76424" y="58856"/>
                  </a:cubicBezTo>
                  <a:cubicBezTo>
                    <a:pt x="87845" y="59787"/>
                    <a:pt x="99704" y="59970"/>
                    <a:pt x="110851" y="56931"/>
                  </a:cubicBezTo>
                  <a:cubicBezTo>
                    <a:pt x="114935" y="55812"/>
                    <a:pt x="137766" y="47330"/>
                    <a:pt x="137670" y="41987"/>
                  </a:cubicBezTo>
                  <a:close/>
                </a:path>
              </a:pathLst>
            </a:custGeom>
            <a:solidFill>
              <a:srgbClr val="4B656F"/>
            </a:solidFill>
            <a:ln w="402" cap="flat">
              <a:noFill/>
              <a:prstDash val="solid"/>
              <a:miter/>
            </a:ln>
          </p:spPr>
          <p:txBody>
            <a:bodyPr rtlCol="0" anchor="ctr"/>
            <a:lstStyle/>
            <a:p>
              <a:endParaRPr lang="en-IN" sz="1050"/>
            </a:p>
          </p:txBody>
        </p:sp>
        <p:sp>
          <p:nvSpPr>
            <p:cNvPr id="309" name="Freeform: Shape 308">
              <a:extLst>
                <a:ext uri="{FF2B5EF4-FFF2-40B4-BE49-F238E27FC236}">
                  <a16:creationId xmlns:a16="http://schemas.microsoft.com/office/drawing/2014/main" id="{06B07786-2639-21D2-9C9C-9057F0A08333}"/>
                </a:ext>
              </a:extLst>
            </p:cNvPr>
            <p:cNvSpPr/>
            <p:nvPr/>
          </p:nvSpPr>
          <p:spPr>
            <a:xfrm>
              <a:off x="11268577" y="6110297"/>
              <a:ext cx="137877" cy="90489"/>
            </a:xfrm>
            <a:custGeom>
              <a:avLst/>
              <a:gdLst>
                <a:gd name="connsiteX0" fmla="*/ 542 w 137877"/>
                <a:gd name="connsiteY0" fmla="*/ 45161 h 90489"/>
                <a:gd name="connsiteX1" fmla="*/ 450 w 137877"/>
                <a:gd name="connsiteY1" fmla="*/ 44538 h 90489"/>
                <a:gd name="connsiteX2" fmla="*/ 37955 w 137877"/>
                <a:gd name="connsiteY2" fmla="*/ 987 h 90489"/>
                <a:gd name="connsiteX3" fmla="*/ 130316 w 137877"/>
                <a:gd name="connsiteY3" fmla="*/ 18268 h 90489"/>
                <a:gd name="connsiteX4" fmla="*/ 124021 w 137877"/>
                <a:gd name="connsiteY4" fmla="*/ 84404 h 90489"/>
                <a:gd name="connsiteX5" fmla="*/ 42408 w 137877"/>
                <a:gd name="connsiteY5" fmla="*/ 87934 h 90489"/>
                <a:gd name="connsiteX6" fmla="*/ 542 w 137877"/>
                <a:gd name="connsiteY6" fmla="*/ 45161 h 9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77" h="90489">
                  <a:moveTo>
                    <a:pt x="542" y="45161"/>
                  </a:moveTo>
                  <a:cubicBezTo>
                    <a:pt x="509" y="44953"/>
                    <a:pt x="479" y="44745"/>
                    <a:pt x="450" y="44538"/>
                  </a:cubicBezTo>
                  <a:cubicBezTo>
                    <a:pt x="-2976" y="19764"/>
                    <a:pt x="13498" y="2197"/>
                    <a:pt x="37955" y="987"/>
                  </a:cubicBezTo>
                  <a:cubicBezTo>
                    <a:pt x="86221" y="-1395"/>
                    <a:pt x="116611" y="-801"/>
                    <a:pt x="130316" y="18268"/>
                  </a:cubicBezTo>
                  <a:cubicBezTo>
                    <a:pt x="144020" y="37336"/>
                    <a:pt x="137388" y="82608"/>
                    <a:pt x="124021" y="84404"/>
                  </a:cubicBezTo>
                  <a:cubicBezTo>
                    <a:pt x="97331" y="87988"/>
                    <a:pt x="69194" y="93917"/>
                    <a:pt x="42408" y="87934"/>
                  </a:cubicBezTo>
                  <a:cubicBezTo>
                    <a:pt x="21594" y="83286"/>
                    <a:pt x="3802" y="66625"/>
                    <a:pt x="542" y="45161"/>
                  </a:cubicBezTo>
                  <a:close/>
                </a:path>
              </a:pathLst>
            </a:custGeom>
            <a:noFill/>
            <a:ln w="2816" cap="flat">
              <a:solidFill>
                <a:srgbClr val="010101"/>
              </a:solidFill>
              <a:prstDash val="solid"/>
              <a:miter/>
            </a:ln>
          </p:spPr>
          <p:txBody>
            <a:bodyPr rtlCol="0" anchor="ctr"/>
            <a:lstStyle/>
            <a:p>
              <a:endParaRPr lang="en-IN" sz="1050"/>
            </a:p>
          </p:txBody>
        </p:sp>
        <p:sp>
          <p:nvSpPr>
            <p:cNvPr id="310" name="Freeform: Shape 309">
              <a:extLst>
                <a:ext uri="{FF2B5EF4-FFF2-40B4-BE49-F238E27FC236}">
                  <a16:creationId xmlns:a16="http://schemas.microsoft.com/office/drawing/2014/main" id="{B26BB725-4519-2BA1-D392-D44F56A02A29}"/>
                </a:ext>
              </a:extLst>
            </p:cNvPr>
            <p:cNvSpPr/>
            <p:nvPr/>
          </p:nvSpPr>
          <p:spPr>
            <a:xfrm>
              <a:off x="11297754" y="6317053"/>
              <a:ext cx="44698" cy="2910"/>
            </a:xfrm>
            <a:custGeom>
              <a:avLst/>
              <a:gdLst>
                <a:gd name="connsiteX0" fmla="*/ 0 w 44698"/>
                <a:gd name="connsiteY0" fmla="*/ 146 h 2910"/>
                <a:gd name="connsiteX1" fmla="*/ 5588 w 44698"/>
                <a:gd name="connsiteY1" fmla="*/ 75 h 2910"/>
                <a:gd name="connsiteX2" fmla="*/ 11177 w 44698"/>
                <a:gd name="connsiteY2" fmla="*/ 50 h 2910"/>
                <a:gd name="connsiteX3" fmla="*/ 22349 w 44698"/>
                <a:gd name="connsiteY3" fmla="*/ 0 h 2910"/>
                <a:gd name="connsiteX4" fmla="*/ 33521 w 44698"/>
                <a:gd name="connsiteY4" fmla="*/ 50 h 2910"/>
                <a:gd name="connsiteX5" fmla="*/ 39110 w 44698"/>
                <a:gd name="connsiteY5" fmla="*/ 75 h 2910"/>
                <a:gd name="connsiteX6" fmla="*/ 44698 w 44698"/>
                <a:gd name="connsiteY6" fmla="*/ 146 h 2910"/>
                <a:gd name="connsiteX7" fmla="*/ 44698 w 44698"/>
                <a:gd name="connsiteY7" fmla="*/ 437 h 2910"/>
                <a:gd name="connsiteX8" fmla="*/ 33526 w 44698"/>
                <a:gd name="connsiteY8" fmla="*/ 2374 h 2910"/>
                <a:gd name="connsiteX9" fmla="*/ 22353 w 44698"/>
                <a:gd name="connsiteY9" fmla="*/ 2911 h 2910"/>
                <a:gd name="connsiteX10" fmla="*/ 11181 w 44698"/>
                <a:gd name="connsiteY10" fmla="*/ 2383 h 2910"/>
                <a:gd name="connsiteX11" fmla="*/ 8 w 44698"/>
                <a:gd name="connsiteY11" fmla="*/ 437 h 2910"/>
                <a:gd name="connsiteX12" fmla="*/ 8 w 44698"/>
                <a:gd name="connsiteY12" fmla="*/ 146 h 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98" h="2910">
                  <a:moveTo>
                    <a:pt x="0" y="146"/>
                  </a:moveTo>
                  <a:lnTo>
                    <a:pt x="5588" y="75"/>
                  </a:lnTo>
                  <a:lnTo>
                    <a:pt x="11177" y="50"/>
                  </a:lnTo>
                  <a:lnTo>
                    <a:pt x="22349" y="0"/>
                  </a:lnTo>
                  <a:lnTo>
                    <a:pt x="33521" y="50"/>
                  </a:lnTo>
                  <a:lnTo>
                    <a:pt x="39110" y="75"/>
                  </a:lnTo>
                  <a:lnTo>
                    <a:pt x="44698" y="146"/>
                  </a:lnTo>
                  <a:lnTo>
                    <a:pt x="44698" y="437"/>
                  </a:lnTo>
                  <a:cubicBezTo>
                    <a:pt x="40973" y="1459"/>
                    <a:pt x="37251" y="1992"/>
                    <a:pt x="33526" y="2374"/>
                  </a:cubicBezTo>
                  <a:cubicBezTo>
                    <a:pt x="29800" y="2736"/>
                    <a:pt x="26079" y="2906"/>
                    <a:pt x="22353" y="2911"/>
                  </a:cubicBezTo>
                  <a:cubicBezTo>
                    <a:pt x="18628" y="2915"/>
                    <a:pt x="14906" y="2744"/>
                    <a:pt x="11181" y="2383"/>
                  </a:cubicBezTo>
                  <a:cubicBezTo>
                    <a:pt x="7455" y="2000"/>
                    <a:pt x="3734" y="1468"/>
                    <a:pt x="8" y="437"/>
                  </a:cubicBezTo>
                  <a:lnTo>
                    <a:pt x="8" y="146"/>
                  </a:lnTo>
                  <a:close/>
                </a:path>
              </a:pathLst>
            </a:custGeom>
            <a:solidFill>
              <a:srgbClr val="010101"/>
            </a:solidFill>
            <a:ln w="402" cap="flat">
              <a:noFill/>
              <a:prstDash val="solid"/>
              <a:miter/>
            </a:ln>
          </p:spPr>
          <p:txBody>
            <a:bodyPr rtlCol="0" anchor="ctr"/>
            <a:lstStyle/>
            <a:p>
              <a:endParaRPr lang="en-IN" sz="1050"/>
            </a:p>
          </p:txBody>
        </p:sp>
        <p:sp>
          <p:nvSpPr>
            <p:cNvPr id="311" name="Freeform: Shape 310">
              <a:extLst>
                <a:ext uri="{FF2B5EF4-FFF2-40B4-BE49-F238E27FC236}">
                  <a16:creationId xmlns:a16="http://schemas.microsoft.com/office/drawing/2014/main" id="{4503C4CC-5EAA-B1B0-D051-AEC4F551D010}"/>
                </a:ext>
              </a:extLst>
            </p:cNvPr>
            <p:cNvSpPr/>
            <p:nvPr/>
          </p:nvSpPr>
          <p:spPr>
            <a:xfrm rot="-4998595">
              <a:off x="11340231" y="6104994"/>
              <a:ext cx="24432" cy="59658"/>
            </a:xfrm>
            <a:custGeom>
              <a:avLst/>
              <a:gdLst>
                <a:gd name="connsiteX0" fmla="*/ 24432 w 24432"/>
                <a:gd name="connsiteY0" fmla="*/ 29829 h 59658"/>
                <a:gd name="connsiteX1" fmla="*/ 12216 w 24432"/>
                <a:gd name="connsiteY1" fmla="*/ 59659 h 59658"/>
                <a:gd name="connsiteX2" fmla="*/ 0 w 24432"/>
                <a:gd name="connsiteY2" fmla="*/ 29829 h 59658"/>
                <a:gd name="connsiteX3" fmla="*/ 12216 w 24432"/>
                <a:gd name="connsiteY3" fmla="*/ 0 h 59658"/>
                <a:gd name="connsiteX4" fmla="*/ 24432 w 24432"/>
                <a:gd name="connsiteY4" fmla="*/ 29829 h 5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2" h="59658">
                  <a:moveTo>
                    <a:pt x="24432" y="29829"/>
                  </a:moveTo>
                  <a:cubicBezTo>
                    <a:pt x="24432" y="46304"/>
                    <a:pt x="18963" y="59659"/>
                    <a:pt x="12216" y="59659"/>
                  </a:cubicBezTo>
                  <a:cubicBezTo>
                    <a:pt x="5469" y="59659"/>
                    <a:pt x="0" y="46304"/>
                    <a:pt x="0" y="29829"/>
                  </a:cubicBezTo>
                  <a:cubicBezTo>
                    <a:pt x="0" y="13355"/>
                    <a:pt x="5469" y="0"/>
                    <a:pt x="12216" y="0"/>
                  </a:cubicBezTo>
                  <a:cubicBezTo>
                    <a:pt x="18963" y="0"/>
                    <a:pt x="24432" y="13355"/>
                    <a:pt x="24432" y="29829"/>
                  </a:cubicBezTo>
                  <a:close/>
                </a:path>
              </a:pathLst>
            </a:custGeom>
            <a:solidFill>
              <a:srgbClr val="FCFDFD"/>
            </a:solidFill>
            <a:ln w="402" cap="flat">
              <a:noFill/>
              <a:prstDash val="solid"/>
              <a:miter/>
            </a:ln>
          </p:spPr>
          <p:txBody>
            <a:bodyPr rtlCol="0" anchor="ctr"/>
            <a:lstStyle/>
            <a:p>
              <a:endParaRPr lang="en-IN" sz="1050"/>
            </a:p>
          </p:txBody>
        </p:sp>
      </p:grpSp>
      <p:pic>
        <p:nvPicPr>
          <p:cNvPr id="312" name="Graphic 311">
            <a:extLst>
              <a:ext uri="{FF2B5EF4-FFF2-40B4-BE49-F238E27FC236}">
                <a16:creationId xmlns:a16="http://schemas.microsoft.com/office/drawing/2014/main" id="{BB19B880-6BA9-D9DE-A8D9-BF91D20B8F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491755">
            <a:off x="6804837" y="3966226"/>
            <a:ext cx="238844" cy="305817"/>
          </a:xfrm>
          <a:prstGeom prst="rect">
            <a:avLst/>
          </a:prstGeom>
        </p:spPr>
      </p:pic>
      <p:pic>
        <p:nvPicPr>
          <p:cNvPr id="4" name="Picture 3">
            <a:extLst>
              <a:ext uri="{FF2B5EF4-FFF2-40B4-BE49-F238E27FC236}">
                <a16:creationId xmlns:a16="http://schemas.microsoft.com/office/drawing/2014/main" id="{B638868B-B755-D35F-AABB-10176945D4A0}"/>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0A534C6E-24B2-0FBE-F521-692BA027104C}"/>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69371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EE319-936E-A5F0-EC7A-C448424F9D72}"/>
              </a:ext>
            </a:extLst>
          </p:cNvPr>
          <p:cNvPicPr>
            <a:picLocks noChangeAspect="1"/>
          </p:cNvPicPr>
          <p:nvPr/>
        </p:nvPicPr>
        <p:blipFill>
          <a:blip r:embed="rId2"/>
          <a:stretch>
            <a:fillRect/>
          </a:stretch>
        </p:blipFill>
        <p:spPr>
          <a:xfrm>
            <a:off x="0" y="0"/>
            <a:ext cx="9144000" cy="5143500"/>
          </a:xfrm>
          <a:prstGeom prst="rect">
            <a:avLst/>
          </a:prstGeom>
        </p:spPr>
      </p:pic>
      <p:sp>
        <p:nvSpPr>
          <p:cNvPr id="6" name="Bottom Gradient">
            <a:extLst>
              <a:ext uri="{FF2B5EF4-FFF2-40B4-BE49-F238E27FC236}">
                <a16:creationId xmlns:a16="http://schemas.microsoft.com/office/drawing/2014/main" id="{9680F126-6363-C24E-5016-9090F8BC679B}"/>
              </a:ext>
            </a:extLst>
          </p:cNvPr>
          <p:cNvSpPr/>
          <p:nvPr/>
        </p:nvSpPr>
        <p:spPr>
          <a:xfrm rot="5400000">
            <a:off x="1985167" y="-2000248"/>
            <a:ext cx="5143501" cy="9144000"/>
          </a:xfrm>
          <a:prstGeom prst="rect">
            <a:avLst/>
          </a:prstGeom>
          <a:gradFill flip="none" rotWithShape="1">
            <a:gsLst>
              <a:gs pos="33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3" name="Picture 2">
            <a:extLst>
              <a:ext uri="{FF2B5EF4-FFF2-40B4-BE49-F238E27FC236}">
                <a16:creationId xmlns:a16="http://schemas.microsoft.com/office/drawing/2014/main" id="{58969C6A-B0C2-2F49-00DB-4F95EF7AD870}"/>
              </a:ext>
            </a:extLst>
          </p:cNvPr>
          <p:cNvPicPr>
            <a:picLocks noChangeAspect="1"/>
          </p:cNvPicPr>
          <p:nvPr/>
        </p:nvPicPr>
        <p:blipFill>
          <a:blip r:embed="rId3">
            <a:alphaModFix amt="93000"/>
          </a:blip>
          <a:stretch>
            <a:fillRect/>
          </a:stretch>
        </p:blipFill>
        <p:spPr>
          <a:xfrm>
            <a:off x="5457826" y="756642"/>
            <a:ext cx="3491865" cy="2327910"/>
          </a:xfrm>
          <a:prstGeom prst="rect">
            <a:avLst/>
          </a:prstGeom>
        </p:spPr>
      </p:pic>
      <p:pic>
        <p:nvPicPr>
          <p:cNvPr id="5" name="Picture 4">
            <a:extLst>
              <a:ext uri="{FF2B5EF4-FFF2-40B4-BE49-F238E27FC236}">
                <a16:creationId xmlns:a16="http://schemas.microsoft.com/office/drawing/2014/main" id="{D82E8005-A7C0-F07A-C8CB-0E1571398B35}"/>
              </a:ext>
            </a:extLst>
          </p:cNvPr>
          <p:cNvPicPr>
            <a:picLocks noChangeAspect="1"/>
          </p:cNvPicPr>
          <p:nvPr/>
        </p:nvPicPr>
        <p:blipFill>
          <a:blip r:embed="rId4">
            <a:alphaModFix amt="93000"/>
          </a:blip>
          <a:stretch>
            <a:fillRect/>
          </a:stretch>
        </p:blipFill>
        <p:spPr>
          <a:xfrm>
            <a:off x="5457826" y="2643724"/>
            <a:ext cx="3491864" cy="2327909"/>
          </a:xfrm>
          <a:prstGeom prst="rect">
            <a:avLst/>
          </a:prstGeom>
        </p:spPr>
      </p:pic>
      <p:sp>
        <p:nvSpPr>
          <p:cNvPr id="7" name="TextBox 6">
            <a:extLst>
              <a:ext uri="{FF2B5EF4-FFF2-40B4-BE49-F238E27FC236}">
                <a16:creationId xmlns:a16="http://schemas.microsoft.com/office/drawing/2014/main" id="{54FE9845-8F23-1662-C2CA-057BD55C9682}"/>
              </a:ext>
            </a:extLst>
          </p:cNvPr>
          <p:cNvSpPr txBox="1"/>
          <p:nvPr/>
        </p:nvSpPr>
        <p:spPr>
          <a:xfrm>
            <a:off x="114300" y="171867"/>
            <a:ext cx="6972300" cy="584775"/>
          </a:xfrm>
          <a:prstGeom prst="rect">
            <a:avLst/>
          </a:prstGeom>
          <a:noFill/>
        </p:spPr>
        <p:txBody>
          <a:bodyPr wrap="square">
            <a:spAutoFit/>
          </a:bodyPr>
          <a:lstStyle/>
          <a:p>
            <a:r>
              <a:rPr lang="en-US" sz="3200" dirty="0">
                <a:solidFill>
                  <a:schemeClr val="bg1"/>
                </a:solidFill>
                <a:latin typeface="Saira SemiCondensed ExtraBold" panose="020B0604020202020204" charset="0"/>
              </a:rPr>
              <a:t>Correlation Analysis of Game Metrics</a:t>
            </a:r>
            <a:endParaRPr lang="en-IN" sz="3200" dirty="0">
              <a:solidFill>
                <a:schemeClr val="bg1"/>
              </a:solidFill>
              <a:latin typeface="Saira SemiCondensed ExtraBold" panose="020B0604020202020204" charset="0"/>
            </a:endParaRPr>
          </a:p>
        </p:txBody>
      </p:sp>
      <p:sp>
        <p:nvSpPr>
          <p:cNvPr id="10" name="TextBox 9">
            <a:extLst>
              <a:ext uri="{FF2B5EF4-FFF2-40B4-BE49-F238E27FC236}">
                <a16:creationId xmlns:a16="http://schemas.microsoft.com/office/drawing/2014/main" id="{379B2673-0052-46CA-CF07-73342D870285}"/>
              </a:ext>
            </a:extLst>
          </p:cNvPr>
          <p:cNvSpPr txBox="1"/>
          <p:nvPr/>
        </p:nvSpPr>
        <p:spPr>
          <a:xfrm>
            <a:off x="114300" y="832812"/>
            <a:ext cx="5154930" cy="1384995"/>
          </a:xfrm>
          <a:prstGeom prst="rect">
            <a:avLst/>
          </a:prstGeom>
          <a:noFill/>
        </p:spPr>
        <p:txBody>
          <a:bodyPr wrap="square">
            <a:spAutoFit/>
          </a:bodyPr>
          <a:lstStyle/>
          <a:p>
            <a:r>
              <a:rPr lang="en-US" dirty="0">
                <a:solidFill>
                  <a:schemeClr val="bg1"/>
                </a:solidFill>
              </a:rPr>
              <a:t>In this section, I conducted a </a:t>
            </a:r>
            <a:r>
              <a:rPr lang="en-US" dirty="0">
                <a:solidFill>
                  <a:srgbClr val="CB480F"/>
                </a:solidFill>
              </a:rPr>
              <a:t>correlation</a:t>
            </a:r>
            <a:r>
              <a:rPr lang="en-US" dirty="0">
                <a:solidFill>
                  <a:schemeClr val="bg1"/>
                </a:solidFill>
              </a:rPr>
              <a:t> </a:t>
            </a:r>
            <a:r>
              <a:rPr lang="en-US" dirty="0">
                <a:solidFill>
                  <a:srgbClr val="CB480F"/>
                </a:solidFill>
              </a:rPr>
              <a:t>analysis</a:t>
            </a:r>
            <a:r>
              <a:rPr lang="en-US" dirty="0">
                <a:solidFill>
                  <a:schemeClr val="bg1"/>
                </a:solidFill>
              </a:rPr>
              <a:t> to examine the </a:t>
            </a:r>
            <a:r>
              <a:rPr lang="en-US" dirty="0">
                <a:solidFill>
                  <a:srgbClr val="CB480F"/>
                </a:solidFill>
              </a:rPr>
              <a:t>relationships</a:t>
            </a:r>
            <a:r>
              <a:rPr lang="en-US" dirty="0">
                <a:solidFill>
                  <a:schemeClr val="bg1"/>
                </a:solidFill>
              </a:rPr>
              <a:t> between various </a:t>
            </a:r>
            <a:r>
              <a:rPr lang="en-US" dirty="0">
                <a:solidFill>
                  <a:srgbClr val="CB480F"/>
                </a:solidFill>
              </a:rPr>
              <a:t>game</a:t>
            </a:r>
            <a:r>
              <a:rPr lang="en-US" dirty="0">
                <a:solidFill>
                  <a:schemeClr val="bg1"/>
                </a:solidFill>
              </a:rPr>
              <a:t> </a:t>
            </a:r>
            <a:r>
              <a:rPr lang="en-US" dirty="0">
                <a:solidFill>
                  <a:srgbClr val="CB480F"/>
                </a:solidFill>
              </a:rPr>
              <a:t>metrics</a:t>
            </a:r>
            <a:r>
              <a:rPr lang="en-US" dirty="0">
                <a:solidFill>
                  <a:schemeClr val="bg1"/>
                </a:solidFill>
              </a:rPr>
              <a:t>. Specifically, I analyzed the </a:t>
            </a:r>
            <a:r>
              <a:rPr lang="en-US" dirty="0">
                <a:solidFill>
                  <a:srgbClr val="CB480F"/>
                </a:solidFill>
              </a:rPr>
              <a:t>correlation</a:t>
            </a:r>
            <a:r>
              <a:rPr lang="en-US" dirty="0">
                <a:solidFill>
                  <a:schemeClr val="bg1"/>
                </a:solidFill>
              </a:rPr>
              <a:t> between </a:t>
            </a:r>
            <a:r>
              <a:rPr lang="en-US" dirty="0">
                <a:solidFill>
                  <a:srgbClr val="CB480F"/>
                </a:solidFill>
              </a:rPr>
              <a:t>positive</a:t>
            </a:r>
            <a:r>
              <a:rPr lang="en-US" dirty="0">
                <a:solidFill>
                  <a:schemeClr val="bg1"/>
                </a:solidFill>
              </a:rPr>
              <a:t> </a:t>
            </a:r>
            <a:r>
              <a:rPr lang="en-US" dirty="0">
                <a:solidFill>
                  <a:srgbClr val="CB480F"/>
                </a:solidFill>
              </a:rPr>
              <a:t>ratings</a:t>
            </a:r>
            <a:r>
              <a:rPr lang="en-US" dirty="0">
                <a:solidFill>
                  <a:schemeClr val="bg1"/>
                </a:solidFill>
              </a:rPr>
              <a:t> and </a:t>
            </a:r>
            <a:r>
              <a:rPr lang="en-US" dirty="0">
                <a:solidFill>
                  <a:srgbClr val="CB480F"/>
                </a:solidFill>
              </a:rPr>
              <a:t>recommendations</a:t>
            </a:r>
            <a:r>
              <a:rPr lang="en-US" dirty="0">
                <a:solidFill>
                  <a:schemeClr val="bg1"/>
                </a:solidFill>
              </a:rPr>
              <a:t>, as well as between </a:t>
            </a:r>
            <a:r>
              <a:rPr lang="en-US" dirty="0">
                <a:solidFill>
                  <a:srgbClr val="CB480F"/>
                </a:solidFill>
              </a:rPr>
              <a:t>average</a:t>
            </a:r>
            <a:r>
              <a:rPr lang="en-US" dirty="0">
                <a:solidFill>
                  <a:schemeClr val="bg1"/>
                </a:solidFill>
              </a:rPr>
              <a:t> </a:t>
            </a:r>
            <a:r>
              <a:rPr lang="en-US" dirty="0">
                <a:solidFill>
                  <a:srgbClr val="CB480F"/>
                </a:solidFill>
              </a:rPr>
              <a:t>playtime</a:t>
            </a:r>
            <a:r>
              <a:rPr lang="en-US" dirty="0">
                <a:solidFill>
                  <a:schemeClr val="bg1"/>
                </a:solidFill>
              </a:rPr>
              <a:t> and </a:t>
            </a:r>
            <a:r>
              <a:rPr lang="en-US" dirty="0">
                <a:solidFill>
                  <a:srgbClr val="CB480F"/>
                </a:solidFill>
              </a:rPr>
              <a:t>positive</a:t>
            </a:r>
            <a:r>
              <a:rPr lang="en-US" dirty="0">
                <a:solidFill>
                  <a:schemeClr val="bg1"/>
                </a:solidFill>
              </a:rPr>
              <a:t> </a:t>
            </a:r>
            <a:r>
              <a:rPr lang="en-US" dirty="0">
                <a:solidFill>
                  <a:srgbClr val="CB480F"/>
                </a:solidFill>
              </a:rPr>
              <a:t>ratings</a:t>
            </a:r>
            <a:r>
              <a:rPr lang="en-US" dirty="0">
                <a:solidFill>
                  <a:schemeClr val="bg1"/>
                </a:solidFill>
              </a:rPr>
              <a:t>. To effectively visualize these correlations, I created </a:t>
            </a:r>
            <a:r>
              <a:rPr lang="en-US" dirty="0">
                <a:solidFill>
                  <a:srgbClr val="CB480F"/>
                </a:solidFill>
              </a:rPr>
              <a:t>heatmaps</a:t>
            </a:r>
            <a:r>
              <a:rPr lang="en-US" dirty="0">
                <a:solidFill>
                  <a:schemeClr val="bg1"/>
                </a:solidFill>
              </a:rPr>
              <a:t> of these relationships.</a:t>
            </a:r>
            <a:endParaRPr lang="en-IN" dirty="0">
              <a:solidFill>
                <a:schemeClr val="bg1"/>
              </a:solidFill>
            </a:endParaRPr>
          </a:p>
        </p:txBody>
      </p:sp>
      <p:sp>
        <p:nvSpPr>
          <p:cNvPr id="12" name="TextBox 11">
            <a:extLst>
              <a:ext uri="{FF2B5EF4-FFF2-40B4-BE49-F238E27FC236}">
                <a16:creationId xmlns:a16="http://schemas.microsoft.com/office/drawing/2014/main" id="{58905789-29CC-4FCC-560E-78A2F04AC3A8}"/>
              </a:ext>
            </a:extLst>
          </p:cNvPr>
          <p:cNvSpPr txBox="1"/>
          <p:nvPr/>
        </p:nvSpPr>
        <p:spPr>
          <a:xfrm>
            <a:off x="114300" y="2301954"/>
            <a:ext cx="5234940" cy="2277547"/>
          </a:xfrm>
          <a:prstGeom prst="rect">
            <a:avLst/>
          </a:prstGeom>
          <a:noFill/>
        </p:spPr>
        <p:txBody>
          <a:bodyPr wrap="square">
            <a:spAutoFit/>
          </a:bodyPr>
          <a:lstStyle/>
          <a:p>
            <a:r>
              <a:rPr lang="en-US" sz="1600" b="1" dirty="0">
                <a:solidFill>
                  <a:srgbClr val="F7743C"/>
                </a:solidFill>
              </a:rPr>
              <a:t>Key Insights:</a:t>
            </a:r>
            <a:endParaRPr lang="en-US" sz="1600" dirty="0">
              <a:solidFill>
                <a:srgbClr val="F7743C"/>
              </a:solidFill>
            </a:endParaRPr>
          </a:p>
          <a:p>
            <a:pPr>
              <a:buClr>
                <a:srgbClr val="CB480F"/>
              </a:buClr>
              <a:buFont typeface="Arial" panose="020B0604020202020204" pitchFamily="34" charset="0"/>
              <a:buChar char="•"/>
            </a:pPr>
            <a:r>
              <a:rPr lang="en-US" b="1" dirty="0">
                <a:solidFill>
                  <a:srgbClr val="F7743C"/>
                </a:solidFill>
              </a:rPr>
              <a:t> Strong Relationship</a:t>
            </a:r>
            <a:r>
              <a:rPr lang="en-US" dirty="0">
                <a:solidFill>
                  <a:srgbClr val="F7743C"/>
                </a:solidFill>
              </a:rPr>
              <a:t>: </a:t>
            </a:r>
            <a:r>
              <a:rPr lang="en-US" dirty="0">
                <a:solidFill>
                  <a:schemeClr val="bg1"/>
                </a:solidFill>
              </a:rPr>
              <a:t>A </a:t>
            </a:r>
            <a:r>
              <a:rPr lang="en-US" dirty="0">
                <a:solidFill>
                  <a:srgbClr val="CB480F"/>
                </a:solidFill>
              </a:rPr>
              <a:t>high</a:t>
            </a:r>
            <a:r>
              <a:rPr lang="en-US" dirty="0">
                <a:solidFill>
                  <a:schemeClr val="bg1"/>
                </a:solidFill>
              </a:rPr>
              <a:t> </a:t>
            </a:r>
            <a:r>
              <a:rPr lang="en-US" dirty="0">
                <a:solidFill>
                  <a:srgbClr val="CB480F"/>
                </a:solidFill>
              </a:rPr>
              <a:t>correlation</a:t>
            </a:r>
            <a:r>
              <a:rPr lang="en-US" dirty="0">
                <a:solidFill>
                  <a:schemeClr val="bg1"/>
                </a:solidFill>
              </a:rPr>
              <a:t> (</a:t>
            </a:r>
            <a:r>
              <a:rPr lang="en-US" dirty="0">
                <a:solidFill>
                  <a:srgbClr val="CB480F"/>
                </a:solidFill>
              </a:rPr>
              <a:t>0.90</a:t>
            </a:r>
            <a:r>
              <a:rPr lang="en-US" dirty="0">
                <a:solidFill>
                  <a:schemeClr val="bg1"/>
                </a:solidFill>
              </a:rPr>
              <a:t>) exists between positive ratings and recommendations, indicating that games with </a:t>
            </a:r>
            <a:r>
              <a:rPr lang="en-US" dirty="0">
                <a:solidFill>
                  <a:srgbClr val="CB480F"/>
                </a:solidFill>
              </a:rPr>
              <a:t>better</a:t>
            </a:r>
            <a:r>
              <a:rPr lang="en-US" dirty="0">
                <a:solidFill>
                  <a:schemeClr val="bg1"/>
                </a:solidFill>
              </a:rPr>
              <a:t> </a:t>
            </a:r>
            <a:r>
              <a:rPr lang="en-US" dirty="0">
                <a:solidFill>
                  <a:srgbClr val="CB480F"/>
                </a:solidFill>
              </a:rPr>
              <a:t>ratings</a:t>
            </a:r>
            <a:r>
              <a:rPr lang="en-US" dirty="0">
                <a:solidFill>
                  <a:schemeClr val="bg1"/>
                </a:solidFill>
              </a:rPr>
              <a:t> tend to receive </a:t>
            </a:r>
            <a:r>
              <a:rPr lang="en-US" dirty="0">
                <a:solidFill>
                  <a:srgbClr val="CB480F"/>
                </a:solidFill>
              </a:rPr>
              <a:t>more</a:t>
            </a:r>
            <a:r>
              <a:rPr lang="en-US" dirty="0">
                <a:solidFill>
                  <a:schemeClr val="bg1"/>
                </a:solidFill>
              </a:rPr>
              <a:t> </a:t>
            </a:r>
            <a:r>
              <a:rPr lang="en-US" dirty="0">
                <a:solidFill>
                  <a:srgbClr val="CB480F"/>
                </a:solidFill>
              </a:rPr>
              <a:t>recommendations</a:t>
            </a:r>
            <a:r>
              <a:rPr lang="en-US" dirty="0">
                <a:solidFill>
                  <a:schemeClr val="bg1"/>
                </a:solidFill>
              </a:rPr>
              <a:t>.</a:t>
            </a:r>
          </a:p>
          <a:p>
            <a:pPr>
              <a:buClr>
                <a:srgbClr val="CB480F"/>
              </a:buClr>
              <a:buFont typeface="Arial" panose="020B0604020202020204" pitchFamily="34" charset="0"/>
              <a:buChar char="•"/>
            </a:pPr>
            <a:r>
              <a:rPr lang="en-US" b="1" dirty="0">
                <a:solidFill>
                  <a:srgbClr val="F7743C"/>
                </a:solidFill>
              </a:rPr>
              <a:t> Moderate Connection</a:t>
            </a:r>
            <a:r>
              <a:rPr lang="en-US" dirty="0">
                <a:solidFill>
                  <a:srgbClr val="F7743C"/>
                </a:solidFill>
              </a:rPr>
              <a:t>: </a:t>
            </a:r>
            <a:r>
              <a:rPr lang="en-US" dirty="0">
                <a:solidFill>
                  <a:schemeClr val="bg1"/>
                </a:solidFill>
              </a:rPr>
              <a:t>The correlation between average playtime and positive ratings is </a:t>
            </a:r>
            <a:r>
              <a:rPr lang="en-US" dirty="0">
                <a:solidFill>
                  <a:srgbClr val="CB480F"/>
                </a:solidFill>
              </a:rPr>
              <a:t>weaker</a:t>
            </a:r>
            <a:r>
              <a:rPr lang="en-US" dirty="0">
                <a:solidFill>
                  <a:schemeClr val="bg1"/>
                </a:solidFill>
              </a:rPr>
              <a:t> (</a:t>
            </a:r>
            <a:r>
              <a:rPr lang="en-US" dirty="0">
                <a:solidFill>
                  <a:srgbClr val="CB480F"/>
                </a:solidFill>
              </a:rPr>
              <a:t>0.20</a:t>
            </a:r>
            <a:r>
              <a:rPr lang="en-US" dirty="0">
                <a:solidFill>
                  <a:schemeClr val="bg1"/>
                </a:solidFill>
              </a:rPr>
              <a:t>), suggesting that playtime </a:t>
            </a:r>
            <a:r>
              <a:rPr lang="en-US" dirty="0">
                <a:solidFill>
                  <a:srgbClr val="CB480F"/>
                </a:solidFill>
              </a:rPr>
              <a:t>does</a:t>
            </a:r>
            <a:r>
              <a:rPr lang="en-US" dirty="0">
                <a:solidFill>
                  <a:schemeClr val="bg1"/>
                </a:solidFill>
              </a:rPr>
              <a:t> </a:t>
            </a:r>
            <a:r>
              <a:rPr lang="en-US" dirty="0">
                <a:solidFill>
                  <a:srgbClr val="CB480F"/>
                </a:solidFill>
              </a:rPr>
              <a:t>not</a:t>
            </a:r>
            <a:r>
              <a:rPr lang="en-US" dirty="0">
                <a:solidFill>
                  <a:schemeClr val="bg1"/>
                </a:solidFill>
              </a:rPr>
              <a:t> significantly </a:t>
            </a:r>
            <a:r>
              <a:rPr lang="en-US" dirty="0">
                <a:solidFill>
                  <a:srgbClr val="CB480F"/>
                </a:solidFill>
              </a:rPr>
              <a:t>influence</a:t>
            </a:r>
            <a:r>
              <a:rPr lang="en-US" dirty="0">
                <a:solidFill>
                  <a:schemeClr val="bg1"/>
                </a:solidFill>
              </a:rPr>
              <a:t> positive ratings.</a:t>
            </a:r>
          </a:p>
          <a:p>
            <a:pPr>
              <a:buClr>
                <a:srgbClr val="CB480F"/>
              </a:buClr>
              <a:buFont typeface="Arial" panose="020B0604020202020204" pitchFamily="34" charset="0"/>
              <a:buChar char="•"/>
            </a:pPr>
            <a:r>
              <a:rPr lang="en-US" b="1" dirty="0">
                <a:solidFill>
                  <a:srgbClr val="F7743C"/>
                </a:solidFill>
              </a:rPr>
              <a:t> Interpretation of Trends</a:t>
            </a:r>
            <a:r>
              <a:rPr lang="en-US" dirty="0">
                <a:solidFill>
                  <a:srgbClr val="F7743C"/>
                </a:solidFill>
              </a:rPr>
              <a:t>: </a:t>
            </a:r>
            <a:r>
              <a:rPr lang="en-US" dirty="0">
                <a:solidFill>
                  <a:schemeClr val="bg1"/>
                </a:solidFill>
              </a:rPr>
              <a:t>The </a:t>
            </a:r>
            <a:r>
              <a:rPr lang="en-US" dirty="0">
                <a:solidFill>
                  <a:srgbClr val="CB480F"/>
                </a:solidFill>
              </a:rPr>
              <a:t>strong</a:t>
            </a:r>
            <a:r>
              <a:rPr lang="en-US" dirty="0">
                <a:solidFill>
                  <a:schemeClr val="bg1"/>
                </a:solidFill>
              </a:rPr>
              <a:t> </a:t>
            </a:r>
            <a:r>
              <a:rPr lang="en-US" dirty="0">
                <a:solidFill>
                  <a:srgbClr val="CB480F"/>
                </a:solidFill>
              </a:rPr>
              <a:t>link</a:t>
            </a:r>
            <a:r>
              <a:rPr lang="en-US" dirty="0">
                <a:solidFill>
                  <a:schemeClr val="bg1"/>
                </a:solidFill>
              </a:rPr>
              <a:t> between </a:t>
            </a:r>
            <a:r>
              <a:rPr lang="en-US" dirty="0">
                <a:solidFill>
                  <a:srgbClr val="CB480F"/>
                </a:solidFill>
              </a:rPr>
              <a:t>ratings</a:t>
            </a:r>
            <a:r>
              <a:rPr lang="en-US" dirty="0">
                <a:solidFill>
                  <a:schemeClr val="bg1"/>
                </a:solidFill>
              </a:rPr>
              <a:t> and </a:t>
            </a:r>
            <a:r>
              <a:rPr lang="en-US" dirty="0">
                <a:solidFill>
                  <a:srgbClr val="CB480F"/>
                </a:solidFill>
              </a:rPr>
              <a:t>recommendations</a:t>
            </a:r>
            <a:r>
              <a:rPr lang="en-US" dirty="0">
                <a:solidFill>
                  <a:schemeClr val="bg1"/>
                </a:solidFill>
              </a:rPr>
              <a:t> highlights the importance of user satisfaction in influencing game popularity.</a:t>
            </a:r>
          </a:p>
        </p:txBody>
      </p:sp>
      <p:pic>
        <p:nvPicPr>
          <p:cNvPr id="2" name="Picture 1">
            <a:extLst>
              <a:ext uri="{FF2B5EF4-FFF2-40B4-BE49-F238E27FC236}">
                <a16:creationId xmlns:a16="http://schemas.microsoft.com/office/drawing/2014/main" id="{DF4D34AA-66DD-89C5-D1F7-868C7CA786D7}"/>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72362DB2-74E3-4889-3CE9-D9CE3801EAAB}"/>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8957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3355B4-3C2F-8268-3380-F1B0C4904FA7}"/>
              </a:ext>
            </a:extLst>
          </p:cNvPr>
          <p:cNvPicPr>
            <a:picLocks noChangeAspect="1"/>
          </p:cNvPicPr>
          <p:nvPr/>
        </p:nvPicPr>
        <p:blipFill>
          <a:blip r:embed="rId2"/>
          <a:stretch>
            <a:fillRect/>
          </a:stretch>
        </p:blipFill>
        <p:spPr>
          <a:xfrm>
            <a:off x="0" y="0"/>
            <a:ext cx="9144000" cy="5143500"/>
          </a:xfrm>
          <a:prstGeom prst="rect">
            <a:avLst/>
          </a:prstGeom>
        </p:spPr>
      </p:pic>
      <p:sp>
        <p:nvSpPr>
          <p:cNvPr id="10" name="Bottom Gradient">
            <a:extLst>
              <a:ext uri="{FF2B5EF4-FFF2-40B4-BE49-F238E27FC236}">
                <a16:creationId xmlns:a16="http://schemas.microsoft.com/office/drawing/2014/main" id="{A242AA8A-0061-056F-AA97-A06955D2CFD1}"/>
              </a:ext>
            </a:extLst>
          </p:cNvPr>
          <p:cNvSpPr/>
          <p:nvPr/>
        </p:nvSpPr>
        <p:spPr>
          <a:xfrm rot="5400000">
            <a:off x="1985167" y="-2000248"/>
            <a:ext cx="5143501" cy="9144000"/>
          </a:xfrm>
          <a:prstGeom prst="rect">
            <a:avLst/>
          </a:prstGeom>
          <a:gradFill flip="none" rotWithShape="1">
            <a:gsLst>
              <a:gs pos="3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3" name="Picture 2">
            <a:extLst>
              <a:ext uri="{FF2B5EF4-FFF2-40B4-BE49-F238E27FC236}">
                <a16:creationId xmlns:a16="http://schemas.microsoft.com/office/drawing/2014/main" id="{11D0FDA1-8645-B377-41DF-EB08D61C56CC}"/>
              </a:ext>
            </a:extLst>
          </p:cNvPr>
          <p:cNvPicPr>
            <a:picLocks noChangeAspect="1"/>
          </p:cNvPicPr>
          <p:nvPr/>
        </p:nvPicPr>
        <p:blipFill>
          <a:blip r:embed="rId3">
            <a:alphaModFix amt="92000"/>
          </a:blip>
          <a:stretch>
            <a:fillRect/>
          </a:stretch>
        </p:blipFill>
        <p:spPr>
          <a:xfrm>
            <a:off x="2125981" y="2714128"/>
            <a:ext cx="6869430" cy="2240032"/>
          </a:xfrm>
          <a:prstGeom prst="rect">
            <a:avLst/>
          </a:prstGeom>
        </p:spPr>
      </p:pic>
      <p:pic>
        <p:nvPicPr>
          <p:cNvPr id="5" name="Picture 4">
            <a:extLst>
              <a:ext uri="{FF2B5EF4-FFF2-40B4-BE49-F238E27FC236}">
                <a16:creationId xmlns:a16="http://schemas.microsoft.com/office/drawing/2014/main" id="{0C242548-728F-B061-7C2C-E142A215D36A}"/>
              </a:ext>
            </a:extLst>
          </p:cNvPr>
          <p:cNvPicPr>
            <a:picLocks noChangeAspect="1"/>
          </p:cNvPicPr>
          <p:nvPr/>
        </p:nvPicPr>
        <p:blipFill>
          <a:blip r:embed="rId4"/>
          <a:stretch>
            <a:fillRect/>
          </a:stretch>
        </p:blipFill>
        <p:spPr>
          <a:xfrm>
            <a:off x="5543767" y="0"/>
            <a:ext cx="4224637" cy="2788920"/>
          </a:xfrm>
          <a:prstGeom prst="rect">
            <a:avLst/>
          </a:prstGeom>
        </p:spPr>
      </p:pic>
      <p:sp>
        <p:nvSpPr>
          <p:cNvPr id="7" name="TextBox 6">
            <a:extLst>
              <a:ext uri="{FF2B5EF4-FFF2-40B4-BE49-F238E27FC236}">
                <a16:creationId xmlns:a16="http://schemas.microsoft.com/office/drawing/2014/main" id="{5C17BDC1-1172-9EA4-8033-15A40C5D9253}"/>
              </a:ext>
            </a:extLst>
          </p:cNvPr>
          <p:cNvSpPr txBox="1"/>
          <p:nvPr/>
        </p:nvSpPr>
        <p:spPr>
          <a:xfrm>
            <a:off x="97157" y="68285"/>
            <a:ext cx="8766810" cy="1077218"/>
          </a:xfrm>
          <a:prstGeom prst="rect">
            <a:avLst/>
          </a:prstGeom>
          <a:noFill/>
        </p:spPr>
        <p:txBody>
          <a:bodyPr wrap="square">
            <a:spAutoFit/>
          </a:bodyPr>
          <a:lstStyle/>
          <a:p>
            <a:r>
              <a:rPr lang="en-US" sz="3200" dirty="0">
                <a:solidFill>
                  <a:schemeClr val="bg1"/>
                </a:solidFill>
                <a:latin typeface="Saira SemiCondensed ExtraBold" panose="020B0604020202020204" charset="0"/>
              </a:rPr>
              <a:t>Standard Deviation of Average and Median Playtime for the Last Two Decades</a:t>
            </a:r>
            <a:endParaRPr lang="en-IN" sz="3200" dirty="0">
              <a:solidFill>
                <a:schemeClr val="bg1"/>
              </a:solidFill>
              <a:latin typeface="Saira SemiCondensed ExtraBold" panose="020B0604020202020204" charset="0"/>
            </a:endParaRPr>
          </a:p>
        </p:txBody>
      </p:sp>
      <p:sp>
        <p:nvSpPr>
          <p:cNvPr id="11" name="TextBox 10">
            <a:extLst>
              <a:ext uri="{FF2B5EF4-FFF2-40B4-BE49-F238E27FC236}">
                <a16:creationId xmlns:a16="http://schemas.microsoft.com/office/drawing/2014/main" id="{C91DAA4C-92FD-E5CE-E4AE-B9055CC4364C}"/>
              </a:ext>
            </a:extLst>
          </p:cNvPr>
          <p:cNvSpPr txBox="1"/>
          <p:nvPr/>
        </p:nvSpPr>
        <p:spPr>
          <a:xfrm>
            <a:off x="194313" y="1872320"/>
            <a:ext cx="8669654" cy="1200329"/>
          </a:xfrm>
          <a:prstGeom prst="rect">
            <a:avLst/>
          </a:prstGeom>
          <a:noFill/>
        </p:spPr>
        <p:txBody>
          <a:bodyPr wrap="square">
            <a:spAutoFit/>
          </a:bodyPr>
          <a:lstStyle/>
          <a:p>
            <a:r>
              <a:rPr lang="en-US" sz="1600" b="1" dirty="0">
                <a:solidFill>
                  <a:srgbClr val="F7743C"/>
                </a:solidFill>
              </a:rPr>
              <a:t>Key Insights:</a:t>
            </a:r>
          </a:p>
          <a:p>
            <a:pPr>
              <a:buClr>
                <a:srgbClr val="CB480F"/>
              </a:buClr>
              <a:buFont typeface="Arial" panose="020B0604020202020204" pitchFamily="34" charset="0"/>
              <a:buChar char="•"/>
            </a:pPr>
            <a:r>
              <a:rPr lang="en-US" b="1" dirty="0">
                <a:solidFill>
                  <a:srgbClr val="F7743C"/>
                </a:solidFill>
              </a:rPr>
              <a:t> Variability in Playtime</a:t>
            </a:r>
            <a:r>
              <a:rPr lang="en-US" dirty="0">
                <a:solidFill>
                  <a:srgbClr val="F7743C"/>
                </a:solidFill>
              </a:rPr>
              <a:t>: </a:t>
            </a:r>
            <a:r>
              <a:rPr lang="en-US" dirty="0">
                <a:solidFill>
                  <a:schemeClr val="bg1"/>
                </a:solidFill>
              </a:rPr>
              <a:t>Higher standard deviation indicates greater disparity in playtime among games.</a:t>
            </a:r>
          </a:p>
          <a:p>
            <a:pPr>
              <a:buClr>
                <a:srgbClr val="CB480F"/>
              </a:buClr>
              <a:buFont typeface="Arial" panose="020B0604020202020204" pitchFamily="34" charset="0"/>
              <a:buChar char="•"/>
            </a:pPr>
            <a:r>
              <a:rPr lang="en-US" b="1" dirty="0">
                <a:solidFill>
                  <a:srgbClr val="F7743C"/>
                </a:solidFill>
              </a:rPr>
              <a:t> Trends Over Time</a:t>
            </a:r>
            <a:r>
              <a:rPr lang="en-US" dirty="0">
                <a:solidFill>
                  <a:srgbClr val="F7743C"/>
                </a:solidFill>
              </a:rPr>
              <a:t>: </a:t>
            </a:r>
            <a:r>
              <a:rPr lang="en-US" dirty="0">
                <a:solidFill>
                  <a:schemeClr val="bg1"/>
                </a:solidFill>
              </a:rPr>
              <a:t>The heatmap reveals fluctuations in player engagement, showing how gameplay    experiences have </a:t>
            </a:r>
          </a:p>
          <a:p>
            <a:pPr>
              <a:buClr>
                <a:srgbClr val="CB480F"/>
              </a:buClr>
            </a:pPr>
            <a:r>
              <a:rPr lang="en-US" dirty="0">
                <a:solidFill>
                  <a:schemeClr val="bg1"/>
                </a:solidFill>
              </a:rPr>
              <a:t>evolved.</a:t>
            </a:r>
          </a:p>
        </p:txBody>
      </p:sp>
      <p:sp>
        <p:nvSpPr>
          <p:cNvPr id="13" name="TextBox 12">
            <a:extLst>
              <a:ext uri="{FF2B5EF4-FFF2-40B4-BE49-F238E27FC236}">
                <a16:creationId xmlns:a16="http://schemas.microsoft.com/office/drawing/2014/main" id="{7DDF53F4-B030-D159-EFB3-251312472C8F}"/>
              </a:ext>
            </a:extLst>
          </p:cNvPr>
          <p:cNvSpPr txBox="1"/>
          <p:nvPr/>
        </p:nvSpPr>
        <p:spPr>
          <a:xfrm>
            <a:off x="144580" y="1082026"/>
            <a:ext cx="6061910" cy="738664"/>
          </a:xfrm>
          <a:prstGeom prst="rect">
            <a:avLst/>
          </a:prstGeom>
          <a:noFill/>
        </p:spPr>
        <p:txBody>
          <a:bodyPr wrap="square">
            <a:spAutoFit/>
          </a:bodyPr>
          <a:lstStyle/>
          <a:p>
            <a:r>
              <a:rPr lang="en-US" dirty="0">
                <a:solidFill>
                  <a:schemeClr val="bg1"/>
                </a:solidFill>
              </a:rPr>
              <a:t>In this section, I calculated the standard deviation of average and median playtime for games from 2004 to 2024. The results were visualized in a heatmap, highlighting the variability in playtime over the years.</a:t>
            </a:r>
          </a:p>
        </p:txBody>
      </p:sp>
      <p:sp>
        <p:nvSpPr>
          <p:cNvPr id="15" name="TextBox 14">
            <a:extLst>
              <a:ext uri="{FF2B5EF4-FFF2-40B4-BE49-F238E27FC236}">
                <a16:creationId xmlns:a16="http://schemas.microsoft.com/office/drawing/2014/main" id="{7DD810E2-2B0C-1871-9986-7E3019262D8F}"/>
              </a:ext>
            </a:extLst>
          </p:cNvPr>
          <p:cNvSpPr txBox="1"/>
          <p:nvPr/>
        </p:nvSpPr>
        <p:spPr>
          <a:xfrm>
            <a:off x="194313" y="3072649"/>
            <a:ext cx="2095700" cy="1384995"/>
          </a:xfrm>
          <a:prstGeom prst="rect">
            <a:avLst/>
          </a:prstGeom>
          <a:noFill/>
        </p:spPr>
        <p:txBody>
          <a:bodyPr wrap="square">
            <a:spAutoFit/>
          </a:bodyPr>
          <a:lstStyle/>
          <a:p>
            <a:pPr>
              <a:buClr>
                <a:srgbClr val="CB480F"/>
              </a:buClr>
              <a:buFont typeface="Arial" panose="020B0604020202020204" pitchFamily="34" charset="0"/>
              <a:buChar char="•"/>
            </a:pPr>
            <a:r>
              <a:rPr lang="en-US" b="1" dirty="0">
                <a:solidFill>
                  <a:srgbClr val="F7743C"/>
                </a:solidFill>
              </a:rPr>
              <a:t> Player Engagement</a:t>
            </a:r>
            <a:r>
              <a:rPr lang="en-US" dirty="0">
                <a:solidFill>
                  <a:srgbClr val="F7743C"/>
                </a:solidFill>
              </a:rPr>
              <a:t>: </a:t>
            </a:r>
            <a:r>
              <a:rPr lang="en-US" dirty="0">
                <a:solidFill>
                  <a:schemeClr val="bg1"/>
                </a:solidFill>
              </a:rPr>
              <a:t>Insights gained can guide developers in creating experiences that align with player preferences.</a:t>
            </a:r>
          </a:p>
        </p:txBody>
      </p:sp>
      <p:pic>
        <p:nvPicPr>
          <p:cNvPr id="2" name="Picture 1">
            <a:extLst>
              <a:ext uri="{FF2B5EF4-FFF2-40B4-BE49-F238E27FC236}">
                <a16:creationId xmlns:a16="http://schemas.microsoft.com/office/drawing/2014/main" id="{24447667-8DCD-7BFC-CF32-6A634EF21D10}"/>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17C0192B-A2EE-19C5-8A67-072ABB808D03}"/>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8389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Bottom Gradient">
            <a:extLst>
              <a:ext uri="{FF2B5EF4-FFF2-40B4-BE49-F238E27FC236}">
                <a16:creationId xmlns:a16="http://schemas.microsoft.com/office/drawing/2014/main" id="{9C6F4CDA-E1B5-A1E5-19D6-2D44E490D042}"/>
              </a:ext>
            </a:extLst>
          </p:cNvPr>
          <p:cNvSpPr/>
          <p:nvPr/>
        </p:nvSpPr>
        <p:spPr>
          <a:xfrm rot="5400000">
            <a:off x="1955130" y="-1955130"/>
            <a:ext cx="5233741" cy="9144000"/>
          </a:xfrm>
          <a:prstGeom prst="rect">
            <a:avLst/>
          </a:prstGeom>
          <a:gradFill flip="none" rotWithShape="1">
            <a:gsLst>
              <a:gs pos="4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B5CE439D-A4A3-FBF7-DAA5-B9A2419DA745}"/>
              </a:ext>
            </a:extLst>
          </p:cNvPr>
          <p:cNvSpPr txBox="1"/>
          <p:nvPr/>
        </p:nvSpPr>
        <p:spPr>
          <a:xfrm>
            <a:off x="114299" y="992386"/>
            <a:ext cx="5932171" cy="3323987"/>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b="1" dirty="0">
                <a:solidFill>
                  <a:srgbClr val="CB480F"/>
                </a:solidFill>
              </a:rPr>
              <a:t>Diverse Developer and Publisher Landscape</a:t>
            </a:r>
            <a:r>
              <a:rPr lang="en-US" dirty="0">
                <a:solidFill>
                  <a:srgbClr val="CB480F"/>
                </a:solidFill>
              </a:rPr>
              <a:t>: </a:t>
            </a:r>
            <a:r>
              <a:rPr lang="en-US" dirty="0">
                <a:solidFill>
                  <a:schemeClr val="bg1"/>
                </a:solidFill>
              </a:rPr>
              <a:t>The analysis showed that a large number of games are released by a small set of major publishers, while the majority are from independent developers, indicating Steam's role as a vital platform for both indie and big-budget games.</a:t>
            </a:r>
          </a:p>
          <a:p>
            <a:pPr marL="285750" indent="-285750">
              <a:buClr>
                <a:srgbClr val="CB480F"/>
              </a:buClr>
              <a:buFont typeface="Arial" panose="020B0604020202020204" pitchFamily="34" charset="0"/>
              <a:buChar char="•"/>
            </a:pPr>
            <a:r>
              <a:rPr lang="en-US" b="1" dirty="0">
                <a:solidFill>
                  <a:srgbClr val="CB480F"/>
                </a:solidFill>
              </a:rPr>
              <a:t>Genre Dominance</a:t>
            </a:r>
            <a:r>
              <a:rPr lang="en-US" dirty="0">
                <a:solidFill>
                  <a:srgbClr val="CB480F"/>
                </a:solidFill>
              </a:rPr>
              <a:t>: </a:t>
            </a:r>
            <a:r>
              <a:rPr lang="en-US" dirty="0">
                <a:solidFill>
                  <a:schemeClr val="bg1"/>
                </a:solidFill>
              </a:rPr>
              <a:t>Our findings on </a:t>
            </a:r>
            <a:r>
              <a:rPr lang="en-US" i="1" dirty="0">
                <a:solidFill>
                  <a:schemeClr val="bg1"/>
                </a:solidFill>
              </a:rPr>
              <a:t>Indie</a:t>
            </a:r>
            <a:r>
              <a:rPr lang="en-US" dirty="0">
                <a:solidFill>
                  <a:schemeClr val="bg1"/>
                </a:solidFill>
              </a:rPr>
              <a:t>, </a:t>
            </a:r>
            <a:r>
              <a:rPr lang="en-US" i="1" dirty="0">
                <a:solidFill>
                  <a:schemeClr val="bg1"/>
                </a:solidFill>
              </a:rPr>
              <a:t>Action</a:t>
            </a:r>
            <a:r>
              <a:rPr lang="en-US" dirty="0">
                <a:solidFill>
                  <a:schemeClr val="bg1"/>
                </a:solidFill>
              </a:rPr>
              <a:t>, and </a:t>
            </a:r>
            <a:r>
              <a:rPr lang="en-US" i="1" dirty="0">
                <a:solidFill>
                  <a:schemeClr val="bg1"/>
                </a:solidFill>
              </a:rPr>
              <a:t>Casual</a:t>
            </a:r>
            <a:r>
              <a:rPr lang="en-US" dirty="0">
                <a:solidFill>
                  <a:schemeClr val="bg1"/>
                </a:solidFill>
              </a:rPr>
              <a:t> games being the most popular genres reveal Steam's audience preference, while smaller genres also contribute meaningfully to the platform's content diversity.</a:t>
            </a:r>
          </a:p>
          <a:p>
            <a:pPr marL="285750" indent="-285750">
              <a:buClr>
                <a:srgbClr val="CB480F"/>
              </a:buClr>
              <a:buFont typeface="Arial" panose="020B0604020202020204" pitchFamily="34" charset="0"/>
              <a:buChar char="•"/>
            </a:pPr>
            <a:r>
              <a:rPr lang="en-US" b="1" dirty="0">
                <a:solidFill>
                  <a:srgbClr val="CB480F"/>
                </a:solidFill>
              </a:rPr>
              <a:t>Growth in Game Releases</a:t>
            </a:r>
            <a:r>
              <a:rPr lang="en-US" dirty="0">
                <a:solidFill>
                  <a:srgbClr val="CB480F"/>
                </a:solidFill>
              </a:rPr>
              <a:t>: </a:t>
            </a:r>
            <a:r>
              <a:rPr lang="en-US" dirty="0">
                <a:solidFill>
                  <a:schemeClr val="bg1"/>
                </a:solidFill>
              </a:rPr>
              <a:t>There is a clear upward trend in the number of games produced annually, especially after 2020, which showcases a growing market.</a:t>
            </a:r>
          </a:p>
          <a:p>
            <a:pPr marL="285750" indent="-285750">
              <a:buClr>
                <a:srgbClr val="CB480F"/>
              </a:buClr>
              <a:buFont typeface="Arial" panose="020B0604020202020204" pitchFamily="34" charset="0"/>
              <a:buChar char="•"/>
            </a:pPr>
            <a:r>
              <a:rPr lang="en-US" b="1" dirty="0">
                <a:solidFill>
                  <a:srgbClr val="CB480F"/>
                </a:solidFill>
              </a:rPr>
              <a:t>User Engagement and Recommendations</a:t>
            </a:r>
            <a:r>
              <a:rPr lang="en-US" dirty="0">
                <a:solidFill>
                  <a:srgbClr val="CB480F"/>
                </a:solidFill>
              </a:rPr>
              <a:t>: </a:t>
            </a:r>
            <a:r>
              <a:rPr lang="en-US" dirty="0">
                <a:solidFill>
                  <a:schemeClr val="bg1"/>
                </a:solidFill>
              </a:rPr>
              <a:t>Strong correlations between positive reviews and recommendations reflect a virtuous cycle, where user satisfaction drives visibility and potential sales.</a:t>
            </a:r>
          </a:p>
        </p:txBody>
      </p:sp>
      <p:sp>
        <p:nvSpPr>
          <p:cNvPr id="7" name="TextBox 6">
            <a:extLst>
              <a:ext uri="{FF2B5EF4-FFF2-40B4-BE49-F238E27FC236}">
                <a16:creationId xmlns:a16="http://schemas.microsoft.com/office/drawing/2014/main" id="{3CD37574-660E-DC3F-BC65-F899840CC7F7}"/>
              </a:ext>
            </a:extLst>
          </p:cNvPr>
          <p:cNvSpPr txBox="1"/>
          <p:nvPr/>
        </p:nvSpPr>
        <p:spPr>
          <a:xfrm>
            <a:off x="422910" y="242352"/>
            <a:ext cx="4572000" cy="584775"/>
          </a:xfrm>
          <a:prstGeom prst="rect">
            <a:avLst/>
          </a:prstGeom>
          <a:noFill/>
        </p:spPr>
        <p:txBody>
          <a:bodyPr wrap="square">
            <a:spAutoFit/>
          </a:bodyPr>
          <a:lstStyle/>
          <a:p>
            <a:pPr>
              <a:buClr>
                <a:srgbClr val="CB480F"/>
              </a:buClr>
            </a:pPr>
            <a:r>
              <a:rPr lang="en-US" sz="3200" b="1" dirty="0">
                <a:solidFill>
                  <a:schemeClr val="bg1"/>
                </a:solidFill>
                <a:latin typeface="Saira SemiCondensed ExtraBold" panose="020B0604020202020204" charset="0"/>
              </a:rPr>
              <a:t>Business Impact:</a:t>
            </a:r>
          </a:p>
        </p:txBody>
      </p:sp>
      <p:grpSp>
        <p:nvGrpSpPr>
          <p:cNvPr id="304" name="Google Shape;2091;p69">
            <a:extLst>
              <a:ext uri="{FF2B5EF4-FFF2-40B4-BE49-F238E27FC236}">
                <a16:creationId xmlns:a16="http://schemas.microsoft.com/office/drawing/2014/main" id="{031B7BA4-0579-0365-0494-6EB08CA14C89}"/>
              </a:ext>
            </a:extLst>
          </p:cNvPr>
          <p:cNvGrpSpPr/>
          <p:nvPr/>
        </p:nvGrpSpPr>
        <p:grpSpPr>
          <a:xfrm>
            <a:off x="7580128" y="2600992"/>
            <a:ext cx="1192537" cy="2160793"/>
            <a:chOff x="6586600" y="2157144"/>
            <a:chExt cx="1376237" cy="2541649"/>
          </a:xfrm>
        </p:grpSpPr>
        <p:sp>
          <p:nvSpPr>
            <p:cNvPr id="305" name="Google Shape;2092;p69">
              <a:extLst>
                <a:ext uri="{FF2B5EF4-FFF2-40B4-BE49-F238E27FC236}">
                  <a16:creationId xmlns:a16="http://schemas.microsoft.com/office/drawing/2014/main" id="{E5319898-199F-3DA5-4581-96141CF236B6}"/>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tx1">
                <a:lumMod val="85000"/>
                <a:lumOff val="1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93;p69">
              <a:extLst>
                <a:ext uri="{FF2B5EF4-FFF2-40B4-BE49-F238E27FC236}">
                  <a16:creationId xmlns:a16="http://schemas.microsoft.com/office/drawing/2014/main" id="{8D2A2E28-BEEC-B91F-8441-1ABA84EBBB98}"/>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94;p69">
              <a:extLst>
                <a:ext uri="{FF2B5EF4-FFF2-40B4-BE49-F238E27FC236}">
                  <a16:creationId xmlns:a16="http://schemas.microsoft.com/office/drawing/2014/main" id="{970F273E-19E9-1BC9-FBCA-E425CF0A96F6}"/>
                </a:ext>
              </a:extLst>
            </p:cNvPr>
            <p:cNvSpPr/>
            <p:nvPr/>
          </p:nvSpPr>
          <p:spPr>
            <a:xfrm>
              <a:off x="6770300" y="2157144"/>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95;p69">
              <a:extLst>
                <a:ext uri="{FF2B5EF4-FFF2-40B4-BE49-F238E27FC236}">
                  <a16:creationId xmlns:a16="http://schemas.microsoft.com/office/drawing/2014/main" id="{7D20F078-FF29-8DB9-47B0-30D0EE38732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96;p69">
              <a:extLst>
                <a:ext uri="{FF2B5EF4-FFF2-40B4-BE49-F238E27FC236}">
                  <a16:creationId xmlns:a16="http://schemas.microsoft.com/office/drawing/2014/main" id="{A9FD55FF-3EB0-8C94-BAA5-E5A637AC4A24}"/>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97;p69">
              <a:extLst>
                <a:ext uri="{FF2B5EF4-FFF2-40B4-BE49-F238E27FC236}">
                  <a16:creationId xmlns:a16="http://schemas.microsoft.com/office/drawing/2014/main" id="{BB0FBE0D-B33C-1C0A-8181-40951D42DD6A}"/>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2092;p69">
            <a:extLst>
              <a:ext uri="{FF2B5EF4-FFF2-40B4-BE49-F238E27FC236}">
                <a16:creationId xmlns:a16="http://schemas.microsoft.com/office/drawing/2014/main" id="{E4038172-B5FA-BBAF-BF2B-DCDD2E83E4AB}"/>
              </a:ext>
            </a:extLst>
          </p:cNvPr>
          <p:cNvSpPr/>
          <p:nvPr/>
        </p:nvSpPr>
        <p:spPr>
          <a:xfrm>
            <a:off x="7580128" y="4391868"/>
            <a:ext cx="1192537" cy="38438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tx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B233973-5FD6-E9F7-2AC0-A8D7EF1BDE01}"/>
              </a:ext>
            </a:extLst>
          </p:cNvPr>
          <p:cNvPicPr>
            <a:picLocks noChangeAspect="1"/>
          </p:cNvPicPr>
          <p:nvPr/>
        </p:nvPicPr>
        <p:blipFill>
          <a:blip r:embed="rId3"/>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E107BE3D-E8AF-4945-E992-720FDAAA2D58}"/>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tx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8102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2B87A-9A54-869B-E808-ACD9E22FDF19}"/>
              </a:ext>
            </a:extLst>
          </p:cNvPr>
          <p:cNvPicPr>
            <a:picLocks noChangeAspect="1"/>
          </p:cNvPicPr>
          <p:nvPr/>
        </p:nvPicPr>
        <p:blipFill>
          <a:blip r:embed="rId2"/>
          <a:stretch>
            <a:fillRect/>
          </a:stretch>
        </p:blipFill>
        <p:spPr>
          <a:xfrm>
            <a:off x="2354094" y="-1"/>
            <a:ext cx="9469876" cy="5143500"/>
          </a:xfrm>
          <a:prstGeom prst="rect">
            <a:avLst/>
          </a:prstGeom>
        </p:spPr>
      </p:pic>
      <p:sp>
        <p:nvSpPr>
          <p:cNvPr id="8" name="Bottom Gradient">
            <a:extLst>
              <a:ext uri="{FF2B5EF4-FFF2-40B4-BE49-F238E27FC236}">
                <a16:creationId xmlns:a16="http://schemas.microsoft.com/office/drawing/2014/main" id="{34023C05-870E-E1C7-AA60-1E51B82171CC}"/>
              </a:ext>
            </a:extLst>
          </p:cNvPr>
          <p:cNvSpPr/>
          <p:nvPr/>
        </p:nvSpPr>
        <p:spPr>
          <a:xfrm rot="5400000">
            <a:off x="1985167" y="-2000248"/>
            <a:ext cx="5143501" cy="9144000"/>
          </a:xfrm>
          <a:prstGeom prst="rect">
            <a:avLst/>
          </a:prstGeom>
          <a:gradFill flip="none" rotWithShape="1">
            <a:gsLst>
              <a:gs pos="47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5" name="TextBox 4">
            <a:extLst>
              <a:ext uri="{FF2B5EF4-FFF2-40B4-BE49-F238E27FC236}">
                <a16:creationId xmlns:a16="http://schemas.microsoft.com/office/drawing/2014/main" id="{DA584F81-79BA-6F2E-C4A5-3B326176B080}"/>
              </a:ext>
            </a:extLst>
          </p:cNvPr>
          <p:cNvSpPr txBox="1"/>
          <p:nvPr/>
        </p:nvSpPr>
        <p:spPr>
          <a:xfrm>
            <a:off x="114300" y="1017478"/>
            <a:ext cx="5409314" cy="3539430"/>
          </a:xfrm>
          <a:prstGeom prst="rect">
            <a:avLst/>
          </a:prstGeom>
          <a:noFill/>
        </p:spPr>
        <p:txBody>
          <a:bodyPr wrap="square">
            <a:spAutoFit/>
          </a:bodyPr>
          <a:lstStyle/>
          <a:p>
            <a:pPr marL="285750" indent="-285750">
              <a:buClr>
                <a:srgbClr val="CB480F"/>
              </a:buClr>
              <a:buFont typeface="Arial" panose="020B0604020202020204" pitchFamily="34" charset="0"/>
              <a:buChar char="•"/>
            </a:pPr>
            <a:r>
              <a:rPr lang="en-US" b="1" dirty="0">
                <a:solidFill>
                  <a:srgbClr val="CB480F"/>
                </a:solidFill>
              </a:rPr>
              <a:t>Support Independent Developers</a:t>
            </a:r>
            <a:r>
              <a:rPr lang="en-US" dirty="0">
                <a:solidFill>
                  <a:srgbClr val="CB480F"/>
                </a:solidFill>
              </a:rPr>
              <a:t>: </a:t>
            </a:r>
            <a:r>
              <a:rPr lang="en-US" dirty="0">
                <a:solidFill>
                  <a:schemeClr val="bg1"/>
                </a:solidFill>
              </a:rPr>
              <a:t>Steam should continue and expand support initiatives for indie developers, offering more resources like better marketing, developer support tools, and visibility through Steam’s recommendation algorithms.</a:t>
            </a:r>
          </a:p>
          <a:p>
            <a:pPr marL="285750" indent="-285750">
              <a:buClr>
                <a:srgbClr val="CB480F"/>
              </a:buClr>
              <a:buFont typeface="Arial" panose="020B0604020202020204" pitchFamily="34" charset="0"/>
              <a:buChar char="•"/>
            </a:pPr>
            <a:r>
              <a:rPr lang="en-US" b="1" dirty="0">
                <a:solidFill>
                  <a:srgbClr val="CB480F"/>
                </a:solidFill>
              </a:rPr>
              <a:t>Focus on Community Engagement</a:t>
            </a:r>
            <a:r>
              <a:rPr lang="en-US" dirty="0">
                <a:solidFill>
                  <a:srgbClr val="CB480F"/>
                </a:solidFill>
              </a:rPr>
              <a:t>: </a:t>
            </a:r>
            <a:r>
              <a:rPr lang="en-US" dirty="0">
                <a:solidFill>
                  <a:schemeClr val="bg1"/>
                </a:solidFill>
              </a:rPr>
              <a:t>User-generated content such as reviews, guides, and recommendations should be leveraged further by introducing incentives to reward the most helpful contributors.</a:t>
            </a:r>
          </a:p>
          <a:p>
            <a:pPr marL="285750" indent="-285750">
              <a:buClr>
                <a:srgbClr val="CB480F"/>
              </a:buClr>
              <a:buFont typeface="Arial" panose="020B0604020202020204" pitchFamily="34" charset="0"/>
              <a:buChar char="•"/>
            </a:pPr>
            <a:r>
              <a:rPr lang="en-US" b="1" dirty="0">
                <a:solidFill>
                  <a:srgbClr val="CB480F"/>
                </a:solidFill>
              </a:rPr>
              <a:t>Leverage Genre Insights for Curated Events</a:t>
            </a:r>
            <a:r>
              <a:rPr lang="en-US" dirty="0">
                <a:solidFill>
                  <a:srgbClr val="CB480F"/>
                </a:solidFill>
              </a:rPr>
              <a:t>: </a:t>
            </a:r>
            <a:r>
              <a:rPr lang="en-US" dirty="0">
                <a:solidFill>
                  <a:schemeClr val="bg1"/>
                </a:solidFill>
              </a:rPr>
              <a:t>Based on the dominant genres, Steam could organize more genre-specific events like </a:t>
            </a:r>
            <a:r>
              <a:rPr lang="en-US" i="1" dirty="0">
                <a:solidFill>
                  <a:schemeClr val="bg1"/>
                </a:solidFill>
              </a:rPr>
              <a:t>Indie Festivals</a:t>
            </a:r>
            <a:r>
              <a:rPr lang="en-US" dirty="0">
                <a:solidFill>
                  <a:schemeClr val="bg1"/>
                </a:solidFill>
              </a:rPr>
              <a:t> or </a:t>
            </a:r>
            <a:r>
              <a:rPr lang="en-US" i="1" dirty="0">
                <a:solidFill>
                  <a:schemeClr val="bg1"/>
                </a:solidFill>
              </a:rPr>
              <a:t>Action-Adventure Game Week</a:t>
            </a:r>
            <a:r>
              <a:rPr lang="en-US" dirty="0">
                <a:solidFill>
                  <a:schemeClr val="bg1"/>
                </a:solidFill>
              </a:rPr>
              <a:t>, aligning content with user preferences to boost engagement.</a:t>
            </a:r>
          </a:p>
          <a:p>
            <a:pPr marL="285750" indent="-285750">
              <a:buClr>
                <a:srgbClr val="CB480F"/>
              </a:buClr>
              <a:buFont typeface="Arial" panose="020B0604020202020204" pitchFamily="34" charset="0"/>
              <a:buChar char="•"/>
            </a:pPr>
            <a:r>
              <a:rPr lang="en-US" b="1" dirty="0">
                <a:solidFill>
                  <a:srgbClr val="CB480F"/>
                </a:solidFill>
              </a:rPr>
              <a:t>Diversify Content</a:t>
            </a:r>
            <a:r>
              <a:rPr lang="en-US" dirty="0">
                <a:solidFill>
                  <a:srgbClr val="CB480F"/>
                </a:solidFill>
              </a:rPr>
              <a:t>: </a:t>
            </a:r>
            <a:r>
              <a:rPr lang="en-US" dirty="0">
                <a:solidFill>
                  <a:schemeClr val="bg1"/>
                </a:solidFill>
              </a:rPr>
              <a:t>While popular genres bring in traffic, exploring niche genres with curated events could unlock untapped segments, especially those with smaller but dedicated fan bases.</a:t>
            </a:r>
          </a:p>
        </p:txBody>
      </p:sp>
      <p:sp>
        <p:nvSpPr>
          <p:cNvPr id="3" name="TextBox 2">
            <a:extLst>
              <a:ext uri="{FF2B5EF4-FFF2-40B4-BE49-F238E27FC236}">
                <a16:creationId xmlns:a16="http://schemas.microsoft.com/office/drawing/2014/main" id="{97959986-6824-47B0-60AA-801942E7389F}"/>
              </a:ext>
            </a:extLst>
          </p:cNvPr>
          <p:cNvSpPr txBox="1"/>
          <p:nvPr/>
        </p:nvSpPr>
        <p:spPr>
          <a:xfrm>
            <a:off x="337184" y="269021"/>
            <a:ext cx="4583430" cy="584775"/>
          </a:xfrm>
          <a:prstGeom prst="rect">
            <a:avLst/>
          </a:prstGeom>
          <a:noFill/>
        </p:spPr>
        <p:txBody>
          <a:bodyPr wrap="square">
            <a:spAutoFit/>
          </a:bodyPr>
          <a:lstStyle/>
          <a:p>
            <a:pPr>
              <a:buClr>
                <a:srgbClr val="CB480F"/>
              </a:buClr>
            </a:pPr>
            <a:r>
              <a:rPr lang="en-US" sz="3200" b="1" dirty="0">
                <a:solidFill>
                  <a:schemeClr val="bg1"/>
                </a:solidFill>
                <a:latin typeface="Saira SemiCondensed ExtraBold" panose="020B0604020202020204" charset="0"/>
              </a:rPr>
              <a:t>Recommendations:</a:t>
            </a:r>
          </a:p>
        </p:txBody>
      </p:sp>
      <p:pic>
        <p:nvPicPr>
          <p:cNvPr id="2" name="Picture 1">
            <a:extLst>
              <a:ext uri="{FF2B5EF4-FFF2-40B4-BE49-F238E27FC236}">
                <a16:creationId xmlns:a16="http://schemas.microsoft.com/office/drawing/2014/main" id="{838E598B-32CD-334F-8EF4-23E156C7CD02}"/>
              </a:ext>
            </a:extLst>
          </p:cNvPr>
          <p:cNvPicPr>
            <a:picLocks noChangeAspect="1"/>
          </p:cNvPicPr>
          <p:nvPr/>
        </p:nvPicPr>
        <p:blipFill>
          <a:blip r:embed="rId3"/>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579CDD3B-E14B-4EC5-C684-24F5E33C20A3}"/>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62885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D958D1-E3A2-FB45-7881-DD43EA1A7C09}"/>
              </a:ext>
            </a:extLst>
          </p:cNvPr>
          <p:cNvPicPr>
            <a:picLocks noChangeAspect="1"/>
          </p:cNvPicPr>
          <p:nvPr/>
        </p:nvPicPr>
        <p:blipFill>
          <a:blip r:embed="rId3"/>
          <a:stretch>
            <a:fillRect/>
          </a:stretch>
        </p:blipFill>
        <p:spPr>
          <a:xfrm>
            <a:off x="155134" y="0"/>
            <a:ext cx="9294631" cy="5143500"/>
          </a:xfrm>
          <a:prstGeom prst="rect">
            <a:avLst/>
          </a:prstGeom>
        </p:spPr>
      </p:pic>
      <p:sp>
        <p:nvSpPr>
          <p:cNvPr id="10" name="Bottom Gradient">
            <a:extLst>
              <a:ext uri="{FF2B5EF4-FFF2-40B4-BE49-F238E27FC236}">
                <a16:creationId xmlns:a16="http://schemas.microsoft.com/office/drawing/2014/main" id="{A2A3250C-4F21-AEF5-32A3-1E3FCD1BE376}"/>
              </a:ext>
            </a:extLst>
          </p:cNvPr>
          <p:cNvSpPr/>
          <p:nvPr/>
        </p:nvSpPr>
        <p:spPr>
          <a:xfrm rot="5400000">
            <a:off x="1985167" y="-2000248"/>
            <a:ext cx="5143501" cy="9144000"/>
          </a:xfrm>
          <a:prstGeom prst="rect">
            <a:avLst/>
          </a:prstGeom>
          <a:gradFill flip="none" rotWithShape="1">
            <a:gsLst>
              <a:gs pos="46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F49DD07E-997A-C4E9-1557-7DE388BC9404}"/>
              </a:ext>
            </a:extLst>
          </p:cNvPr>
          <p:cNvSpPr txBox="1"/>
          <p:nvPr/>
        </p:nvSpPr>
        <p:spPr>
          <a:xfrm>
            <a:off x="108585" y="800219"/>
            <a:ext cx="6491632" cy="4185761"/>
          </a:xfrm>
          <a:prstGeom prst="rect">
            <a:avLst/>
          </a:prstGeom>
          <a:noFill/>
        </p:spPr>
        <p:txBody>
          <a:bodyPr wrap="square">
            <a:spAutoFit/>
          </a:bodyPr>
          <a:lstStyle/>
          <a:p>
            <a:pPr>
              <a:buClr>
                <a:srgbClr val="CB480F"/>
              </a:buClr>
              <a:buFont typeface="Arial" panose="020B0604020202020204" pitchFamily="34" charset="0"/>
              <a:buChar char="•"/>
            </a:pPr>
            <a:r>
              <a:rPr lang="en-US" b="1" dirty="0">
                <a:solidFill>
                  <a:srgbClr val="CB480F"/>
                </a:solidFill>
              </a:rPr>
              <a:t> Developer-Publisher Relationships</a:t>
            </a:r>
            <a:r>
              <a:rPr lang="en-US" dirty="0">
                <a:solidFill>
                  <a:srgbClr val="CB480F"/>
                </a:solidFill>
              </a:rPr>
              <a:t>: </a:t>
            </a:r>
            <a:r>
              <a:rPr lang="en-US" dirty="0">
                <a:solidFill>
                  <a:schemeClr val="bg1"/>
                </a:solidFill>
              </a:rPr>
              <a:t>We identified that several publishers release large volumes of games, while many smaller developers release a single title. This suggests that large publishers may be outsourcing game development or collaborating with multiple developers.</a:t>
            </a:r>
          </a:p>
          <a:p>
            <a:pPr>
              <a:buClr>
                <a:srgbClr val="CB480F"/>
              </a:buClr>
              <a:buFont typeface="Arial" panose="020B0604020202020204" pitchFamily="34" charset="0"/>
              <a:buChar char="•"/>
            </a:pPr>
            <a:r>
              <a:rPr lang="en-US" b="1" dirty="0">
                <a:solidFill>
                  <a:srgbClr val="CB480F"/>
                </a:solidFill>
              </a:rPr>
              <a:t> Positive Correlation Between User Engagement and Game Success</a:t>
            </a:r>
            <a:r>
              <a:rPr lang="en-US" dirty="0">
                <a:solidFill>
                  <a:srgbClr val="CB480F"/>
                </a:solidFill>
              </a:rPr>
              <a:t>: </a:t>
            </a:r>
            <a:r>
              <a:rPr lang="en-US" dirty="0">
                <a:solidFill>
                  <a:schemeClr val="bg1"/>
                </a:solidFill>
              </a:rPr>
              <a:t>A strong correlation was found between positive ratings, playtime, and recommendations, which indicates that user engagement directly boosts a game’s visibility and success.</a:t>
            </a:r>
          </a:p>
          <a:p>
            <a:pPr>
              <a:buClr>
                <a:srgbClr val="CB480F"/>
              </a:buClr>
              <a:buFont typeface="Arial" panose="020B0604020202020204" pitchFamily="34" charset="0"/>
              <a:buChar char="•"/>
            </a:pPr>
            <a:r>
              <a:rPr lang="en-US" b="1" dirty="0">
                <a:solidFill>
                  <a:srgbClr val="CB480F"/>
                </a:solidFill>
              </a:rPr>
              <a:t> Significant Variability in Playtime</a:t>
            </a:r>
            <a:r>
              <a:rPr lang="en-US" dirty="0">
                <a:solidFill>
                  <a:srgbClr val="CB480F"/>
                </a:solidFill>
              </a:rPr>
              <a:t>: </a:t>
            </a:r>
            <a:r>
              <a:rPr lang="en-US" dirty="0">
                <a:solidFill>
                  <a:schemeClr val="bg1"/>
                </a:solidFill>
              </a:rPr>
              <a:t>Games released between 2004 and 2024 show high variability in both average and median playtime, with standard deviations indicating that some games succeed in keeping players engaged much more than others.</a:t>
            </a:r>
          </a:p>
          <a:p>
            <a:pPr>
              <a:buClr>
                <a:srgbClr val="CB480F"/>
              </a:buClr>
              <a:buFont typeface="Arial" panose="020B0604020202020204" pitchFamily="34" charset="0"/>
              <a:buChar char="•"/>
            </a:pPr>
            <a:r>
              <a:rPr lang="en-US" b="1" dirty="0">
                <a:solidFill>
                  <a:srgbClr val="CB480F"/>
                </a:solidFill>
              </a:rPr>
              <a:t> Growing Popularity of Multiplayer and Online Games</a:t>
            </a:r>
            <a:r>
              <a:rPr lang="en-US" dirty="0">
                <a:solidFill>
                  <a:srgbClr val="CB480F"/>
                </a:solidFill>
              </a:rPr>
              <a:t>: </a:t>
            </a:r>
            <a:r>
              <a:rPr lang="en-US" dirty="0">
                <a:solidFill>
                  <a:schemeClr val="bg1"/>
                </a:solidFill>
              </a:rPr>
              <a:t>Games with higher playtime also tend to be multiplayer-focused, indicating a market shift towards games that offer longer engagement through online or social interactions.</a:t>
            </a:r>
          </a:p>
          <a:p>
            <a:pPr>
              <a:buClr>
                <a:srgbClr val="CB480F"/>
              </a:buClr>
              <a:buFont typeface="Arial" panose="020B0604020202020204" pitchFamily="34" charset="0"/>
              <a:buChar char="•"/>
            </a:pPr>
            <a:r>
              <a:rPr lang="en-US" b="1" dirty="0">
                <a:solidFill>
                  <a:srgbClr val="CB480F"/>
                </a:solidFill>
              </a:rPr>
              <a:t> Consistency in Recent Years</a:t>
            </a:r>
            <a:r>
              <a:rPr lang="en-US" dirty="0">
                <a:solidFill>
                  <a:srgbClr val="CB480F"/>
                </a:solidFill>
              </a:rPr>
              <a:t>: </a:t>
            </a:r>
            <a:r>
              <a:rPr lang="en-US" dirty="0">
                <a:solidFill>
                  <a:schemeClr val="bg1"/>
                </a:solidFill>
              </a:rPr>
              <a:t>The rise in the number of games produced, especially during and after the pandemic years (2020-2023), indicates sustained growth in game development. This suggests a promising future for both indie and AAA game developers on Steam.</a:t>
            </a:r>
          </a:p>
        </p:txBody>
      </p:sp>
      <p:sp>
        <p:nvSpPr>
          <p:cNvPr id="5" name="TextBox 4">
            <a:extLst>
              <a:ext uri="{FF2B5EF4-FFF2-40B4-BE49-F238E27FC236}">
                <a16:creationId xmlns:a16="http://schemas.microsoft.com/office/drawing/2014/main" id="{0BFCA8BD-A139-D043-E413-38726608DA70}"/>
              </a:ext>
            </a:extLst>
          </p:cNvPr>
          <p:cNvSpPr txBox="1"/>
          <p:nvPr/>
        </p:nvSpPr>
        <p:spPr>
          <a:xfrm>
            <a:off x="108585" y="215444"/>
            <a:ext cx="4583430" cy="584775"/>
          </a:xfrm>
          <a:prstGeom prst="rect">
            <a:avLst/>
          </a:prstGeom>
          <a:noFill/>
        </p:spPr>
        <p:txBody>
          <a:bodyPr wrap="square">
            <a:spAutoFit/>
          </a:bodyPr>
          <a:lstStyle/>
          <a:p>
            <a:r>
              <a:rPr lang="en-US" sz="3200" b="1" dirty="0">
                <a:solidFill>
                  <a:schemeClr val="bg1"/>
                </a:solidFill>
                <a:latin typeface="Saira SemiCondensed ExtraBold" panose="020B0604020202020204" charset="0"/>
              </a:rPr>
              <a:t>Key Findings </a:t>
            </a:r>
          </a:p>
        </p:txBody>
      </p:sp>
      <p:pic>
        <p:nvPicPr>
          <p:cNvPr id="2" name="Picture 1">
            <a:extLst>
              <a:ext uri="{FF2B5EF4-FFF2-40B4-BE49-F238E27FC236}">
                <a16:creationId xmlns:a16="http://schemas.microsoft.com/office/drawing/2014/main" id="{193999A3-066F-CC6E-2A12-07B3DF42127F}"/>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4" name="TextBox 3">
            <a:extLst>
              <a:ext uri="{FF2B5EF4-FFF2-40B4-BE49-F238E27FC236}">
                <a16:creationId xmlns:a16="http://schemas.microsoft.com/office/drawing/2014/main" id="{84C7332F-F2EC-E089-CFD9-84579A520265}"/>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7622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89BF0-5F57-CF48-8DEA-8825FB0E64B8}"/>
              </a:ext>
            </a:extLst>
          </p:cNvPr>
          <p:cNvPicPr>
            <a:picLocks noChangeAspect="1"/>
          </p:cNvPicPr>
          <p:nvPr/>
        </p:nvPicPr>
        <p:blipFill>
          <a:blip r:embed="rId4">
            <a:alphaModFix amt="71000"/>
          </a:blip>
          <a:stretch>
            <a:fillRect/>
          </a:stretch>
        </p:blipFill>
        <p:spPr>
          <a:xfrm>
            <a:off x="-4368" y="0"/>
            <a:ext cx="9152734" cy="5143500"/>
          </a:xfrm>
          <a:prstGeom prst="rect">
            <a:avLst/>
          </a:prstGeom>
        </p:spPr>
      </p:pic>
      <p:grpSp>
        <p:nvGrpSpPr>
          <p:cNvPr id="15" name="Google Shape;5717;p92">
            <a:extLst>
              <a:ext uri="{FF2B5EF4-FFF2-40B4-BE49-F238E27FC236}">
                <a16:creationId xmlns:a16="http://schemas.microsoft.com/office/drawing/2014/main" id="{297DB650-B3E6-F9B4-AC70-FA0BE2C0DCBC}"/>
              </a:ext>
            </a:extLst>
          </p:cNvPr>
          <p:cNvGrpSpPr/>
          <p:nvPr/>
        </p:nvGrpSpPr>
        <p:grpSpPr>
          <a:xfrm rot="10800000">
            <a:off x="4747267" y="3530057"/>
            <a:ext cx="4049860" cy="1177507"/>
            <a:chOff x="4411970" y="4340222"/>
            <a:chExt cx="779468" cy="242682"/>
          </a:xfrm>
          <a:solidFill>
            <a:srgbClr val="FF6600">
              <a:alpha val="85000"/>
            </a:srgbClr>
          </a:solidFill>
          <a:effectLst>
            <a:glow rad="63500">
              <a:srgbClr val="C00000"/>
            </a:glow>
          </a:effectLst>
        </p:grpSpPr>
        <p:sp>
          <p:nvSpPr>
            <p:cNvPr id="16" name="Google Shape;5718;p92">
              <a:extLst>
                <a:ext uri="{FF2B5EF4-FFF2-40B4-BE49-F238E27FC236}">
                  <a16:creationId xmlns:a16="http://schemas.microsoft.com/office/drawing/2014/main" id="{22B0E77C-A47A-4AA6-CEF0-B489BB6985CC}"/>
                </a:ext>
              </a:extLst>
            </p:cNvPr>
            <p:cNvSpPr/>
            <p:nvPr/>
          </p:nvSpPr>
          <p:spPr>
            <a:xfrm rot="21079151">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FF0000"/>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sp>
          <p:nvSpPr>
            <p:cNvPr id="18" name="Google Shape;5720;p92">
              <a:extLst>
                <a:ext uri="{FF2B5EF4-FFF2-40B4-BE49-F238E27FC236}">
                  <a16:creationId xmlns:a16="http://schemas.microsoft.com/office/drawing/2014/main" id="{44D38061-15DA-3629-F8D8-AD574907E150}"/>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pic>
        <p:nvPicPr>
          <p:cNvPr id="13" name="Picture Placeholder 93" descr="A person in a suit&#10;&#10;Description automatically generated">
            <a:extLst>
              <a:ext uri="{FF2B5EF4-FFF2-40B4-BE49-F238E27FC236}">
                <a16:creationId xmlns:a16="http://schemas.microsoft.com/office/drawing/2014/main" id="{692DE8D1-2259-F35C-C920-DDC4926ACB55}"/>
              </a:ext>
            </a:extLst>
          </p:cNvPr>
          <p:cNvPicPr>
            <a:picLocks noChangeAspect="1"/>
          </p:cNvPicPr>
          <p:nvPr/>
        </p:nvPicPr>
        <p:blipFill>
          <a:blip r:embed="rId5">
            <a:extLst>
              <a:ext uri="{28A0092B-C50C-407E-A947-70E740481C1C}">
                <a14:useLocalDpi xmlns:a14="http://schemas.microsoft.com/office/drawing/2010/main" val="0"/>
              </a:ext>
            </a:extLst>
          </a:blip>
          <a:srcRect l="44" r="44"/>
          <a:stretch>
            <a:fillRect/>
          </a:stretch>
        </p:blipFill>
        <p:spPr>
          <a:xfrm>
            <a:off x="7763754" y="3740880"/>
            <a:ext cx="804415" cy="804508"/>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C00000"/>
            </a:glow>
          </a:effectLst>
        </p:spPr>
      </p:pic>
      <p:sp>
        <p:nvSpPr>
          <p:cNvPr id="20" name="TextBox 19">
            <a:extLst>
              <a:ext uri="{FF2B5EF4-FFF2-40B4-BE49-F238E27FC236}">
                <a16:creationId xmlns:a16="http://schemas.microsoft.com/office/drawing/2014/main" id="{276462CA-A9BB-D290-A218-0FBE9D28BAE5}"/>
              </a:ext>
            </a:extLst>
          </p:cNvPr>
          <p:cNvSpPr txBox="1"/>
          <p:nvPr/>
        </p:nvSpPr>
        <p:spPr>
          <a:xfrm>
            <a:off x="5086576" y="3658955"/>
            <a:ext cx="2901259" cy="830997"/>
          </a:xfrm>
          <a:prstGeom prst="rect">
            <a:avLst/>
          </a:prstGeom>
          <a:noFill/>
        </p:spPr>
        <p:txBody>
          <a:bodyPr wrap="square">
            <a:spAutoFit/>
          </a:bodyPr>
          <a:lstStyle/>
          <a:p>
            <a:r>
              <a:rPr lang="en-US" sz="1200" dirty="0">
                <a:solidFill>
                  <a:schemeClr val="bg1"/>
                </a:solidFill>
                <a:latin typeface="+mj-lt"/>
              </a:rPr>
              <a:t>Thanks for the opportunity! These insights can help us drive player engagement and optimize game promotions on Steam.</a:t>
            </a:r>
            <a:endParaRPr lang="en-IN" sz="1200" dirty="0">
              <a:solidFill>
                <a:schemeClr val="bg1"/>
              </a:solidFill>
              <a:latin typeface="+mj-lt"/>
            </a:endParaRPr>
          </a:p>
        </p:txBody>
      </p:sp>
      <p:grpSp>
        <p:nvGrpSpPr>
          <p:cNvPr id="27" name="Google Shape;5717;p92">
            <a:extLst>
              <a:ext uri="{FF2B5EF4-FFF2-40B4-BE49-F238E27FC236}">
                <a16:creationId xmlns:a16="http://schemas.microsoft.com/office/drawing/2014/main" id="{1D18B165-E547-AE68-9A34-698D03E62DF2}"/>
              </a:ext>
            </a:extLst>
          </p:cNvPr>
          <p:cNvGrpSpPr/>
          <p:nvPr/>
        </p:nvGrpSpPr>
        <p:grpSpPr>
          <a:xfrm>
            <a:off x="2717411" y="1775150"/>
            <a:ext cx="4584828" cy="1234434"/>
            <a:chOff x="4411970" y="4340222"/>
            <a:chExt cx="779468" cy="242682"/>
          </a:xfrm>
          <a:solidFill>
            <a:srgbClr val="3E5EBF">
              <a:alpha val="85000"/>
            </a:srgbClr>
          </a:solidFill>
          <a:effectLst>
            <a:glow rad="63500">
              <a:srgbClr val="0000FF"/>
            </a:glow>
          </a:effectLst>
        </p:grpSpPr>
        <p:sp>
          <p:nvSpPr>
            <p:cNvPr id="28" name="Google Shape;5718;p92">
              <a:extLst>
                <a:ext uri="{FF2B5EF4-FFF2-40B4-BE49-F238E27FC236}">
                  <a16:creationId xmlns:a16="http://schemas.microsoft.com/office/drawing/2014/main" id="{49F1543E-E8A5-F4B1-7748-B8588AF7C84B}"/>
                </a:ext>
              </a:extLst>
            </p:cNvPr>
            <p:cNvSpPr/>
            <p:nvPr/>
          </p:nvSpPr>
          <p:spPr>
            <a:xfrm rot="21164605">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grpFill/>
            <a:ln>
              <a:noFill/>
            </a:ln>
            <a:effectLst>
              <a:glow>
                <a:srgbClr val="002060">
                  <a:alpha val="40000"/>
                </a:srgb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mj-lt"/>
              </a:endParaRPr>
            </a:p>
          </p:txBody>
        </p:sp>
        <p:sp>
          <p:nvSpPr>
            <p:cNvPr id="30" name="Google Shape;5720;p92">
              <a:extLst>
                <a:ext uri="{FF2B5EF4-FFF2-40B4-BE49-F238E27FC236}">
                  <a16:creationId xmlns:a16="http://schemas.microsoft.com/office/drawing/2014/main" id="{4EED8532-FB23-8608-32DE-A5101B9DC2FD}"/>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bg1"/>
                </a:solidFill>
                <a:latin typeface="+mj-lt"/>
              </a:endParaRPr>
            </a:p>
          </p:txBody>
        </p:sp>
      </p:grpSp>
      <p:sp>
        <p:nvSpPr>
          <p:cNvPr id="31" name="TextBox 30">
            <a:extLst>
              <a:ext uri="{FF2B5EF4-FFF2-40B4-BE49-F238E27FC236}">
                <a16:creationId xmlns:a16="http://schemas.microsoft.com/office/drawing/2014/main" id="{1B53176D-3107-8BF4-4104-8BE20B0DD3AA}"/>
              </a:ext>
            </a:extLst>
          </p:cNvPr>
          <p:cNvSpPr txBox="1"/>
          <p:nvPr/>
        </p:nvSpPr>
        <p:spPr>
          <a:xfrm>
            <a:off x="4138837" y="2087571"/>
            <a:ext cx="3075447" cy="830997"/>
          </a:xfrm>
          <a:prstGeom prst="rect">
            <a:avLst/>
          </a:prstGeom>
          <a:noFill/>
        </p:spPr>
        <p:txBody>
          <a:bodyPr wrap="square">
            <a:spAutoFit/>
          </a:bodyPr>
          <a:lstStyle/>
          <a:p>
            <a:r>
              <a:rPr lang="en-US" sz="1200" dirty="0">
                <a:solidFill>
                  <a:schemeClr val="bg1"/>
                </a:solidFill>
                <a:latin typeface="+mj-lt"/>
              </a:rPr>
              <a:t>This has been incredibly insightful. Thanks for walking me through the data. These insights will really help with our marketing strategies.</a:t>
            </a:r>
            <a:endParaRPr lang="en-IN" sz="1200" dirty="0">
              <a:solidFill>
                <a:schemeClr val="bg1"/>
              </a:solidFill>
              <a:latin typeface="+mj-lt"/>
            </a:endParaRPr>
          </a:p>
        </p:txBody>
      </p:sp>
      <p:pic>
        <p:nvPicPr>
          <p:cNvPr id="32" name="Picture Placeholder 103" descr="A person with blue hair and spiked back&#10;&#10;Description automatically generated">
            <a:extLst>
              <a:ext uri="{FF2B5EF4-FFF2-40B4-BE49-F238E27FC236}">
                <a16:creationId xmlns:a16="http://schemas.microsoft.com/office/drawing/2014/main" id="{0E3F6D02-8C63-5077-9F26-1AE03CD878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2979685" y="1931447"/>
            <a:ext cx="903858" cy="903963"/>
          </a:xfrm>
          <a:custGeom>
            <a:avLst/>
            <a:gdLst>
              <a:gd name="connsiteX0" fmla="*/ 509206 w 1017712"/>
              <a:gd name="connsiteY0" fmla="*/ 0 h 1017830"/>
              <a:gd name="connsiteX1" fmla="*/ 1008067 w 1017712"/>
              <a:gd name="connsiteY1" fmla="*/ 406583 h 1017830"/>
              <a:gd name="connsiteX2" fmla="*/ 1017712 w 1017712"/>
              <a:gd name="connsiteY2" fmla="*/ 502262 h 1017830"/>
              <a:gd name="connsiteX3" fmla="*/ 1017712 w 1017712"/>
              <a:gd name="connsiteY3" fmla="*/ 516150 h 1017830"/>
              <a:gd name="connsiteX4" fmla="*/ 1008067 w 1017712"/>
              <a:gd name="connsiteY4" fmla="*/ 611829 h 1017830"/>
              <a:gd name="connsiteX5" fmla="*/ 611829 w 1017712"/>
              <a:gd name="connsiteY5" fmla="*/ 1008067 h 1017830"/>
              <a:gd name="connsiteX6" fmla="*/ 514979 w 1017712"/>
              <a:gd name="connsiteY6" fmla="*/ 1017830 h 1017830"/>
              <a:gd name="connsiteX7" fmla="*/ 503433 w 1017712"/>
              <a:gd name="connsiteY7" fmla="*/ 1017830 h 1017830"/>
              <a:gd name="connsiteX8" fmla="*/ 406583 w 1017712"/>
              <a:gd name="connsiteY8" fmla="*/ 1008067 h 1017830"/>
              <a:gd name="connsiteX9" fmla="*/ 0 w 1017712"/>
              <a:gd name="connsiteY9" fmla="*/ 509206 h 1017830"/>
              <a:gd name="connsiteX10" fmla="*/ 509206 w 1017712"/>
              <a:gd name="connsiteY10" fmla="*/ 0 h 101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712" h="1017830">
                <a:moveTo>
                  <a:pt x="509206" y="0"/>
                </a:moveTo>
                <a:cubicBezTo>
                  <a:pt x="755280" y="0"/>
                  <a:pt x="960585" y="174547"/>
                  <a:pt x="1008067" y="406583"/>
                </a:cubicBezTo>
                <a:lnTo>
                  <a:pt x="1017712" y="502262"/>
                </a:lnTo>
                <a:lnTo>
                  <a:pt x="1017712" y="516150"/>
                </a:lnTo>
                <a:lnTo>
                  <a:pt x="1008067" y="611829"/>
                </a:lnTo>
                <a:cubicBezTo>
                  <a:pt x="967368" y="810718"/>
                  <a:pt x="810718" y="967368"/>
                  <a:pt x="611829" y="1008067"/>
                </a:cubicBezTo>
                <a:lnTo>
                  <a:pt x="514979" y="1017830"/>
                </a:lnTo>
                <a:lnTo>
                  <a:pt x="503433" y="1017830"/>
                </a:lnTo>
                <a:lnTo>
                  <a:pt x="406583" y="1008067"/>
                </a:lnTo>
                <a:cubicBezTo>
                  <a:pt x="174547" y="960585"/>
                  <a:pt x="0" y="755280"/>
                  <a:pt x="0" y="509206"/>
                </a:cubicBezTo>
                <a:cubicBezTo>
                  <a:pt x="0" y="227979"/>
                  <a:pt x="227979" y="0"/>
                  <a:pt x="509206" y="0"/>
                </a:cubicBezTo>
                <a:close/>
              </a:path>
            </a:pathLst>
          </a:custGeom>
          <a:effectLst>
            <a:glow rad="38100">
              <a:srgbClr val="0000FF"/>
            </a:glow>
          </a:effectLst>
        </p:spPr>
      </p:pic>
      <p:pic>
        <p:nvPicPr>
          <p:cNvPr id="4" name="Picture Placeholder 24" descr="A video game graphics of two people&#10;&#10;Description automatically generated">
            <a:extLst>
              <a:ext uri="{FF2B5EF4-FFF2-40B4-BE49-F238E27FC236}">
                <a16:creationId xmlns:a16="http://schemas.microsoft.com/office/drawing/2014/main" id="{713EE025-55D1-9B66-87E9-88A51D92B59F}"/>
              </a:ext>
            </a:extLst>
          </p:cNvPr>
          <p:cNvPicPr>
            <a:picLocks noChangeAspect="1"/>
          </p:cNvPicPr>
          <p:nvPr/>
        </p:nvPicPr>
        <p:blipFill>
          <a:blip r:embed="rId7">
            <a:extLst>
              <a:ext uri="{28A0092B-C50C-407E-A947-70E740481C1C}">
                <a14:useLocalDpi xmlns:a14="http://schemas.microsoft.com/office/drawing/2010/main" val="0"/>
              </a:ext>
            </a:extLst>
          </a:blip>
          <a:srcRect t="1705" b="1705"/>
          <a:stretch/>
        </p:blipFill>
        <p:spPr>
          <a:xfrm flipH="1">
            <a:off x="-2258075" y="0"/>
            <a:ext cx="5725516" cy="5477705"/>
          </a:xfrm>
          <a:custGeom>
            <a:avLst/>
            <a:gdLst>
              <a:gd name="connsiteX0" fmla="*/ 0 w 8618634"/>
              <a:gd name="connsiteY0" fmla="*/ 0 h 7683500"/>
              <a:gd name="connsiteX1" fmla="*/ 8618634 w 8618634"/>
              <a:gd name="connsiteY1" fmla="*/ 0 h 7683500"/>
              <a:gd name="connsiteX2" fmla="*/ 8618634 w 8618634"/>
              <a:gd name="connsiteY2" fmla="*/ 7683500 h 7683500"/>
              <a:gd name="connsiteX3" fmla="*/ 0 w 8618634"/>
              <a:gd name="connsiteY3" fmla="*/ 7683500 h 7683500"/>
            </a:gdLst>
            <a:ahLst/>
            <a:cxnLst>
              <a:cxn ang="0">
                <a:pos x="connsiteX0" y="connsiteY0"/>
              </a:cxn>
              <a:cxn ang="0">
                <a:pos x="connsiteX1" y="connsiteY1"/>
              </a:cxn>
              <a:cxn ang="0">
                <a:pos x="connsiteX2" y="connsiteY2"/>
              </a:cxn>
              <a:cxn ang="0">
                <a:pos x="connsiteX3" y="connsiteY3"/>
              </a:cxn>
            </a:cxnLst>
            <a:rect l="l" t="t" r="r" b="b"/>
            <a:pathLst>
              <a:path w="8618634" h="7683500">
                <a:moveTo>
                  <a:pt x="0" y="0"/>
                </a:moveTo>
                <a:lnTo>
                  <a:pt x="8618634" y="0"/>
                </a:lnTo>
                <a:lnTo>
                  <a:pt x="8618634" y="7683500"/>
                </a:lnTo>
                <a:lnTo>
                  <a:pt x="0" y="7683500"/>
                </a:lnTo>
                <a:close/>
              </a:path>
            </a:pathLst>
          </a:custGeom>
        </p:spPr>
      </p:pic>
      <p:pic>
        <p:nvPicPr>
          <p:cNvPr id="2" name="Picture 1">
            <a:extLst>
              <a:ext uri="{FF2B5EF4-FFF2-40B4-BE49-F238E27FC236}">
                <a16:creationId xmlns:a16="http://schemas.microsoft.com/office/drawing/2014/main" id="{C5909A4B-9D74-746C-ADA4-68A37A911B88}"/>
              </a:ext>
            </a:extLst>
          </p:cNvPr>
          <p:cNvPicPr>
            <a:picLocks noChangeAspect="1"/>
          </p:cNvPicPr>
          <p:nvPr/>
        </p:nvPicPr>
        <p:blipFill>
          <a:blip r:embed="rId8"/>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TextBox 4">
            <a:extLst>
              <a:ext uri="{FF2B5EF4-FFF2-40B4-BE49-F238E27FC236}">
                <a16:creationId xmlns:a16="http://schemas.microsoft.com/office/drawing/2014/main" id="{057E55A7-EC0A-8521-56EF-30522A604CB4}"/>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96510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55B313-34F3-4CA4-1BCA-61F527CD9C8A}"/>
              </a:ext>
            </a:extLst>
          </p:cNvPr>
          <p:cNvPicPr>
            <a:picLocks noChangeAspect="1"/>
          </p:cNvPicPr>
          <p:nvPr/>
        </p:nvPicPr>
        <p:blipFill>
          <a:blip r:embed="rId2"/>
          <a:stretch>
            <a:fillRect/>
          </a:stretch>
        </p:blipFill>
        <p:spPr>
          <a:xfrm>
            <a:off x="0" y="-3"/>
            <a:ext cx="10024110" cy="5143503"/>
          </a:xfrm>
          <a:prstGeom prst="rect">
            <a:avLst/>
          </a:prstGeom>
        </p:spPr>
      </p:pic>
      <p:sp>
        <p:nvSpPr>
          <p:cNvPr id="4" name="Bottom Gradient">
            <a:extLst>
              <a:ext uri="{FF2B5EF4-FFF2-40B4-BE49-F238E27FC236}">
                <a16:creationId xmlns:a16="http://schemas.microsoft.com/office/drawing/2014/main" id="{5937FAC5-30F1-C94A-2608-47133483BE39}"/>
              </a:ext>
            </a:extLst>
          </p:cNvPr>
          <p:cNvSpPr/>
          <p:nvPr/>
        </p:nvSpPr>
        <p:spPr>
          <a:xfrm rot="5400000">
            <a:off x="1985167" y="-2000248"/>
            <a:ext cx="5143501" cy="9144000"/>
          </a:xfrm>
          <a:prstGeom prst="rect">
            <a:avLst/>
          </a:prstGeom>
          <a:gradFill flip="none" rotWithShape="1">
            <a:gsLst>
              <a:gs pos="39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3" name="TextBox 2">
            <a:extLst>
              <a:ext uri="{FF2B5EF4-FFF2-40B4-BE49-F238E27FC236}">
                <a16:creationId xmlns:a16="http://schemas.microsoft.com/office/drawing/2014/main" id="{EB910268-AB8B-93EE-F450-A080FE5D3AB9}"/>
              </a:ext>
            </a:extLst>
          </p:cNvPr>
          <p:cNvSpPr txBox="1"/>
          <p:nvPr/>
        </p:nvSpPr>
        <p:spPr>
          <a:xfrm>
            <a:off x="240030" y="793506"/>
            <a:ext cx="5474970" cy="2893100"/>
          </a:xfrm>
          <a:prstGeom prst="rect">
            <a:avLst/>
          </a:prstGeom>
          <a:noFill/>
        </p:spPr>
        <p:txBody>
          <a:bodyPr wrap="square">
            <a:spAutoFit/>
          </a:bodyPr>
          <a:lstStyle/>
          <a:p>
            <a:r>
              <a:rPr lang="en-US" dirty="0">
                <a:solidFill>
                  <a:schemeClr val="bg1"/>
                </a:solidFill>
              </a:rPr>
              <a:t>This project provided a comprehensive exploration of </a:t>
            </a:r>
            <a:r>
              <a:rPr lang="en-US" dirty="0">
                <a:solidFill>
                  <a:srgbClr val="F7743C"/>
                </a:solidFill>
              </a:rPr>
              <a:t>Steam’s</a:t>
            </a:r>
            <a:r>
              <a:rPr lang="en-US" dirty="0">
                <a:solidFill>
                  <a:schemeClr val="bg1"/>
                </a:solidFill>
              </a:rPr>
              <a:t> game data, offering key insights into game genres, production trends, developer-publisher dynamics, and user engagement. We found that Steam is not only a thriving hub for independent and </a:t>
            </a:r>
            <a:r>
              <a:rPr lang="en-US" dirty="0">
                <a:solidFill>
                  <a:srgbClr val="F7743C"/>
                </a:solidFill>
              </a:rPr>
              <a:t>AAA</a:t>
            </a:r>
            <a:r>
              <a:rPr lang="en-US" dirty="0">
                <a:solidFill>
                  <a:schemeClr val="bg1"/>
                </a:solidFill>
              </a:rPr>
              <a:t> </a:t>
            </a:r>
            <a:r>
              <a:rPr lang="en-US" dirty="0">
                <a:solidFill>
                  <a:srgbClr val="F7743C"/>
                </a:solidFill>
              </a:rPr>
              <a:t>games</a:t>
            </a:r>
            <a:r>
              <a:rPr lang="en-US" dirty="0">
                <a:solidFill>
                  <a:schemeClr val="bg1"/>
                </a:solidFill>
              </a:rPr>
              <a:t> but also that positive player feedback and engagement directly contribute to game success. The </a:t>
            </a:r>
            <a:r>
              <a:rPr lang="en-US" dirty="0">
                <a:solidFill>
                  <a:srgbClr val="F7743C"/>
                </a:solidFill>
              </a:rPr>
              <a:t>growth</a:t>
            </a:r>
            <a:r>
              <a:rPr lang="en-US" dirty="0">
                <a:solidFill>
                  <a:schemeClr val="bg1"/>
                </a:solidFill>
              </a:rPr>
              <a:t> in game production </a:t>
            </a:r>
            <a:r>
              <a:rPr lang="en-US" dirty="0">
                <a:solidFill>
                  <a:srgbClr val="F7743C"/>
                </a:solidFill>
              </a:rPr>
              <a:t>post-2020</a:t>
            </a:r>
            <a:r>
              <a:rPr lang="en-US" dirty="0">
                <a:solidFill>
                  <a:schemeClr val="bg1"/>
                </a:solidFill>
              </a:rPr>
              <a:t> further underlines the platform's ability to attract new content, making it a key player in the gaming industry.</a:t>
            </a:r>
          </a:p>
          <a:p>
            <a:r>
              <a:rPr lang="en-US" dirty="0">
                <a:solidFill>
                  <a:schemeClr val="bg1"/>
                </a:solidFill>
              </a:rPr>
              <a:t>Looking ahead, Steam can </a:t>
            </a:r>
            <a:r>
              <a:rPr lang="en-US" dirty="0">
                <a:solidFill>
                  <a:srgbClr val="F7743C"/>
                </a:solidFill>
              </a:rPr>
              <a:t>build</a:t>
            </a:r>
            <a:r>
              <a:rPr lang="en-US" dirty="0">
                <a:solidFill>
                  <a:schemeClr val="bg1"/>
                </a:solidFill>
              </a:rPr>
              <a:t> on its strengths by </a:t>
            </a:r>
            <a:r>
              <a:rPr lang="en-US" dirty="0">
                <a:solidFill>
                  <a:srgbClr val="F7743C"/>
                </a:solidFill>
              </a:rPr>
              <a:t>fostering</a:t>
            </a:r>
            <a:r>
              <a:rPr lang="en-US" dirty="0">
                <a:solidFill>
                  <a:schemeClr val="bg1"/>
                </a:solidFill>
              </a:rPr>
              <a:t> deeper community interactions, </a:t>
            </a:r>
            <a:r>
              <a:rPr lang="en-US" dirty="0">
                <a:solidFill>
                  <a:srgbClr val="F7743C"/>
                </a:solidFill>
              </a:rPr>
              <a:t>investing</a:t>
            </a:r>
            <a:r>
              <a:rPr lang="en-US" dirty="0">
                <a:solidFill>
                  <a:schemeClr val="bg1"/>
                </a:solidFill>
              </a:rPr>
              <a:t> in indie game development, and further </a:t>
            </a:r>
            <a:r>
              <a:rPr lang="en-US" dirty="0">
                <a:solidFill>
                  <a:srgbClr val="F7743C"/>
                </a:solidFill>
              </a:rPr>
              <a:t>diversifying</a:t>
            </a:r>
            <a:r>
              <a:rPr lang="en-US" dirty="0">
                <a:solidFill>
                  <a:schemeClr val="bg1"/>
                </a:solidFill>
              </a:rPr>
              <a:t> its content. The findings from this project can serve as a basis for </a:t>
            </a:r>
            <a:r>
              <a:rPr lang="en-US" dirty="0">
                <a:solidFill>
                  <a:srgbClr val="F7743C"/>
                </a:solidFill>
              </a:rPr>
              <a:t>enhancing</a:t>
            </a:r>
            <a:r>
              <a:rPr lang="en-US" dirty="0">
                <a:solidFill>
                  <a:schemeClr val="bg1"/>
                </a:solidFill>
              </a:rPr>
              <a:t> </a:t>
            </a:r>
            <a:r>
              <a:rPr lang="en-US" dirty="0">
                <a:solidFill>
                  <a:srgbClr val="F7743C"/>
                </a:solidFill>
              </a:rPr>
              <a:t>both</a:t>
            </a:r>
            <a:r>
              <a:rPr lang="en-US" dirty="0">
                <a:solidFill>
                  <a:schemeClr val="bg1"/>
                </a:solidFill>
              </a:rPr>
              <a:t> </a:t>
            </a:r>
            <a:r>
              <a:rPr lang="en-US" dirty="0">
                <a:solidFill>
                  <a:srgbClr val="F7743C"/>
                </a:solidFill>
              </a:rPr>
              <a:t>player</a:t>
            </a:r>
            <a:r>
              <a:rPr lang="en-US" dirty="0">
                <a:solidFill>
                  <a:schemeClr val="bg1"/>
                </a:solidFill>
              </a:rPr>
              <a:t> and </a:t>
            </a:r>
            <a:r>
              <a:rPr lang="en-US" dirty="0">
                <a:solidFill>
                  <a:srgbClr val="F7743C"/>
                </a:solidFill>
              </a:rPr>
              <a:t>developer</a:t>
            </a:r>
            <a:r>
              <a:rPr lang="en-US" dirty="0">
                <a:solidFill>
                  <a:schemeClr val="bg1"/>
                </a:solidFill>
              </a:rPr>
              <a:t> experiences on the </a:t>
            </a:r>
            <a:r>
              <a:rPr lang="en-US" dirty="0">
                <a:solidFill>
                  <a:srgbClr val="F7743C"/>
                </a:solidFill>
              </a:rPr>
              <a:t>platform</a:t>
            </a:r>
            <a:r>
              <a:rPr lang="en-US" dirty="0">
                <a:solidFill>
                  <a:schemeClr val="bg1"/>
                </a:solidFill>
              </a:rPr>
              <a:t>.</a:t>
            </a:r>
          </a:p>
        </p:txBody>
      </p:sp>
      <p:sp>
        <p:nvSpPr>
          <p:cNvPr id="5" name="TextBox 4">
            <a:extLst>
              <a:ext uri="{FF2B5EF4-FFF2-40B4-BE49-F238E27FC236}">
                <a16:creationId xmlns:a16="http://schemas.microsoft.com/office/drawing/2014/main" id="{837A6D2F-B687-5611-B01E-6CAFDAC66032}"/>
              </a:ext>
            </a:extLst>
          </p:cNvPr>
          <p:cNvSpPr txBox="1"/>
          <p:nvPr/>
        </p:nvSpPr>
        <p:spPr>
          <a:xfrm>
            <a:off x="341095" y="208731"/>
            <a:ext cx="4572000" cy="584775"/>
          </a:xfrm>
          <a:prstGeom prst="rect">
            <a:avLst/>
          </a:prstGeom>
          <a:noFill/>
        </p:spPr>
        <p:txBody>
          <a:bodyPr wrap="square">
            <a:spAutoFit/>
          </a:bodyPr>
          <a:lstStyle/>
          <a:p>
            <a:r>
              <a:rPr lang="en-US" sz="3200" b="1" dirty="0">
                <a:solidFill>
                  <a:schemeClr val="bg1"/>
                </a:solidFill>
                <a:latin typeface="Saira SemiCondensed ExtraBold" panose="020B0604020202020204" charset="0"/>
              </a:rPr>
              <a:t>Conclusion</a:t>
            </a:r>
          </a:p>
        </p:txBody>
      </p:sp>
      <p:sp>
        <p:nvSpPr>
          <p:cNvPr id="7" name="TextBox 6">
            <a:extLst>
              <a:ext uri="{FF2B5EF4-FFF2-40B4-BE49-F238E27FC236}">
                <a16:creationId xmlns:a16="http://schemas.microsoft.com/office/drawing/2014/main" id="{FA5D8842-348A-6F7F-4C88-968B93BEDE4A}"/>
              </a:ext>
            </a:extLst>
          </p:cNvPr>
          <p:cNvSpPr txBox="1"/>
          <p:nvPr/>
        </p:nvSpPr>
        <p:spPr>
          <a:xfrm>
            <a:off x="240030" y="3803690"/>
            <a:ext cx="6586688" cy="1092607"/>
          </a:xfrm>
          <a:prstGeom prst="rect">
            <a:avLst/>
          </a:prstGeom>
          <a:noFill/>
        </p:spPr>
        <p:txBody>
          <a:bodyPr wrap="square">
            <a:spAutoFit/>
          </a:bodyPr>
          <a:lstStyle/>
          <a:p>
            <a:r>
              <a:rPr lang="en-US" sz="1300" b="1" dirty="0">
                <a:solidFill>
                  <a:srgbClr val="FF6600"/>
                </a:solidFill>
              </a:rPr>
              <a:t>And yes, I know you’ve already figured it out—this was just an imaginary story!</a:t>
            </a:r>
            <a:br>
              <a:rPr lang="en-US" sz="1300" dirty="0">
                <a:solidFill>
                  <a:srgbClr val="FF6600"/>
                </a:solidFill>
              </a:rPr>
            </a:br>
            <a:r>
              <a:rPr lang="en-US" sz="1300" dirty="0">
                <a:solidFill>
                  <a:schemeClr val="bg1"/>
                </a:solidFill>
              </a:rPr>
              <a:t>But through this fun journey, I hope you enjoyed the </a:t>
            </a:r>
            <a:r>
              <a:rPr lang="en-US" sz="1300" b="1" dirty="0">
                <a:solidFill>
                  <a:schemeClr val="bg1">
                    <a:lumMod val="95000"/>
                  </a:schemeClr>
                </a:solidFill>
              </a:rPr>
              <a:t>little twist I added</a:t>
            </a:r>
            <a:r>
              <a:rPr lang="en-US" sz="1300" dirty="0">
                <a:solidFill>
                  <a:schemeClr val="bg1"/>
                </a:solidFill>
              </a:rPr>
              <a:t>. </a:t>
            </a:r>
          </a:p>
          <a:p>
            <a:r>
              <a:rPr lang="en-US" sz="1300" dirty="0">
                <a:solidFill>
                  <a:schemeClr val="bg1"/>
                </a:solidFill>
              </a:rPr>
              <a:t>This was a creative way to present the data, blending insights with a </a:t>
            </a:r>
            <a:r>
              <a:rPr lang="en-US" sz="1300" b="1" dirty="0">
                <a:solidFill>
                  <a:schemeClr val="bg1">
                    <a:lumMod val="95000"/>
                  </a:schemeClr>
                </a:solidFill>
              </a:rPr>
              <a:t>playful narrative</a:t>
            </a:r>
            <a:r>
              <a:rPr lang="en-US" sz="1300" dirty="0">
                <a:solidFill>
                  <a:schemeClr val="bg1"/>
                </a:solidFill>
              </a:rPr>
              <a:t>. </a:t>
            </a:r>
          </a:p>
          <a:p>
            <a:r>
              <a:rPr lang="en-US" sz="1300" b="1" dirty="0">
                <a:solidFill>
                  <a:srgbClr val="FF3300"/>
                </a:solidFill>
              </a:rPr>
              <a:t>Thanks for staying with me, and I hope you liked it!</a:t>
            </a:r>
          </a:p>
          <a:p>
            <a:r>
              <a:rPr lang="en-US" sz="1300" b="1" dirty="0">
                <a:solidFill>
                  <a:schemeClr val="bg1"/>
                </a:solidFill>
              </a:rPr>
              <a:t>For any questions or further discussion, feel free to reach out!</a:t>
            </a:r>
          </a:p>
        </p:txBody>
      </p:sp>
      <p:pic>
        <p:nvPicPr>
          <p:cNvPr id="2" name="Picture 1">
            <a:extLst>
              <a:ext uri="{FF2B5EF4-FFF2-40B4-BE49-F238E27FC236}">
                <a16:creationId xmlns:a16="http://schemas.microsoft.com/office/drawing/2014/main" id="{9C97A5A9-97C5-1A30-5353-28F68A7498D9}"/>
              </a:ext>
            </a:extLst>
          </p:cNvPr>
          <p:cNvPicPr>
            <a:picLocks noChangeAspect="1"/>
          </p:cNvPicPr>
          <p:nvPr/>
        </p:nvPicPr>
        <p:blipFill>
          <a:blip r:embed="rId3"/>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6" name="TextBox 5">
            <a:extLst>
              <a:ext uri="{FF2B5EF4-FFF2-40B4-BE49-F238E27FC236}">
                <a16:creationId xmlns:a16="http://schemas.microsoft.com/office/drawing/2014/main" id="{A34171B8-7E4B-42A0-C249-93AABA83F3B7}"/>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99705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Bottom Gradient">
            <a:extLst>
              <a:ext uri="{FF2B5EF4-FFF2-40B4-BE49-F238E27FC236}">
                <a16:creationId xmlns:a16="http://schemas.microsoft.com/office/drawing/2014/main" id="{5C9803F2-7E56-C00C-8140-EAA218302677}"/>
              </a:ext>
            </a:extLst>
          </p:cNvPr>
          <p:cNvSpPr/>
          <p:nvPr/>
        </p:nvSpPr>
        <p:spPr>
          <a:xfrm rot="5400000">
            <a:off x="2031864" y="-2031863"/>
            <a:ext cx="5143501" cy="9207232"/>
          </a:xfrm>
          <a:prstGeom prst="rect">
            <a:avLst/>
          </a:prstGeom>
          <a:gradFill flip="none" rotWithShape="1">
            <a:gsLst>
              <a:gs pos="89000">
                <a:schemeClr val="tx1">
                  <a:alpha val="93000"/>
                </a:schemeClr>
              </a:gs>
              <a:gs pos="34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2" name="TextBox 1">
            <a:extLst>
              <a:ext uri="{FF2B5EF4-FFF2-40B4-BE49-F238E27FC236}">
                <a16:creationId xmlns:a16="http://schemas.microsoft.com/office/drawing/2014/main" id="{77BBDB71-79FF-4A8C-8411-0C46716DCF49}"/>
              </a:ext>
            </a:extLst>
          </p:cNvPr>
          <p:cNvSpPr txBox="1"/>
          <p:nvPr/>
        </p:nvSpPr>
        <p:spPr>
          <a:xfrm>
            <a:off x="3273357" y="1454285"/>
            <a:ext cx="6507805" cy="1323439"/>
          </a:xfrm>
          <a:prstGeom prst="rect">
            <a:avLst/>
          </a:prstGeom>
          <a:noFill/>
        </p:spPr>
        <p:txBody>
          <a:bodyPr wrap="square" rtlCol="0">
            <a:spAutoFit/>
          </a:bodyPr>
          <a:lstStyle/>
          <a:p>
            <a:r>
              <a:rPr lang="en-IN" sz="8000" dirty="0">
                <a:solidFill>
                  <a:schemeClr val="bg1"/>
                </a:solidFill>
                <a:latin typeface="Stencil" panose="040409050D0802020404" pitchFamily="82" charset="0"/>
              </a:rPr>
              <a:t>THANK YOU</a:t>
            </a:r>
          </a:p>
        </p:txBody>
      </p:sp>
      <p:sp>
        <p:nvSpPr>
          <p:cNvPr id="4" name="TextBox 3">
            <a:extLst>
              <a:ext uri="{FF2B5EF4-FFF2-40B4-BE49-F238E27FC236}">
                <a16:creationId xmlns:a16="http://schemas.microsoft.com/office/drawing/2014/main" id="{5E4E5921-BE97-A686-6730-7F984B0E42D4}"/>
              </a:ext>
            </a:extLst>
          </p:cNvPr>
          <p:cNvSpPr txBox="1"/>
          <p:nvPr/>
        </p:nvSpPr>
        <p:spPr>
          <a:xfrm>
            <a:off x="4856532" y="2594853"/>
            <a:ext cx="2495145" cy="369332"/>
          </a:xfrm>
          <a:prstGeom prst="rect">
            <a:avLst/>
          </a:prstGeom>
          <a:noFill/>
        </p:spPr>
        <p:txBody>
          <a:bodyPr wrap="square" rtlCol="0">
            <a:spAutoFit/>
          </a:bodyPr>
          <a:lstStyle/>
          <a:p>
            <a:r>
              <a:rPr lang="en-US" sz="1800" b="1" dirty="0">
                <a:solidFill>
                  <a:schemeClr val="bg1"/>
                </a:solidFill>
                <a:latin typeface="+mj-lt"/>
                <a:cs typeface="Helvetica" pitchFamily="34" charset="0"/>
              </a:rPr>
              <a:t>Feel free to connect</a:t>
            </a:r>
            <a:r>
              <a:rPr lang="en-IN" sz="1800" b="1" dirty="0">
                <a:solidFill>
                  <a:schemeClr val="bg1"/>
                </a:solidFill>
                <a:latin typeface="+mj-lt"/>
                <a:cs typeface="Helvetica" pitchFamily="34" charset="0"/>
              </a:rPr>
              <a:t>!</a:t>
            </a:r>
            <a:endParaRPr lang="en-US" sz="1800" dirty="0">
              <a:solidFill>
                <a:schemeClr val="bg1"/>
              </a:solidFill>
              <a:latin typeface="+mj-lt"/>
              <a:cs typeface="Helvetica" pitchFamily="34" charset="0"/>
            </a:endParaRPr>
          </a:p>
        </p:txBody>
      </p:sp>
      <p:sp>
        <p:nvSpPr>
          <p:cNvPr id="5" name="TextBox 4">
            <a:extLst>
              <a:ext uri="{FF2B5EF4-FFF2-40B4-BE49-F238E27FC236}">
                <a16:creationId xmlns:a16="http://schemas.microsoft.com/office/drawing/2014/main" id="{75000F5B-A674-4CE9-25E5-AAC141FBE9B1}"/>
              </a:ext>
            </a:extLst>
          </p:cNvPr>
          <p:cNvSpPr txBox="1"/>
          <p:nvPr/>
        </p:nvSpPr>
        <p:spPr>
          <a:xfrm>
            <a:off x="3327353" y="3655251"/>
            <a:ext cx="4280171" cy="307777"/>
          </a:xfrm>
          <a:prstGeom prst="rect">
            <a:avLst/>
          </a:prstGeom>
          <a:noFill/>
        </p:spPr>
        <p:txBody>
          <a:bodyPr wrap="square" rtlCol="0">
            <a:spAutoFit/>
          </a:bodyPr>
          <a:lstStyle/>
          <a:p>
            <a:r>
              <a:rPr lang="en-US" sz="1400" dirty="0">
                <a:solidFill>
                  <a:schemeClr val="bg1"/>
                </a:solidFill>
              </a:rPr>
              <a:t>Save and share this presentation with your network!</a:t>
            </a:r>
            <a:endParaRPr lang="en-IN" sz="1400" dirty="0">
              <a:solidFill>
                <a:schemeClr val="bg1"/>
              </a:solidFill>
            </a:endParaRPr>
          </a:p>
        </p:txBody>
      </p:sp>
      <p:pic>
        <p:nvPicPr>
          <p:cNvPr id="6" name="Picture 5">
            <a:extLst>
              <a:ext uri="{FF2B5EF4-FFF2-40B4-BE49-F238E27FC236}">
                <a16:creationId xmlns:a16="http://schemas.microsoft.com/office/drawing/2014/main" id="{F644DBD5-0B98-D518-9867-27CF63F03A6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323" y1="31528" x2="14323" y2="31528"/>
                        <a14:foregroundMark x1="59688" y1="30139" x2="59688" y2="30139"/>
                        <a14:foregroundMark x1="83646" y1="32361" x2="83646" y2="32361"/>
                        <a14:foregroundMark x1="83594" y1="52917" x2="83594" y2="52917"/>
                        <a14:foregroundMark x1="81875" y1="45972" x2="81875" y2="45972"/>
                        <a14:foregroundMark x1="78333" y1="42361" x2="78333" y2="42361"/>
                      </a14:backgroundRemoval>
                    </a14:imgEffect>
                  </a14:imgLayer>
                </a14:imgProps>
              </a:ext>
            </a:extLst>
          </a:blip>
          <a:stretch>
            <a:fillRect/>
          </a:stretch>
        </p:blipFill>
        <p:spPr>
          <a:xfrm>
            <a:off x="7612464" y="3628578"/>
            <a:ext cx="962990" cy="361121"/>
          </a:xfrm>
          <a:prstGeom prst="rect">
            <a:avLst/>
          </a:prstGeom>
        </p:spPr>
      </p:pic>
      <p:pic>
        <p:nvPicPr>
          <p:cNvPr id="7" name="Picture 6" descr="Github icon">
            <a:extLst>
              <a:ext uri="{FF2B5EF4-FFF2-40B4-BE49-F238E27FC236}">
                <a16:creationId xmlns:a16="http://schemas.microsoft.com/office/drawing/2014/main" id="{047B4EBA-1DD7-A214-9D42-3E0E808DF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826" y="3170994"/>
            <a:ext cx="297061" cy="297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ocial icon">
            <a:extLst>
              <a:ext uri="{FF2B5EF4-FFF2-40B4-BE49-F238E27FC236}">
                <a16:creationId xmlns:a16="http://schemas.microsoft.com/office/drawing/2014/main" id="{2D7C828E-5A5A-EB19-21A8-52FAD8E53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497" y="3170994"/>
            <a:ext cx="320655" cy="3206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Message icon">
            <a:extLst>
              <a:ext uri="{FF2B5EF4-FFF2-40B4-BE49-F238E27FC236}">
                <a16:creationId xmlns:a16="http://schemas.microsoft.com/office/drawing/2014/main" id="{3A62CC7C-6EB4-2453-C1BE-9FB5153381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197" y="3194587"/>
            <a:ext cx="297062" cy="2970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696C333-FCAB-1C62-A6D4-396EBB49085E}"/>
              </a:ext>
            </a:extLst>
          </p:cNvPr>
          <p:cNvSpPr/>
          <p:nvPr/>
        </p:nvSpPr>
        <p:spPr>
          <a:xfrm>
            <a:off x="7795410" y="3237804"/>
            <a:ext cx="207890" cy="2042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6" descr="Twitter icon">
            <a:extLst>
              <a:ext uri="{FF2B5EF4-FFF2-40B4-BE49-F238E27FC236}">
                <a16:creationId xmlns:a16="http://schemas.microsoft.com/office/drawing/2014/main" id="{1DE90C03-00EB-8670-00DC-7920CC9DF8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4519" y="3170994"/>
            <a:ext cx="297062" cy="2970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CF0D7F2-5446-125C-D8E0-1F347F4A418F}"/>
              </a:ext>
            </a:extLst>
          </p:cNvPr>
          <p:cNvSpPr txBox="1"/>
          <p:nvPr/>
        </p:nvSpPr>
        <p:spPr>
          <a:xfrm>
            <a:off x="3327353" y="3140441"/>
            <a:ext cx="1244647" cy="338554"/>
          </a:xfrm>
          <a:prstGeom prst="rect">
            <a:avLst/>
          </a:prstGeom>
          <a:noFill/>
        </p:spPr>
        <p:txBody>
          <a:bodyPr wrap="square" rtlCol="0">
            <a:spAutoFit/>
          </a:bodyPr>
          <a:lstStyle/>
          <a:p>
            <a:r>
              <a:rPr lang="en-US" sz="1600" dirty="0">
                <a:solidFill>
                  <a:schemeClr val="tx1">
                    <a:lumMod val="50000"/>
                    <a:lumOff val="50000"/>
                  </a:schemeClr>
                </a:solidFill>
                <a:latin typeface="+mn-lt"/>
                <a:cs typeface="Helvetica" pitchFamily="34" charset="0"/>
              </a:rPr>
              <a:t> </a:t>
            </a:r>
            <a:r>
              <a:rPr lang="en-US" sz="1200" dirty="0">
                <a:solidFill>
                  <a:schemeClr val="tx1">
                    <a:lumMod val="50000"/>
                    <a:lumOff val="50000"/>
                  </a:schemeClr>
                </a:solidFill>
                <a:latin typeface="+mn-lt"/>
                <a:cs typeface="Helvetica" pitchFamily="34" charset="0"/>
              </a:rPr>
              <a:t>Praffulsingh09</a:t>
            </a:r>
            <a:endParaRPr lang="en-IN" sz="1200" dirty="0"/>
          </a:p>
        </p:txBody>
      </p:sp>
      <p:sp>
        <p:nvSpPr>
          <p:cNvPr id="17" name="TextBox 16">
            <a:extLst>
              <a:ext uri="{FF2B5EF4-FFF2-40B4-BE49-F238E27FC236}">
                <a16:creationId xmlns:a16="http://schemas.microsoft.com/office/drawing/2014/main" id="{3F11E481-4DA7-F872-5DB3-14EA07ABE15F}"/>
              </a:ext>
            </a:extLst>
          </p:cNvPr>
          <p:cNvSpPr txBox="1"/>
          <p:nvPr/>
        </p:nvSpPr>
        <p:spPr>
          <a:xfrm>
            <a:off x="4968647" y="3140441"/>
            <a:ext cx="1244647" cy="338554"/>
          </a:xfrm>
          <a:prstGeom prst="rect">
            <a:avLst/>
          </a:prstGeom>
          <a:noFill/>
        </p:spPr>
        <p:txBody>
          <a:bodyPr wrap="square" rtlCol="0">
            <a:spAutoFit/>
          </a:bodyPr>
          <a:lstStyle/>
          <a:p>
            <a:r>
              <a:rPr lang="en-US" sz="1600" dirty="0">
                <a:solidFill>
                  <a:schemeClr val="tx1">
                    <a:lumMod val="50000"/>
                    <a:lumOff val="50000"/>
                  </a:schemeClr>
                </a:solidFill>
                <a:latin typeface="+mn-lt"/>
                <a:cs typeface="Helvetica" pitchFamily="34" charset="0"/>
              </a:rPr>
              <a:t> </a:t>
            </a:r>
            <a:r>
              <a:rPr lang="en-US" sz="1200" dirty="0">
                <a:solidFill>
                  <a:schemeClr val="tx1">
                    <a:lumMod val="50000"/>
                    <a:lumOff val="50000"/>
                  </a:schemeClr>
                </a:solidFill>
                <a:latin typeface="+mn-lt"/>
                <a:cs typeface="Helvetica" pitchFamily="34" charset="0"/>
              </a:rPr>
              <a:t>Praffulsingh09</a:t>
            </a:r>
            <a:endParaRPr lang="en-IN" sz="1200" dirty="0"/>
          </a:p>
        </p:txBody>
      </p:sp>
      <p:sp>
        <p:nvSpPr>
          <p:cNvPr id="18" name="TextBox 17">
            <a:extLst>
              <a:ext uri="{FF2B5EF4-FFF2-40B4-BE49-F238E27FC236}">
                <a16:creationId xmlns:a16="http://schemas.microsoft.com/office/drawing/2014/main" id="{F4090CFA-FEFB-60CE-BAC7-97C023D3DF48}"/>
              </a:ext>
            </a:extLst>
          </p:cNvPr>
          <p:cNvSpPr txBox="1"/>
          <p:nvPr/>
        </p:nvSpPr>
        <p:spPr>
          <a:xfrm>
            <a:off x="6521537" y="3204618"/>
            <a:ext cx="1232982" cy="276999"/>
          </a:xfrm>
          <a:prstGeom prst="rect">
            <a:avLst/>
          </a:prstGeom>
          <a:noFill/>
        </p:spPr>
        <p:txBody>
          <a:bodyPr wrap="square" rtlCol="0">
            <a:spAutoFit/>
          </a:bodyPr>
          <a:lstStyle/>
          <a:p>
            <a:r>
              <a:rPr lang="en-US" sz="1200" dirty="0">
                <a:solidFill>
                  <a:schemeClr val="tx1">
                    <a:lumMod val="50000"/>
                    <a:lumOff val="50000"/>
                  </a:schemeClr>
                </a:solidFill>
                <a:latin typeface="+mn-lt"/>
                <a:cs typeface="Helvetica" pitchFamily="34" charset="0"/>
              </a:rPr>
              <a:t>singhprafful001</a:t>
            </a:r>
            <a:endParaRPr lang="en-IN" sz="1200" dirty="0"/>
          </a:p>
        </p:txBody>
      </p:sp>
      <p:sp>
        <p:nvSpPr>
          <p:cNvPr id="19" name="TextBox 18">
            <a:extLst>
              <a:ext uri="{FF2B5EF4-FFF2-40B4-BE49-F238E27FC236}">
                <a16:creationId xmlns:a16="http://schemas.microsoft.com/office/drawing/2014/main" id="{A0453E34-4F92-BA3B-A115-944C9E6107B2}"/>
              </a:ext>
            </a:extLst>
          </p:cNvPr>
          <p:cNvSpPr txBox="1"/>
          <p:nvPr/>
        </p:nvSpPr>
        <p:spPr>
          <a:xfrm>
            <a:off x="7899355" y="3162044"/>
            <a:ext cx="1232983" cy="338554"/>
          </a:xfrm>
          <a:prstGeom prst="rect">
            <a:avLst/>
          </a:prstGeom>
          <a:noFill/>
        </p:spPr>
        <p:txBody>
          <a:bodyPr wrap="square" rtlCol="0">
            <a:spAutoFit/>
          </a:bodyPr>
          <a:lstStyle/>
          <a:p>
            <a:r>
              <a:rPr lang="en-US" sz="1600" dirty="0">
                <a:solidFill>
                  <a:schemeClr val="tx1">
                    <a:lumMod val="50000"/>
                    <a:lumOff val="50000"/>
                  </a:schemeClr>
                </a:solidFill>
                <a:latin typeface="+mn-lt"/>
                <a:cs typeface="Helvetica" pitchFamily="34" charset="0"/>
              </a:rPr>
              <a:t> </a:t>
            </a:r>
            <a:r>
              <a:rPr lang="en-US" sz="1200" dirty="0">
                <a:solidFill>
                  <a:schemeClr val="tx1">
                    <a:lumMod val="50000"/>
                    <a:lumOff val="50000"/>
                  </a:schemeClr>
                </a:solidFill>
                <a:latin typeface="+mn-lt"/>
                <a:cs typeface="Helvetica" pitchFamily="34" charset="0"/>
              </a:rPr>
              <a:t>Praffulsingh09</a:t>
            </a:r>
            <a:endParaRPr lang="en-IN" sz="1200" dirty="0"/>
          </a:p>
        </p:txBody>
      </p:sp>
      <p:pic>
        <p:nvPicPr>
          <p:cNvPr id="8" name="Picture 7" descr="A person in a suit and tie&#10;&#10;Description automatically generated">
            <a:extLst>
              <a:ext uri="{FF2B5EF4-FFF2-40B4-BE49-F238E27FC236}">
                <a16:creationId xmlns:a16="http://schemas.microsoft.com/office/drawing/2014/main" id="{6B289B1B-92D7-44D6-9E35-DC421B997B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28150" y="4272597"/>
            <a:ext cx="1628698" cy="870901"/>
          </a:xfrm>
          <a:prstGeom prst="rect">
            <a:avLst/>
          </a:prstGeom>
        </p:spPr>
      </p:pic>
    </p:spTree>
    <p:extLst>
      <p:ext uri="{BB962C8B-B14F-4D97-AF65-F5344CB8AC3E}">
        <p14:creationId xmlns:p14="http://schemas.microsoft.com/office/powerpoint/2010/main" val="340460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6C5C3A-90C7-A332-A53E-DE069C8FD13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502"/>
                    </a14:imgEffect>
                    <a14:imgEffect>
                      <a14:saturation sat="150000"/>
                    </a14:imgEffect>
                  </a14:imgLayer>
                </a14:imgProps>
              </a:ext>
            </a:extLst>
          </a:blip>
          <a:stretch>
            <a:fillRect/>
          </a:stretch>
        </p:blipFill>
        <p:spPr>
          <a:xfrm>
            <a:off x="0" y="0"/>
            <a:ext cx="9144000" cy="5143500"/>
          </a:xfrm>
          <a:prstGeom prst="rect">
            <a:avLst/>
          </a:prstGeom>
        </p:spPr>
      </p:pic>
      <p:sp>
        <p:nvSpPr>
          <p:cNvPr id="19" name="Bottom Gradient">
            <a:extLst>
              <a:ext uri="{FF2B5EF4-FFF2-40B4-BE49-F238E27FC236}">
                <a16:creationId xmlns:a16="http://schemas.microsoft.com/office/drawing/2014/main" id="{8C6A57A5-B54B-B35D-B951-5D4D8205A00E}"/>
              </a:ext>
            </a:extLst>
          </p:cNvPr>
          <p:cNvSpPr/>
          <p:nvPr/>
        </p:nvSpPr>
        <p:spPr>
          <a:xfrm rot="5400000">
            <a:off x="1985167" y="-2000248"/>
            <a:ext cx="5143501" cy="9144000"/>
          </a:xfrm>
          <a:prstGeom prst="rect">
            <a:avLst/>
          </a:prstGeom>
          <a:gradFill flip="none" rotWithShape="1">
            <a:gsLst>
              <a:gs pos="0">
                <a:schemeClr val="tx1">
                  <a:alpha val="93000"/>
                </a:schemeClr>
              </a:gs>
              <a:gs pos="100000">
                <a:schemeClr val="tx1">
                  <a:tint val="23500"/>
                  <a:satMod val="160000"/>
                  <a:alpha val="0"/>
                  <a:lumMod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grpSp>
        <p:nvGrpSpPr>
          <p:cNvPr id="14" name="Group 13">
            <a:extLst>
              <a:ext uri="{FF2B5EF4-FFF2-40B4-BE49-F238E27FC236}">
                <a16:creationId xmlns:a16="http://schemas.microsoft.com/office/drawing/2014/main" id="{3807795E-ECCA-B810-307E-1AF965F8D9CF}"/>
              </a:ext>
            </a:extLst>
          </p:cNvPr>
          <p:cNvGrpSpPr/>
          <p:nvPr/>
        </p:nvGrpSpPr>
        <p:grpSpPr>
          <a:xfrm>
            <a:off x="2675904" y="202496"/>
            <a:ext cx="3792191" cy="3255582"/>
            <a:chOff x="3119156" y="615539"/>
            <a:chExt cx="4975841" cy="4535862"/>
          </a:xfrm>
        </p:grpSpPr>
        <p:sp>
          <p:nvSpPr>
            <p:cNvPr id="15" name="Freeform: Shape 14">
              <a:extLst>
                <a:ext uri="{FF2B5EF4-FFF2-40B4-BE49-F238E27FC236}">
                  <a16:creationId xmlns:a16="http://schemas.microsoft.com/office/drawing/2014/main" id="{DC38C6E9-576F-1507-E3A6-66164C301EEA}"/>
                </a:ext>
              </a:extLst>
            </p:cNvPr>
            <p:cNvSpPr/>
            <p:nvPr/>
          </p:nvSpPr>
          <p:spPr>
            <a:xfrm>
              <a:off x="3119156" y="616616"/>
              <a:ext cx="3645542" cy="4534785"/>
            </a:xfrm>
            <a:custGeom>
              <a:avLst/>
              <a:gdLst>
                <a:gd name="connsiteX0" fmla="*/ 502 w 2569605"/>
                <a:gd name="connsiteY0" fmla="*/ 785336 h 3196399"/>
                <a:gd name="connsiteX1" fmla="*/ 1125 w 2569605"/>
                <a:gd name="connsiteY1" fmla="*/ 49076 h 3196399"/>
                <a:gd name="connsiteX2" fmla="*/ 15324 w 2569605"/>
                <a:gd name="connsiteY2" fmla="*/ 0 h 3196399"/>
                <a:gd name="connsiteX3" fmla="*/ 57674 w 2569605"/>
                <a:gd name="connsiteY3" fmla="*/ 30766 h 3196399"/>
                <a:gd name="connsiteX4" fmla="*/ 1146184 w 2569605"/>
                <a:gd name="connsiteY4" fmla="*/ 1389067 h 3196399"/>
                <a:gd name="connsiteX5" fmla="*/ 2548952 w 2569605"/>
                <a:gd name="connsiteY5" fmla="*/ 3141345 h 3196399"/>
                <a:gd name="connsiteX6" fmla="*/ 2564771 w 2569605"/>
                <a:gd name="connsiteY6" fmla="*/ 3162146 h 3196399"/>
                <a:gd name="connsiteX7" fmla="*/ 2549202 w 2569605"/>
                <a:gd name="connsiteY7" fmla="*/ 3195154 h 3196399"/>
                <a:gd name="connsiteX8" fmla="*/ 2523045 w 2569605"/>
                <a:gd name="connsiteY8" fmla="*/ 3195777 h 3196399"/>
                <a:gd name="connsiteX9" fmla="*/ 1364035 w 2569605"/>
                <a:gd name="connsiteY9" fmla="*/ 3196400 h 3196399"/>
                <a:gd name="connsiteX10" fmla="*/ 1257912 w 2569605"/>
                <a:gd name="connsiteY10" fmla="*/ 3144334 h 3196399"/>
                <a:gd name="connsiteX11" fmla="*/ 38741 w 2569605"/>
                <a:gd name="connsiteY11" fmla="*/ 1622239 h 3196399"/>
                <a:gd name="connsiteX12" fmla="*/ 4 w 2569605"/>
                <a:gd name="connsiteY12" fmla="*/ 1511632 h 3196399"/>
                <a:gd name="connsiteX13" fmla="*/ 626 w 2569605"/>
                <a:gd name="connsiteY13" fmla="*/ 785212 h 319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9605" h="3196399">
                  <a:moveTo>
                    <a:pt x="502" y="785336"/>
                  </a:moveTo>
                  <a:cubicBezTo>
                    <a:pt x="502" y="539958"/>
                    <a:pt x="253" y="294454"/>
                    <a:pt x="1125" y="49076"/>
                  </a:cubicBezTo>
                  <a:cubicBezTo>
                    <a:pt x="1125" y="32759"/>
                    <a:pt x="10342" y="16442"/>
                    <a:pt x="15324" y="0"/>
                  </a:cubicBezTo>
                  <a:cubicBezTo>
                    <a:pt x="29649" y="10089"/>
                    <a:pt x="47087" y="17563"/>
                    <a:pt x="57674" y="30766"/>
                  </a:cubicBezTo>
                  <a:cubicBezTo>
                    <a:pt x="420884" y="483284"/>
                    <a:pt x="783596" y="936176"/>
                    <a:pt x="1146184" y="1389067"/>
                  </a:cubicBezTo>
                  <a:cubicBezTo>
                    <a:pt x="1613774" y="1973118"/>
                    <a:pt x="2081363" y="2557294"/>
                    <a:pt x="2548952" y="3141345"/>
                  </a:cubicBezTo>
                  <a:cubicBezTo>
                    <a:pt x="2554433" y="3148196"/>
                    <a:pt x="2560412" y="3154673"/>
                    <a:pt x="2564771" y="3162146"/>
                  </a:cubicBezTo>
                  <a:cubicBezTo>
                    <a:pt x="2575110" y="3180082"/>
                    <a:pt x="2568383" y="3191417"/>
                    <a:pt x="2549202" y="3195154"/>
                  </a:cubicBezTo>
                  <a:cubicBezTo>
                    <a:pt x="2540732" y="3196898"/>
                    <a:pt x="2531763" y="3195777"/>
                    <a:pt x="2523045" y="3195777"/>
                  </a:cubicBezTo>
                  <a:cubicBezTo>
                    <a:pt x="2136667" y="3195777"/>
                    <a:pt x="1750413" y="3195403"/>
                    <a:pt x="1364035" y="3196400"/>
                  </a:cubicBezTo>
                  <a:cubicBezTo>
                    <a:pt x="1318198" y="3196400"/>
                    <a:pt x="1285813" y="3179335"/>
                    <a:pt x="1257912" y="3144334"/>
                  </a:cubicBezTo>
                  <a:cubicBezTo>
                    <a:pt x="851978" y="2636637"/>
                    <a:pt x="445671" y="2129189"/>
                    <a:pt x="38741" y="1622239"/>
                  </a:cubicBezTo>
                  <a:cubicBezTo>
                    <a:pt x="11961" y="1588983"/>
                    <a:pt x="-245" y="1554605"/>
                    <a:pt x="4" y="1511632"/>
                  </a:cubicBezTo>
                  <a:cubicBezTo>
                    <a:pt x="1374" y="1269492"/>
                    <a:pt x="626" y="1027352"/>
                    <a:pt x="626" y="785212"/>
                  </a:cubicBezTo>
                  <a:close/>
                </a:path>
              </a:pathLst>
            </a:custGeom>
            <a:solidFill>
              <a:srgbClr val="D50A20"/>
            </a:solidFill>
            <a:ln w="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49BE7657-58BF-00DA-5E14-3E4A1E43EB8A}"/>
                </a:ext>
              </a:extLst>
            </p:cNvPr>
            <p:cNvSpPr/>
            <p:nvPr/>
          </p:nvSpPr>
          <p:spPr>
            <a:xfrm>
              <a:off x="5684999" y="615539"/>
              <a:ext cx="2409998" cy="2997503"/>
            </a:xfrm>
            <a:custGeom>
              <a:avLst/>
              <a:gdLst>
                <a:gd name="connsiteX0" fmla="*/ 1698344 w 1698717"/>
                <a:gd name="connsiteY0" fmla="*/ 787409 h 2112827"/>
                <a:gd name="connsiteX1" fmla="*/ 1698718 w 1698717"/>
                <a:gd name="connsiteY1" fmla="*/ 1520431 h 2112827"/>
                <a:gd name="connsiteX2" fmla="*/ 1664963 w 1698717"/>
                <a:gd name="connsiteY2" fmla="*/ 1616465 h 2112827"/>
                <a:gd name="connsiteX3" fmla="*/ 1306984 w 1698717"/>
                <a:gd name="connsiteY3" fmla="*/ 2063378 h 2112827"/>
                <a:gd name="connsiteX4" fmla="*/ 1205968 w 1698717"/>
                <a:gd name="connsiteY4" fmla="*/ 2112828 h 2112827"/>
                <a:gd name="connsiteX5" fmla="*/ 33879 w 1698717"/>
                <a:gd name="connsiteY5" fmla="*/ 2111457 h 2112827"/>
                <a:gd name="connsiteX6" fmla="*/ 0 w 1698717"/>
                <a:gd name="connsiteY6" fmla="*/ 2098877 h 2112827"/>
                <a:gd name="connsiteX7" fmla="*/ 15320 w 1698717"/>
                <a:gd name="connsiteY7" fmla="*/ 2061759 h 2112827"/>
                <a:gd name="connsiteX8" fmla="*/ 1164365 w 1698717"/>
                <a:gd name="connsiteY8" fmla="*/ 625858 h 2112827"/>
                <a:gd name="connsiteX9" fmla="*/ 1643040 w 1698717"/>
                <a:gd name="connsiteY9" fmla="*/ 28230 h 2112827"/>
                <a:gd name="connsiteX10" fmla="*/ 1662471 w 1698717"/>
                <a:gd name="connsiteY10" fmla="*/ 6308 h 2112827"/>
                <a:gd name="connsiteX11" fmla="*/ 1697099 w 1698717"/>
                <a:gd name="connsiteY11" fmla="*/ 18514 h 2112827"/>
                <a:gd name="connsiteX12" fmla="*/ 1698220 w 1698717"/>
                <a:gd name="connsiteY12" fmla="*/ 47785 h 2112827"/>
                <a:gd name="connsiteX13" fmla="*/ 1698220 w 1698717"/>
                <a:gd name="connsiteY13" fmla="*/ 787284 h 21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8717" h="2112827">
                  <a:moveTo>
                    <a:pt x="1698344" y="787409"/>
                  </a:moveTo>
                  <a:cubicBezTo>
                    <a:pt x="1698344" y="1031791"/>
                    <a:pt x="1697971" y="1276049"/>
                    <a:pt x="1698718" y="1520431"/>
                  </a:cubicBezTo>
                  <a:cubicBezTo>
                    <a:pt x="1698718" y="1557300"/>
                    <a:pt x="1688006" y="1587941"/>
                    <a:pt x="1664963" y="1616465"/>
                  </a:cubicBezTo>
                  <a:cubicBezTo>
                    <a:pt x="1545138" y="1765062"/>
                    <a:pt x="1425563" y="1913784"/>
                    <a:pt x="1306984" y="2063378"/>
                  </a:cubicBezTo>
                  <a:cubicBezTo>
                    <a:pt x="1280328" y="2096884"/>
                    <a:pt x="1248691" y="2112828"/>
                    <a:pt x="1205968" y="2112828"/>
                  </a:cubicBezTo>
                  <a:cubicBezTo>
                    <a:pt x="815230" y="2112205"/>
                    <a:pt x="424493" y="2112329"/>
                    <a:pt x="33879" y="2111457"/>
                  </a:cubicBezTo>
                  <a:cubicBezTo>
                    <a:pt x="22545" y="2111457"/>
                    <a:pt x="11334" y="2103237"/>
                    <a:pt x="0" y="2098877"/>
                  </a:cubicBezTo>
                  <a:cubicBezTo>
                    <a:pt x="4983" y="2086421"/>
                    <a:pt x="7349" y="2071848"/>
                    <a:pt x="15320" y="2061759"/>
                  </a:cubicBezTo>
                  <a:cubicBezTo>
                    <a:pt x="397962" y="1582834"/>
                    <a:pt x="781226" y="1104408"/>
                    <a:pt x="1164365" y="625858"/>
                  </a:cubicBezTo>
                  <a:cubicBezTo>
                    <a:pt x="1323924" y="426565"/>
                    <a:pt x="1483482" y="227398"/>
                    <a:pt x="1643040" y="28230"/>
                  </a:cubicBezTo>
                  <a:cubicBezTo>
                    <a:pt x="1649144" y="20632"/>
                    <a:pt x="1654749" y="11913"/>
                    <a:pt x="1662471" y="6308"/>
                  </a:cubicBezTo>
                  <a:cubicBezTo>
                    <a:pt x="1678788" y="-5525"/>
                    <a:pt x="1691743" y="-294"/>
                    <a:pt x="1697099" y="18514"/>
                  </a:cubicBezTo>
                  <a:cubicBezTo>
                    <a:pt x="1699715" y="27607"/>
                    <a:pt x="1698220" y="38070"/>
                    <a:pt x="1698220" y="47785"/>
                  </a:cubicBezTo>
                  <a:cubicBezTo>
                    <a:pt x="1698220" y="294285"/>
                    <a:pt x="1698220" y="540785"/>
                    <a:pt x="1698220" y="787284"/>
                  </a:cubicBezTo>
                  <a:close/>
                </a:path>
              </a:pathLst>
            </a:custGeom>
            <a:solidFill>
              <a:srgbClr val="D50A20"/>
            </a:solidFill>
            <a:ln w="0" cap="flat">
              <a:noFill/>
              <a:prstDash val="solid"/>
              <a:miter/>
            </a:ln>
          </p:spPr>
          <p:txBody>
            <a:bodyPr rtlCol="0" anchor="ctr"/>
            <a:lstStyle/>
            <a:p>
              <a:endParaRPr lang="en-IN"/>
            </a:p>
          </p:txBody>
        </p:sp>
      </p:grpSp>
      <p:pic>
        <p:nvPicPr>
          <p:cNvPr id="17" name="Picture Placeholder 12" descr="A group of people in clothing&#10;&#10;Description automatically generated">
            <a:extLst>
              <a:ext uri="{FF2B5EF4-FFF2-40B4-BE49-F238E27FC236}">
                <a16:creationId xmlns:a16="http://schemas.microsoft.com/office/drawing/2014/main" id="{3988A525-7CDF-20BA-9525-6400224E6ED1}"/>
              </a:ext>
            </a:extLst>
          </p:cNvPr>
          <p:cNvPicPr>
            <a:picLocks noChangeAspect="1"/>
          </p:cNvPicPr>
          <p:nvPr/>
        </p:nvPicPr>
        <p:blipFill>
          <a:blip r:embed="rId4">
            <a:extLst>
              <a:ext uri="{28A0092B-C50C-407E-A947-70E740481C1C}">
                <a14:useLocalDpi xmlns:a14="http://schemas.microsoft.com/office/drawing/2010/main" val="0"/>
              </a:ext>
            </a:extLst>
          </a:blip>
          <a:srcRect l="436" r="436"/>
          <a:stretch>
            <a:fillRect/>
          </a:stretch>
        </p:blipFill>
        <p:spPr>
          <a:xfrm>
            <a:off x="2611299" y="1611595"/>
            <a:ext cx="4040174" cy="2399309"/>
          </a:xfrm>
          <a:custGeom>
            <a:avLst/>
            <a:gdLst>
              <a:gd name="connsiteX0" fmla="*/ 0 w 4221480"/>
              <a:gd name="connsiteY0" fmla="*/ 0 h 2506980"/>
              <a:gd name="connsiteX1" fmla="*/ 4221480 w 4221480"/>
              <a:gd name="connsiteY1" fmla="*/ 0 h 2506980"/>
              <a:gd name="connsiteX2" fmla="*/ 4221480 w 4221480"/>
              <a:gd name="connsiteY2" fmla="*/ 2506980 h 2506980"/>
              <a:gd name="connsiteX3" fmla="*/ 0 w 4221480"/>
              <a:gd name="connsiteY3" fmla="*/ 2506980 h 2506980"/>
            </a:gdLst>
            <a:ahLst/>
            <a:cxnLst>
              <a:cxn ang="0">
                <a:pos x="connsiteX0" y="connsiteY0"/>
              </a:cxn>
              <a:cxn ang="0">
                <a:pos x="connsiteX1" y="connsiteY1"/>
              </a:cxn>
              <a:cxn ang="0">
                <a:pos x="connsiteX2" y="connsiteY2"/>
              </a:cxn>
              <a:cxn ang="0">
                <a:pos x="connsiteX3" y="connsiteY3"/>
              </a:cxn>
            </a:cxnLst>
            <a:rect l="l" t="t" r="r" b="b"/>
            <a:pathLst>
              <a:path w="4221480" h="2506980">
                <a:moveTo>
                  <a:pt x="0" y="0"/>
                </a:moveTo>
                <a:lnTo>
                  <a:pt x="4221480" y="0"/>
                </a:lnTo>
                <a:lnTo>
                  <a:pt x="4221480" y="2506980"/>
                </a:lnTo>
                <a:lnTo>
                  <a:pt x="0" y="2506980"/>
                </a:lnTo>
                <a:close/>
              </a:path>
            </a:pathLst>
          </a:custGeom>
        </p:spPr>
      </p:pic>
      <p:sp>
        <p:nvSpPr>
          <p:cNvPr id="18" name="TextBox 17">
            <a:extLst>
              <a:ext uri="{FF2B5EF4-FFF2-40B4-BE49-F238E27FC236}">
                <a16:creationId xmlns:a16="http://schemas.microsoft.com/office/drawing/2014/main" id="{2F5A3205-898C-EEE8-2586-83904F01CB2B}"/>
              </a:ext>
            </a:extLst>
          </p:cNvPr>
          <p:cNvSpPr txBox="1"/>
          <p:nvPr/>
        </p:nvSpPr>
        <p:spPr>
          <a:xfrm>
            <a:off x="2618837" y="3490164"/>
            <a:ext cx="4040175" cy="707886"/>
          </a:xfrm>
          <a:prstGeom prst="rect">
            <a:avLst/>
          </a:prstGeom>
          <a:noFill/>
        </p:spPr>
        <p:txBody>
          <a:bodyPr wrap="square">
            <a:spAutoFit/>
          </a:bodyPr>
          <a:lstStyle/>
          <a:p>
            <a:pPr algn="ctr"/>
            <a:r>
              <a:rPr lang="en-IN" sz="4000" i="0" dirty="0">
                <a:solidFill>
                  <a:schemeClr val="bg1"/>
                </a:solidFill>
                <a:effectLst/>
                <a:latin typeface="Stencil" panose="040409050D0802020404" pitchFamily="82" charset="0"/>
              </a:rPr>
              <a:t>INTRODUCTION</a:t>
            </a:r>
            <a:endParaRPr lang="en-IN" sz="4000" dirty="0">
              <a:solidFill>
                <a:schemeClr val="bg1"/>
              </a:solidFill>
              <a:latin typeface="Stencil" panose="040409050D0802020404" pitchFamily="82" charset="0"/>
            </a:endParaRPr>
          </a:p>
        </p:txBody>
      </p:sp>
      <p:sp>
        <p:nvSpPr>
          <p:cNvPr id="22" name="TextBox 21">
            <a:extLst>
              <a:ext uri="{FF2B5EF4-FFF2-40B4-BE49-F238E27FC236}">
                <a16:creationId xmlns:a16="http://schemas.microsoft.com/office/drawing/2014/main" id="{14813E09-EA97-D9AD-9E8E-1D0D7CEA1AF2}"/>
              </a:ext>
            </a:extLst>
          </p:cNvPr>
          <p:cNvSpPr txBox="1"/>
          <p:nvPr/>
        </p:nvSpPr>
        <p:spPr>
          <a:xfrm>
            <a:off x="279104" y="4073058"/>
            <a:ext cx="8585791" cy="938719"/>
          </a:xfrm>
          <a:prstGeom prst="rect">
            <a:avLst/>
          </a:prstGeom>
          <a:noFill/>
        </p:spPr>
        <p:txBody>
          <a:bodyPr wrap="square" rtlCol="0">
            <a:spAutoFit/>
          </a:bodyPr>
          <a:lstStyle/>
          <a:p>
            <a:r>
              <a:rPr lang="en-US" sz="1100" b="1" dirty="0">
                <a:solidFill>
                  <a:schemeClr val="bg1"/>
                </a:solidFill>
                <a:latin typeface="+mj-lt"/>
              </a:rPr>
              <a:t>Welcome to the </a:t>
            </a:r>
            <a:r>
              <a:rPr lang="en-US" sz="1100" b="1" dirty="0">
                <a:solidFill>
                  <a:srgbClr val="F7743C"/>
                </a:solidFill>
                <a:latin typeface="+mj-lt"/>
              </a:rPr>
              <a:t>Steam Data Quest! </a:t>
            </a:r>
            <a:r>
              <a:rPr lang="en-US" sz="1100" dirty="0">
                <a:solidFill>
                  <a:schemeClr val="bg1"/>
                </a:solidFill>
                <a:latin typeface="+mj-lt"/>
              </a:rPr>
              <a:t>In this presentation, we’ll embark on a journey through Steam’s game universe, where data holds the key to uncovering the hidden secrets of player behavior, game popularity, and market trends. This </a:t>
            </a:r>
            <a:r>
              <a:rPr lang="en-US" sz="1100" b="1" dirty="0">
                <a:solidFill>
                  <a:srgbClr val="F7743C"/>
                </a:solidFill>
                <a:latin typeface="+mj-lt"/>
              </a:rPr>
              <a:t>Exploratory Data Analysis (EDA)</a:t>
            </a:r>
            <a:r>
              <a:rPr lang="en-US" sz="1100" dirty="0">
                <a:solidFill>
                  <a:srgbClr val="F7743C"/>
                </a:solidFill>
                <a:latin typeface="+mj-lt"/>
              </a:rPr>
              <a:t> </a:t>
            </a:r>
            <a:r>
              <a:rPr lang="en-US" sz="1100" dirty="0">
                <a:solidFill>
                  <a:schemeClr val="bg1"/>
                </a:solidFill>
                <a:latin typeface="+mj-lt"/>
              </a:rPr>
              <a:t>project will be powered by </a:t>
            </a:r>
            <a:r>
              <a:rPr lang="en-US" sz="1100" b="1" dirty="0">
                <a:solidFill>
                  <a:schemeClr val="bg1"/>
                </a:solidFill>
                <a:latin typeface="+mj-lt"/>
              </a:rPr>
              <a:t>Python</a:t>
            </a:r>
            <a:r>
              <a:rPr lang="en-US" sz="1100" dirty="0">
                <a:solidFill>
                  <a:schemeClr val="bg1"/>
                </a:solidFill>
                <a:latin typeface="+mj-lt"/>
              </a:rPr>
              <a:t> and its robust libraries like </a:t>
            </a:r>
            <a:r>
              <a:rPr lang="en-US" sz="1100" b="1" dirty="0">
                <a:solidFill>
                  <a:srgbClr val="F7743C"/>
                </a:solidFill>
                <a:latin typeface="+mj-lt"/>
              </a:rPr>
              <a:t>Pandas</a:t>
            </a:r>
            <a:r>
              <a:rPr lang="en-US" sz="1100" b="1" dirty="0">
                <a:solidFill>
                  <a:schemeClr val="bg1"/>
                </a:solidFill>
                <a:latin typeface="+mj-lt"/>
              </a:rPr>
              <a:t>, </a:t>
            </a:r>
            <a:r>
              <a:rPr lang="en-US" sz="1100" b="1" dirty="0">
                <a:solidFill>
                  <a:srgbClr val="F7743C"/>
                </a:solidFill>
                <a:latin typeface="+mj-lt"/>
              </a:rPr>
              <a:t>Matplotlib</a:t>
            </a:r>
            <a:r>
              <a:rPr lang="en-US" sz="1100" b="1" dirty="0">
                <a:solidFill>
                  <a:schemeClr val="bg1"/>
                </a:solidFill>
                <a:latin typeface="+mj-lt"/>
              </a:rPr>
              <a:t>, </a:t>
            </a:r>
            <a:r>
              <a:rPr lang="en-US" sz="1100" b="1" dirty="0">
                <a:solidFill>
                  <a:srgbClr val="F7743C"/>
                </a:solidFill>
                <a:latin typeface="+mj-lt"/>
              </a:rPr>
              <a:t>Seaborn</a:t>
            </a:r>
            <a:r>
              <a:rPr lang="en-US" sz="1100" dirty="0">
                <a:solidFill>
                  <a:schemeClr val="bg1"/>
                </a:solidFill>
                <a:latin typeface="+mj-lt"/>
              </a:rPr>
              <a:t>, and more. We’ll start by cleaning the data to ensure accuracy, then dive into visualizations to reveal the most downloaded games, player ratings, and much more. By the end, we’ll have unlocked the power of data to guide future game strategies on Steam’s platform!</a:t>
            </a:r>
          </a:p>
        </p:txBody>
      </p:sp>
      <p:pic>
        <p:nvPicPr>
          <p:cNvPr id="2" name="Picture 1">
            <a:extLst>
              <a:ext uri="{FF2B5EF4-FFF2-40B4-BE49-F238E27FC236}">
                <a16:creationId xmlns:a16="http://schemas.microsoft.com/office/drawing/2014/main" id="{286D145A-CEEB-2FF2-3244-64D7C7389052}"/>
              </a:ext>
            </a:extLst>
          </p:cNvPr>
          <p:cNvPicPr>
            <a:picLocks noChangeAspect="1"/>
          </p:cNvPicPr>
          <p:nvPr/>
        </p:nvPicPr>
        <p:blipFill>
          <a:blip r:embed="rId5"/>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 name="TextBox 2">
            <a:extLst>
              <a:ext uri="{FF2B5EF4-FFF2-40B4-BE49-F238E27FC236}">
                <a16:creationId xmlns:a16="http://schemas.microsoft.com/office/drawing/2014/main" id="{AC634588-957E-DA60-E375-E25DA2EA29AE}"/>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236715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5DC6F-979B-8F68-CDFD-C39492FCD0EF}"/>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2" name="Bottom Gradient">
            <a:extLst>
              <a:ext uri="{FF2B5EF4-FFF2-40B4-BE49-F238E27FC236}">
                <a16:creationId xmlns:a16="http://schemas.microsoft.com/office/drawing/2014/main" id="{E006F082-2EB3-4C05-B74B-2B07F146F767}"/>
              </a:ext>
            </a:extLst>
          </p:cNvPr>
          <p:cNvSpPr/>
          <p:nvPr/>
        </p:nvSpPr>
        <p:spPr>
          <a:xfrm rot="5400000">
            <a:off x="1985167" y="-2000248"/>
            <a:ext cx="5143501" cy="9144000"/>
          </a:xfrm>
          <a:prstGeom prst="rect">
            <a:avLst/>
          </a:prstGeom>
          <a:gradFill flip="none" rotWithShape="1">
            <a:gsLst>
              <a:gs pos="51000">
                <a:schemeClr val="tx1">
                  <a:alpha val="93000"/>
                </a:schemeClr>
              </a:gs>
              <a:gs pos="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pic>
        <p:nvPicPr>
          <p:cNvPr id="4" name="Picture 3" descr="A person holding an object&#10;&#10;Description automatically generated">
            <a:extLst>
              <a:ext uri="{FF2B5EF4-FFF2-40B4-BE49-F238E27FC236}">
                <a16:creationId xmlns:a16="http://schemas.microsoft.com/office/drawing/2014/main" id="{E4EE59D1-BC3E-4C36-0DA7-8FBE18E1E80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
                    </a14:imgEffect>
                    <a14:imgEffect>
                      <a14:colorTemperature colorTemp="6504"/>
                    </a14:imgEffect>
                    <a14:imgEffect>
                      <a14:brightnessContrast bright="21000" contrast="5000"/>
                    </a14:imgEffect>
                  </a14:imgLayer>
                </a14:imgProps>
              </a:ext>
              <a:ext uri="{28A0092B-C50C-407E-A947-70E740481C1C}">
                <a14:useLocalDpi xmlns:a14="http://schemas.microsoft.com/office/drawing/2010/main" val="0"/>
              </a:ext>
            </a:extLst>
          </a:blip>
          <a:stretch>
            <a:fillRect/>
          </a:stretch>
        </p:blipFill>
        <p:spPr>
          <a:xfrm>
            <a:off x="218046" y="491417"/>
            <a:ext cx="2713678" cy="4160665"/>
          </a:xfrm>
          <a:prstGeom prst="rect">
            <a:avLst/>
          </a:prstGeom>
        </p:spPr>
      </p:pic>
      <p:grpSp>
        <p:nvGrpSpPr>
          <p:cNvPr id="8" name="Group 7">
            <a:extLst>
              <a:ext uri="{FF2B5EF4-FFF2-40B4-BE49-F238E27FC236}">
                <a16:creationId xmlns:a16="http://schemas.microsoft.com/office/drawing/2014/main" id="{64C1876F-8EAA-5EB4-0327-4C190E2FF128}"/>
              </a:ext>
            </a:extLst>
          </p:cNvPr>
          <p:cNvGrpSpPr/>
          <p:nvPr/>
        </p:nvGrpSpPr>
        <p:grpSpPr>
          <a:xfrm>
            <a:off x="1625778" y="2087946"/>
            <a:ext cx="1930401" cy="1870246"/>
            <a:chOff x="4218534" y="2895600"/>
            <a:chExt cx="2202236" cy="1980271"/>
          </a:xfrm>
        </p:grpSpPr>
        <p:sp>
          <p:nvSpPr>
            <p:cNvPr id="9" name="Rectangle 8">
              <a:extLst>
                <a:ext uri="{FF2B5EF4-FFF2-40B4-BE49-F238E27FC236}">
                  <a16:creationId xmlns:a16="http://schemas.microsoft.com/office/drawing/2014/main" id="{A39D98F4-C35B-7593-20AC-482990172FA1}"/>
                </a:ext>
              </a:extLst>
            </p:cNvPr>
            <p:cNvSpPr/>
            <p:nvPr/>
          </p:nvSpPr>
          <p:spPr>
            <a:xfrm>
              <a:off x="6375051" y="2895600"/>
              <a:ext cx="45719" cy="1980271"/>
            </a:xfrm>
            <a:prstGeom prst="rect">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72BF2E-81FD-2CEE-14C6-6E9543A383CA}"/>
                </a:ext>
              </a:extLst>
            </p:cNvPr>
            <p:cNvSpPr/>
            <p:nvPr/>
          </p:nvSpPr>
          <p:spPr>
            <a:xfrm rot="5400000">
              <a:off x="5407775" y="2895599"/>
              <a:ext cx="45719" cy="1980271"/>
            </a:xfrm>
            <a:prstGeom prst="rect">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ircle: Hollow 10">
              <a:extLst>
                <a:ext uri="{FF2B5EF4-FFF2-40B4-BE49-F238E27FC236}">
                  <a16:creationId xmlns:a16="http://schemas.microsoft.com/office/drawing/2014/main" id="{EABA9190-4A6C-96A9-6E5B-08C8C0EBC60C}"/>
                </a:ext>
              </a:extLst>
            </p:cNvPr>
            <p:cNvSpPr/>
            <p:nvPr/>
          </p:nvSpPr>
          <p:spPr>
            <a:xfrm>
              <a:off x="4218534" y="3760733"/>
              <a:ext cx="250002" cy="250002"/>
            </a:xfrm>
            <a:prstGeom prst="donut">
              <a:avLst>
                <a:gd name="adj" fmla="val 14672"/>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6" name="TextBox 5">
            <a:extLst>
              <a:ext uri="{FF2B5EF4-FFF2-40B4-BE49-F238E27FC236}">
                <a16:creationId xmlns:a16="http://schemas.microsoft.com/office/drawing/2014/main" id="{E94EEA98-D740-503E-3CD4-0699675B3A4D}"/>
              </a:ext>
            </a:extLst>
          </p:cNvPr>
          <p:cNvSpPr txBox="1"/>
          <p:nvPr/>
        </p:nvSpPr>
        <p:spPr>
          <a:xfrm>
            <a:off x="3571262" y="2423420"/>
            <a:ext cx="5450661" cy="1292662"/>
          </a:xfrm>
          <a:prstGeom prst="rect">
            <a:avLst/>
          </a:prstGeom>
          <a:noFill/>
        </p:spPr>
        <p:txBody>
          <a:bodyPr wrap="square" rtlCol="0">
            <a:spAutoFit/>
          </a:bodyPr>
          <a:lstStyle/>
          <a:p>
            <a:r>
              <a:rPr lang="en-US" sz="1300" dirty="0">
                <a:solidFill>
                  <a:schemeClr val="bg1"/>
                </a:solidFill>
              </a:rPr>
              <a:t>Prafful is a </a:t>
            </a:r>
            <a:r>
              <a:rPr lang="en-US" sz="1300" b="1" dirty="0">
                <a:solidFill>
                  <a:srgbClr val="F7743C"/>
                </a:solidFill>
              </a:rPr>
              <a:t>Data Analyst </a:t>
            </a:r>
            <a:r>
              <a:rPr lang="en-US" sz="1300" dirty="0">
                <a:solidFill>
                  <a:schemeClr val="bg1"/>
                </a:solidFill>
              </a:rPr>
              <a:t>skilled in </a:t>
            </a:r>
            <a:r>
              <a:rPr lang="en-US" sz="1300" dirty="0">
                <a:solidFill>
                  <a:srgbClr val="CB480F"/>
                </a:solidFill>
              </a:rPr>
              <a:t>Python</a:t>
            </a:r>
            <a:r>
              <a:rPr lang="en-US" sz="1300" dirty="0">
                <a:solidFill>
                  <a:schemeClr val="bg1"/>
                </a:solidFill>
              </a:rPr>
              <a:t>, </a:t>
            </a:r>
            <a:r>
              <a:rPr lang="en-US" sz="1300" dirty="0">
                <a:solidFill>
                  <a:srgbClr val="CB480F"/>
                </a:solidFill>
              </a:rPr>
              <a:t>SQL</a:t>
            </a:r>
            <a:r>
              <a:rPr lang="en-US" sz="1300" dirty="0">
                <a:solidFill>
                  <a:schemeClr val="bg1"/>
                </a:solidFill>
              </a:rPr>
              <a:t>, </a:t>
            </a:r>
            <a:r>
              <a:rPr lang="en-US" sz="1300" dirty="0">
                <a:solidFill>
                  <a:srgbClr val="CB480F"/>
                </a:solidFill>
              </a:rPr>
              <a:t>Excel</a:t>
            </a:r>
            <a:r>
              <a:rPr lang="en-US" sz="1300" dirty="0">
                <a:solidFill>
                  <a:schemeClr val="bg1"/>
                </a:solidFill>
              </a:rPr>
              <a:t>, </a:t>
            </a:r>
            <a:r>
              <a:rPr lang="en-US" sz="1300" dirty="0">
                <a:solidFill>
                  <a:srgbClr val="CB480F"/>
                </a:solidFill>
              </a:rPr>
              <a:t>Power</a:t>
            </a:r>
            <a:r>
              <a:rPr lang="en-US" sz="1300" dirty="0">
                <a:solidFill>
                  <a:schemeClr val="bg1"/>
                </a:solidFill>
              </a:rPr>
              <a:t> </a:t>
            </a:r>
            <a:r>
              <a:rPr lang="en-US" sz="1300" dirty="0">
                <a:solidFill>
                  <a:srgbClr val="CB480F"/>
                </a:solidFill>
              </a:rPr>
              <a:t>BI</a:t>
            </a:r>
            <a:r>
              <a:rPr lang="en-US" sz="1300" dirty="0">
                <a:solidFill>
                  <a:schemeClr val="bg1"/>
                </a:solidFill>
              </a:rPr>
              <a:t>, and story telling. He specializes in cleaning datasets, extracting insights, and transforming data into actionable strategies. With expertise in </a:t>
            </a:r>
            <a:r>
              <a:rPr lang="en-US" sz="1300" dirty="0">
                <a:solidFill>
                  <a:srgbClr val="CB480F"/>
                </a:solidFill>
              </a:rPr>
              <a:t>statistical</a:t>
            </a:r>
            <a:r>
              <a:rPr lang="en-US" sz="1300" dirty="0">
                <a:solidFill>
                  <a:schemeClr val="bg1"/>
                </a:solidFill>
              </a:rPr>
              <a:t> </a:t>
            </a:r>
            <a:r>
              <a:rPr lang="en-US" sz="1300" dirty="0">
                <a:solidFill>
                  <a:srgbClr val="CB480F"/>
                </a:solidFill>
              </a:rPr>
              <a:t>analysis</a:t>
            </a:r>
            <a:r>
              <a:rPr lang="en-US" sz="1300" dirty="0">
                <a:solidFill>
                  <a:schemeClr val="bg1"/>
                </a:solidFill>
              </a:rPr>
              <a:t> and </a:t>
            </a:r>
            <a:r>
              <a:rPr lang="en-US" sz="1300" dirty="0">
                <a:solidFill>
                  <a:srgbClr val="CB480F"/>
                </a:solidFill>
              </a:rPr>
              <a:t>machine</a:t>
            </a:r>
            <a:r>
              <a:rPr lang="en-US" sz="1300" dirty="0">
                <a:solidFill>
                  <a:schemeClr val="bg1"/>
                </a:solidFill>
              </a:rPr>
              <a:t> </a:t>
            </a:r>
            <a:r>
              <a:rPr lang="en-US" sz="1300" dirty="0">
                <a:solidFill>
                  <a:srgbClr val="CB480F"/>
                </a:solidFill>
              </a:rPr>
              <a:t>learning</a:t>
            </a:r>
            <a:r>
              <a:rPr lang="en-US" sz="1300" dirty="0">
                <a:solidFill>
                  <a:schemeClr val="bg1"/>
                </a:solidFill>
              </a:rPr>
              <a:t>, he uncovers hidden patterns, making him a strong force in analytics. His standout ability, Insight Storm, simplifies complex data for impactful presentations.</a:t>
            </a:r>
            <a:endParaRPr lang="en-IN" sz="1300" dirty="0">
              <a:solidFill>
                <a:schemeClr val="bg1"/>
              </a:solidFill>
            </a:endParaRPr>
          </a:p>
        </p:txBody>
      </p:sp>
      <p:sp>
        <p:nvSpPr>
          <p:cNvPr id="12" name="TextBox 11">
            <a:extLst>
              <a:ext uri="{FF2B5EF4-FFF2-40B4-BE49-F238E27FC236}">
                <a16:creationId xmlns:a16="http://schemas.microsoft.com/office/drawing/2014/main" id="{7FADA4AE-FB95-C983-37C2-6A1F4CC62ED0}"/>
              </a:ext>
            </a:extLst>
          </p:cNvPr>
          <p:cNvSpPr txBox="1"/>
          <p:nvPr/>
        </p:nvSpPr>
        <p:spPr>
          <a:xfrm>
            <a:off x="3556178" y="1994037"/>
            <a:ext cx="3130372" cy="523220"/>
          </a:xfrm>
          <a:prstGeom prst="rect">
            <a:avLst/>
          </a:prstGeom>
          <a:noFill/>
        </p:spPr>
        <p:txBody>
          <a:bodyPr wrap="square" rtlCol="0">
            <a:spAutoFit/>
          </a:bodyPr>
          <a:lstStyle/>
          <a:p>
            <a:r>
              <a:rPr lang="en-US" sz="2800" dirty="0">
                <a:solidFill>
                  <a:schemeClr val="bg1"/>
                </a:solidFill>
                <a:latin typeface="Stencil" panose="040409050D0802020404" pitchFamily="82" charset="0"/>
              </a:rPr>
              <a:t>PRAFFUL SINGH</a:t>
            </a:r>
            <a:endParaRPr lang="en-IN" sz="2800" dirty="0">
              <a:latin typeface="Stencil" panose="040409050D0802020404" pitchFamily="82" charset="0"/>
            </a:endParaRPr>
          </a:p>
        </p:txBody>
      </p:sp>
      <p:pic>
        <p:nvPicPr>
          <p:cNvPr id="13" name="Picture 6" descr="Python Logo PNG HQ Transparent pngteam.com">
            <a:extLst>
              <a:ext uri="{FF2B5EF4-FFF2-40B4-BE49-F238E27FC236}">
                <a16:creationId xmlns:a16="http://schemas.microsoft.com/office/drawing/2014/main" id="{A467065D-0178-9299-D896-FECBB1EAE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046" y="1772758"/>
            <a:ext cx="369264" cy="369264"/>
          </a:xfrm>
          <a:prstGeom prst="rect">
            <a:avLst/>
          </a:prstGeom>
          <a:noFill/>
          <a:effectLst>
            <a:glow rad="546100">
              <a:schemeClr val="accent1">
                <a:alpha val="25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748B19-0932-DB7F-955B-5331992259F5}"/>
              </a:ext>
            </a:extLst>
          </p:cNvPr>
          <p:cNvPicPr>
            <a:picLocks noChangeAspect="1"/>
          </p:cNvPicPr>
          <p:nvPr/>
        </p:nvPicPr>
        <p:blipFill>
          <a:blip r:embed="rId6"/>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7" name="TextBox 6">
            <a:extLst>
              <a:ext uri="{FF2B5EF4-FFF2-40B4-BE49-F238E27FC236}">
                <a16:creationId xmlns:a16="http://schemas.microsoft.com/office/drawing/2014/main" id="{425B5F2A-912C-CA99-4847-4DEDE5782BBE}"/>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31520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5DC6F-979B-8F68-CDFD-C39492FCD0EF}"/>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4" name="Bottom Gradient">
            <a:extLst>
              <a:ext uri="{FF2B5EF4-FFF2-40B4-BE49-F238E27FC236}">
                <a16:creationId xmlns:a16="http://schemas.microsoft.com/office/drawing/2014/main" id="{9E1F0EAB-B551-120F-9129-6F2CB78905B8}"/>
              </a:ext>
            </a:extLst>
          </p:cNvPr>
          <p:cNvSpPr/>
          <p:nvPr/>
        </p:nvSpPr>
        <p:spPr>
          <a:xfrm rot="5400000">
            <a:off x="2000250" y="-2000249"/>
            <a:ext cx="5143501" cy="9144000"/>
          </a:xfrm>
          <a:prstGeom prst="rect">
            <a:avLst/>
          </a:prstGeom>
          <a:gradFill flip="none" rotWithShape="1">
            <a:gsLst>
              <a:gs pos="48000">
                <a:schemeClr val="tx1">
                  <a:alpha val="93000"/>
                </a:schemeClr>
              </a:gs>
              <a:gs pos="89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p>
        </p:txBody>
      </p:sp>
      <p:sp>
        <p:nvSpPr>
          <p:cNvPr id="6" name="TextBox 5">
            <a:extLst>
              <a:ext uri="{FF2B5EF4-FFF2-40B4-BE49-F238E27FC236}">
                <a16:creationId xmlns:a16="http://schemas.microsoft.com/office/drawing/2014/main" id="{E94EEA98-D740-503E-3CD4-0699675B3A4D}"/>
              </a:ext>
            </a:extLst>
          </p:cNvPr>
          <p:cNvSpPr txBox="1"/>
          <p:nvPr/>
        </p:nvSpPr>
        <p:spPr>
          <a:xfrm>
            <a:off x="-30165" y="2537716"/>
            <a:ext cx="5450661" cy="1292662"/>
          </a:xfrm>
          <a:prstGeom prst="rect">
            <a:avLst/>
          </a:prstGeom>
          <a:noFill/>
        </p:spPr>
        <p:txBody>
          <a:bodyPr wrap="square" rtlCol="0">
            <a:spAutoFit/>
          </a:bodyPr>
          <a:lstStyle/>
          <a:p>
            <a:pPr algn="r"/>
            <a:r>
              <a:rPr lang="en-US" sz="1300" dirty="0">
                <a:solidFill>
                  <a:schemeClr val="bg1"/>
                </a:solidFill>
              </a:rPr>
              <a:t>Rick is the </a:t>
            </a:r>
            <a:r>
              <a:rPr lang="en-US" sz="1300" b="1" dirty="0">
                <a:solidFill>
                  <a:srgbClr val="F7743C"/>
                </a:solidFill>
              </a:rPr>
              <a:t>Marketing Director for Steam</a:t>
            </a:r>
            <a:r>
              <a:rPr lang="en-US" sz="1300" dirty="0">
                <a:solidFill>
                  <a:schemeClr val="bg1"/>
                </a:solidFill>
              </a:rPr>
              <a:t>, skilled in </a:t>
            </a:r>
            <a:r>
              <a:rPr lang="en-US" sz="1300" dirty="0">
                <a:solidFill>
                  <a:srgbClr val="CB480F"/>
                </a:solidFill>
              </a:rPr>
              <a:t>promoting games </a:t>
            </a:r>
            <a:r>
              <a:rPr lang="en-US" sz="1300" dirty="0">
                <a:solidFill>
                  <a:schemeClr val="bg1"/>
                </a:solidFill>
              </a:rPr>
              <a:t>and </a:t>
            </a:r>
            <a:r>
              <a:rPr lang="en-US" sz="1300" dirty="0">
                <a:solidFill>
                  <a:srgbClr val="CB480F"/>
                </a:solidFill>
              </a:rPr>
              <a:t>boosting player engagement</a:t>
            </a:r>
            <a:r>
              <a:rPr lang="en-US" sz="1300" dirty="0">
                <a:solidFill>
                  <a:schemeClr val="bg1"/>
                </a:solidFill>
              </a:rPr>
              <a:t>. With a keen sense of market trends and player behavior, he creates campaigns that maximize game exposure. His expertise in community building and data-driven strategies ensures long-term success, and his signature move, Hype Surge, turns game releases into must-see events.</a:t>
            </a:r>
            <a:endParaRPr lang="en-IN" sz="1300" dirty="0">
              <a:solidFill>
                <a:schemeClr val="bg1"/>
              </a:solidFill>
            </a:endParaRPr>
          </a:p>
        </p:txBody>
      </p:sp>
      <p:sp>
        <p:nvSpPr>
          <p:cNvPr id="12" name="TextBox 11">
            <a:extLst>
              <a:ext uri="{FF2B5EF4-FFF2-40B4-BE49-F238E27FC236}">
                <a16:creationId xmlns:a16="http://schemas.microsoft.com/office/drawing/2014/main" id="{7FADA4AE-FB95-C983-37C2-6A1F4CC62ED0}"/>
              </a:ext>
            </a:extLst>
          </p:cNvPr>
          <p:cNvSpPr txBox="1"/>
          <p:nvPr/>
        </p:nvSpPr>
        <p:spPr>
          <a:xfrm>
            <a:off x="88388" y="2048530"/>
            <a:ext cx="5347190" cy="523220"/>
          </a:xfrm>
          <a:prstGeom prst="rect">
            <a:avLst/>
          </a:prstGeom>
          <a:noFill/>
        </p:spPr>
        <p:txBody>
          <a:bodyPr wrap="square" rtlCol="0">
            <a:spAutoFit/>
          </a:bodyPr>
          <a:lstStyle/>
          <a:p>
            <a:pPr algn="r"/>
            <a:r>
              <a:rPr lang="en-US" sz="2800" dirty="0">
                <a:solidFill>
                  <a:schemeClr val="bg1"/>
                </a:solidFill>
                <a:latin typeface="Stencil" panose="040409050D0802020404" pitchFamily="82" charset="0"/>
              </a:rPr>
              <a:t>RICK GRIMES</a:t>
            </a:r>
            <a:endParaRPr lang="en-IN" sz="2800" dirty="0">
              <a:solidFill>
                <a:schemeClr val="bg1"/>
              </a:solidFill>
              <a:latin typeface="Stencil" panose="040409050D0802020404" pitchFamily="82" charset="0"/>
            </a:endParaRPr>
          </a:p>
        </p:txBody>
      </p:sp>
      <p:pic>
        <p:nvPicPr>
          <p:cNvPr id="5" name="Picture Placeholder 21" descr="A group of people with guns&#10;&#10;Description automatically generated">
            <a:extLst>
              <a:ext uri="{FF2B5EF4-FFF2-40B4-BE49-F238E27FC236}">
                <a16:creationId xmlns:a16="http://schemas.microsoft.com/office/drawing/2014/main" id="{FB148887-18F4-BC21-CD6E-E69A38B5E3D3}"/>
              </a:ext>
            </a:extLst>
          </p:cNvPr>
          <p:cNvPicPr>
            <a:picLocks noChangeAspect="1"/>
          </p:cNvPicPr>
          <p:nvPr/>
        </p:nvPicPr>
        <p:blipFill rotWithShape="1">
          <a:blip r:embed="rId3">
            <a:extLst>
              <a:ext uri="{28A0092B-C50C-407E-A947-70E740481C1C}">
                <a14:useLocalDpi xmlns:a14="http://schemas.microsoft.com/office/drawing/2010/main" val="0"/>
              </a:ext>
            </a:extLst>
          </a:blip>
          <a:srcRect l="27883" t="3051" r="55260" b="3993"/>
          <a:stretch/>
        </p:blipFill>
        <p:spPr>
          <a:xfrm>
            <a:off x="6617524" y="132347"/>
            <a:ext cx="2122189" cy="4504785"/>
          </a:xfrm>
          <a:custGeom>
            <a:avLst/>
            <a:gdLst>
              <a:gd name="connsiteX0" fmla="*/ 0 w 11068050"/>
              <a:gd name="connsiteY0" fmla="*/ 0 h 4689475"/>
              <a:gd name="connsiteX1" fmla="*/ 11068050 w 11068050"/>
              <a:gd name="connsiteY1" fmla="*/ 0 h 4689475"/>
              <a:gd name="connsiteX2" fmla="*/ 11068050 w 11068050"/>
              <a:gd name="connsiteY2" fmla="*/ 4689475 h 4689475"/>
              <a:gd name="connsiteX3" fmla="*/ 0 w 11068050"/>
              <a:gd name="connsiteY3" fmla="*/ 4689475 h 4689475"/>
            </a:gdLst>
            <a:ahLst/>
            <a:cxnLst>
              <a:cxn ang="0">
                <a:pos x="connsiteX0" y="connsiteY0"/>
              </a:cxn>
              <a:cxn ang="0">
                <a:pos x="connsiteX1" y="connsiteY1"/>
              </a:cxn>
              <a:cxn ang="0">
                <a:pos x="connsiteX2" y="connsiteY2"/>
              </a:cxn>
              <a:cxn ang="0">
                <a:pos x="connsiteX3" y="connsiteY3"/>
              </a:cxn>
            </a:cxnLst>
            <a:rect l="l" t="t" r="r" b="b"/>
            <a:pathLst>
              <a:path w="11068050" h="4689475">
                <a:moveTo>
                  <a:pt x="0" y="0"/>
                </a:moveTo>
                <a:lnTo>
                  <a:pt x="11068050" y="0"/>
                </a:lnTo>
                <a:lnTo>
                  <a:pt x="11068050" y="4689475"/>
                </a:lnTo>
                <a:lnTo>
                  <a:pt x="0" y="4689475"/>
                </a:lnTo>
                <a:close/>
              </a:path>
            </a:pathLst>
          </a:custGeom>
        </p:spPr>
      </p:pic>
      <p:grpSp>
        <p:nvGrpSpPr>
          <p:cNvPr id="7" name="Group 6">
            <a:extLst>
              <a:ext uri="{FF2B5EF4-FFF2-40B4-BE49-F238E27FC236}">
                <a16:creationId xmlns:a16="http://schemas.microsoft.com/office/drawing/2014/main" id="{D51388D1-99D8-4DC6-35E1-001118A7D2E9}"/>
              </a:ext>
            </a:extLst>
          </p:cNvPr>
          <p:cNvGrpSpPr/>
          <p:nvPr/>
        </p:nvGrpSpPr>
        <p:grpSpPr>
          <a:xfrm rot="10800000">
            <a:off x="5435578" y="2202242"/>
            <a:ext cx="1945484" cy="1628136"/>
            <a:chOff x="4218534" y="2895600"/>
            <a:chExt cx="2202236" cy="1980271"/>
          </a:xfrm>
        </p:grpSpPr>
        <p:sp>
          <p:nvSpPr>
            <p:cNvPr id="13" name="Rectangle 12">
              <a:extLst>
                <a:ext uri="{FF2B5EF4-FFF2-40B4-BE49-F238E27FC236}">
                  <a16:creationId xmlns:a16="http://schemas.microsoft.com/office/drawing/2014/main" id="{920DFF1C-A1E8-39C8-3FA3-ABA67CB2AB22}"/>
                </a:ext>
              </a:extLst>
            </p:cNvPr>
            <p:cNvSpPr/>
            <p:nvPr/>
          </p:nvSpPr>
          <p:spPr>
            <a:xfrm>
              <a:off x="6375051" y="2895600"/>
              <a:ext cx="45719" cy="1980271"/>
            </a:xfrm>
            <a:prstGeom prst="rect">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57CE108D-F802-9D62-1229-D761AEF29333}"/>
                </a:ext>
              </a:extLst>
            </p:cNvPr>
            <p:cNvSpPr/>
            <p:nvPr/>
          </p:nvSpPr>
          <p:spPr>
            <a:xfrm rot="5400000">
              <a:off x="5407775" y="2895599"/>
              <a:ext cx="45719" cy="1980271"/>
            </a:xfrm>
            <a:prstGeom prst="rect">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Circle: Hollow 14">
              <a:extLst>
                <a:ext uri="{FF2B5EF4-FFF2-40B4-BE49-F238E27FC236}">
                  <a16:creationId xmlns:a16="http://schemas.microsoft.com/office/drawing/2014/main" id="{46051BCE-743E-A104-D51C-58AB7C332F11}"/>
                </a:ext>
              </a:extLst>
            </p:cNvPr>
            <p:cNvSpPr/>
            <p:nvPr/>
          </p:nvSpPr>
          <p:spPr>
            <a:xfrm>
              <a:off x="4218534" y="3760733"/>
              <a:ext cx="250002" cy="250002"/>
            </a:xfrm>
            <a:prstGeom prst="donut">
              <a:avLst>
                <a:gd name="adj" fmla="val 14672"/>
              </a:avLst>
            </a:prstGeom>
            <a:solidFill>
              <a:srgbClr val="D50A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 name="Picture 1">
            <a:extLst>
              <a:ext uri="{FF2B5EF4-FFF2-40B4-BE49-F238E27FC236}">
                <a16:creationId xmlns:a16="http://schemas.microsoft.com/office/drawing/2014/main" id="{AF03F03C-058A-E76B-6755-E6307C516649}"/>
              </a:ext>
            </a:extLst>
          </p:cNvPr>
          <p:cNvPicPr>
            <a:picLocks noChangeAspect="1"/>
          </p:cNvPicPr>
          <p:nvPr/>
        </p:nvPicPr>
        <p:blipFill>
          <a:blip r:embed="rId4"/>
          <a:stretch>
            <a:fillRect/>
          </a:stretch>
        </p:blipFill>
        <p:spPr>
          <a:xfrm>
            <a:off x="7885577" y="4909449"/>
            <a:ext cx="190195" cy="190195"/>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8" name="TextBox 7">
            <a:extLst>
              <a:ext uri="{FF2B5EF4-FFF2-40B4-BE49-F238E27FC236}">
                <a16:creationId xmlns:a16="http://schemas.microsoft.com/office/drawing/2014/main" id="{8416AA34-D348-8D86-1DBD-500140336F8D}"/>
              </a:ext>
            </a:extLst>
          </p:cNvPr>
          <p:cNvSpPr txBox="1"/>
          <p:nvPr/>
        </p:nvSpPr>
        <p:spPr>
          <a:xfrm>
            <a:off x="8033215" y="4877588"/>
            <a:ext cx="991724" cy="253916"/>
          </a:xfrm>
          <a:prstGeom prst="rect">
            <a:avLst/>
          </a:prstGeom>
          <a:noFill/>
        </p:spPr>
        <p:txBody>
          <a:bodyPr wrap="square" rtlCol="0">
            <a:spAutoFit/>
          </a:bodyPr>
          <a:lstStyle/>
          <a:p>
            <a:r>
              <a:rPr lang="en-IN" sz="1050" dirty="0">
                <a:solidFill>
                  <a:schemeClr val="bg1"/>
                </a:solidFill>
                <a:latin typeface="Cambria Math" panose="02040503050406030204" pitchFamily="18" charset="0"/>
                <a:ea typeface="Cambria Math" panose="02040503050406030204" pitchFamily="18" charset="0"/>
              </a:rPr>
              <a:t>Prafful Singh</a:t>
            </a:r>
          </a:p>
        </p:txBody>
      </p:sp>
    </p:spTree>
    <p:extLst>
      <p:ext uri="{BB962C8B-B14F-4D97-AF65-F5344CB8AC3E}">
        <p14:creationId xmlns:p14="http://schemas.microsoft.com/office/powerpoint/2010/main" val="169077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2365</TotalTime>
  <Words>6862</Words>
  <Application>Microsoft Office PowerPoint</Application>
  <PresentationFormat>On-screen Show (16:9)</PresentationFormat>
  <Paragraphs>451</Paragraphs>
  <Slides>67</Slides>
  <Notes>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67</vt:i4>
      </vt:variant>
    </vt:vector>
  </HeadingPairs>
  <TitlesOfParts>
    <vt:vector size="84" baseType="lpstr">
      <vt:lpstr>Sora</vt:lpstr>
      <vt:lpstr>Saira SemiCondensed ExtraBold</vt:lpstr>
      <vt:lpstr>Stencil</vt:lpstr>
      <vt:lpstr>Cambria Math</vt:lpstr>
      <vt:lpstr>Berlin Sans FB Demi</vt:lpstr>
      <vt:lpstr>Cascadia Mono SemiLight</vt:lpstr>
      <vt:lpstr>Arial</vt:lpstr>
      <vt:lpstr>Courier New</vt:lpstr>
      <vt:lpstr>Arimo</vt:lpstr>
      <vt:lpstr>Amatic SC</vt:lpstr>
      <vt:lpstr>Arial Unicode MS</vt:lpstr>
      <vt:lpstr>Bebas Neue</vt:lpstr>
      <vt:lpstr>Wingdings</vt:lpstr>
      <vt:lpstr>Proxima Nova</vt:lpstr>
      <vt:lpstr>Proxima Nova Semibold</vt:lpstr>
      <vt:lpstr>Electronic Sports Company Project Proposal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Overview and Missing Values </vt:lpstr>
      <vt:lpstr>Missing Values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Prafful Singh</dc:creator>
  <cp:lastModifiedBy>Prafful Singh</cp:lastModifiedBy>
  <cp:revision>85</cp:revision>
  <dcterms:modified xsi:type="dcterms:W3CDTF">2024-09-24T15:13:26Z</dcterms:modified>
</cp:coreProperties>
</file>